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1"/>
    <p:sldMasterId id="2147483838" r:id="rId2"/>
  </p:sldMasterIdLst>
  <p:notesMasterIdLst>
    <p:notesMasterId r:id="rId36"/>
  </p:notesMasterIdLst>
  <p:handoutMasterIdLst>
    <p:handoutMasterId r:id="rId37"/>
  </p:handoutMasterIdLst>
  <p:sldIdLst>
    <p:sldId id="460" r:id="rId3"/>
    <p:sldId id="470" r:id="rId4"/>
    <p:sldId id="494" r:id="rId5"/>
    <p:sldId id="530" r:id="rId6"/>
    <p:sldId id="533" r:id="rId7"/>
    <p:sldId id="529" r:id="rId8"/>
    <p:sldId id="552" r:id="rId9"/>
    <p:sldId id="532" r:id="rId10"/>
    <p:sldId id="546" r:id="rId11"/>
    <p:sldId id="534" r:id="rId12"/>
    <p:sldId id="547" r:id="rId13"/>
    <p:sldId id="562" r:id="rId14"/>
    <p:sldId id="536" r:id="rId15"/>
    <p:sldId id="537" r:id="rId16"/>
    <p:sldId id="563" r:id="rId17"/>
    <p:sldId id="535" r:id="rId18"/>
    <p:sldId id="539" r:id="rId19"/>
    <p:sldId id="541" r:id="rId20"/>
    <p:sldId id="542" r:id="rId21"/>
    <p:sldId id="543" r:id="rId22"/>
    <p:sldId id="507" r:id="rId23"/>
    <p:sldId id="553" r:id="rId24"/>
    <p:sldId id="497" r:id="rId25"/>
    <p:sldId id="498" r:id="rId26"/>
    <p:sldId id="554" r:id="rId27"/>
    <p:sldId id="500" r:id="rId28"/>
    <p:sldId id="555" r:id="rId29"/>
    <p:sldId id="503" r:id="rId30"/>
    <p:sldId id="556" r:id="rId31"/>
    <p:sldId id="557" r:id="rId32"/>
    <p:sldId id="558" r:id="rId33"/>
    <p:sldId id="559" r:id="rId34"/>
    <p:sldId id="373" r:id="rId35"/>
  </p:sldIdLst>
  <p:sldSz cx="9144000" cy="5143500" type="screen16x9"/>
  <p:notesSz cx="6797675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ltran" id="{4EC29510-1A12-4CF5-8C5B-CA46C024800B}">
          <p14:sldIdLst>
            <p14:sldId id="460"/>
            <p14:sldId id="470"/>
            <p14:sldId id="494"/>
            <p14:sldId id="530"/>
            <p14:sldId id="533"/>
            <p14:sldId id="529"/>
            <p14:sldId id="552"/>
            <p14:sldId id="532"/>
            <p14:sldId id="546"/>
            <p14:sldId id="534"/>
            <p14:sldId id="547"/>
            <p14:sldId id="562"/>
            <p14:sldId id="536"/>
            <p14:sldId id="537"/>
            <p14:sldId id="563"/>
            <p14:sldId id="535"/>
            <p14:sldId id="539"/>
            <p14:sldId id="541"/>
            <p14:sldId id="542"/>
            <p14:sldId id="543"/>
            <p14:sldId id="507"/>
            <p14:sldId id="553"/>
            <p14:sldId id="497"/>
            <p14:sldId id="498"/>
            <p14:sldId id="554"/>
            <p14:sldId id="500"/>
            <p14:sldId id="555"/>
            <p14:sldId id="503"/>
            <p14:sldId id="556"/>
            <p14:sldId id="557"/>
            <p14:sldId id="558"/>
            <p14:sldId id="559"/>
            <p14:sldId id="3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34" userDrawn="1">
          <p15:clr>
            <a:srgbClr val="A4A3A4"/>
          </p15:clr>
        </p15:guide>
        <p15:guide id="2" orient="horz" userDrawn="1">
          <p15:clr>
            <a:srgbClr val="A4A3A4"/>
          </p15:clr>
        </p15:guide>
        <p15:guide id="3" orient="horz" pos="1166">
          <p15:clr>
            <a:srgbClr val="A4A3A4"/>
          </p15:clr>
        </p15:guide>
        <p15:guide id="4" orient="horz" pos="1076" userDrawn="1">
          <p15:clr>
            <a:srgbClr val="A4A3A4"/>
          </p15:clr>
        </p15:guide>
        <p15:guide id="5" orient="horz" pos="2164" userDrawn="1">
          <p15:clr>
            <a:srgbClr val="A4A3A4"/>
          </p15:clr>
        </p15:guide>
        <p15:guide id="6" orient="horz" pos="940" userDrawn="1">
          <p15:clr>
            <a:srgbClr val="A4A3A4"/>
          </p15:clr>
        </p15:guide>
        <p15:guide id="7" orient="horz" pos="1665" userDrawn="1">
          <p15:clr>
            <a:srgbClr val="A4A3A4"/>
          </p15:clr>
        </p15:guide>
        <p15:guide id="9" orient="horz" pos="418" userDrawn="1">
          <p15:clr>
            <a:srgbClr val="A4A3A4"/>
          </p15:clr>
        </p15:guide>
        <p15:guide id="10" orient="horz" pos="2051" userDrawn="1">
          <p15:clr>
            <a:srgbClr val="A4A3A4"/>
          </p15:clr>
        </p15:guide>
        <p15:guide id="11" orient="horz" pos="2709" userDrawn="1">
          <p15:clr>
            <a:srgbClr val="A4A3A4"/>
          </p15:clr>
        </p15:guide>
        <p15:guide id="12" pos="1202" userDrawn="1">
          <p15:clr>
            <a:srgbClr val="A4A3A4"/>
          </p15:clr>
        </p15:guide>
        <p15:guide id="14" pos="5193">
          <p15:clr>
            <a:srgbClr val="A4A3A4"/>
          </p15:clr>
        </p15:guide>
        <p15:guide id="15" pos="5534" userDrawn="1">
          <p15:clr>
            <a:srgbClr val="A4A3A4"/>
          </p15:clr>
        </p15:guide>
        <p15:guide id="17" pos="884" userDrawn="1">
          <p15:clr>
            <a:srgbClr val="A4A3A4"/>
          </p15:clr>
        </p15:guide>
        <p15:guide id="18" pos="2699" userDrawn="1">
          <p15:clr>
            <a:srgbClr val="A4A3A4"/>
          </p15:clr>
        </p15:guide>
        <p15:guide id="20" pos="2200" userDrawn="1">
          <p15:clr>
            <a:srgbClr val="A4A3A4"/>
          </p15:clr>
        </p15:guide>
        <p15:guide id="21" pos="1080" userDrawn="1">
          <p15:clr>
            <a:srgbClr val="A4A3A4"/>
          </p15:clr>
        </p15:guide>
        <p15:guide id="22" pos="5103" userDrawn="1">
          <p15:clr>
            <a:srgbClr val="A4A3A4"/>
          </p15:clr>
        </p15:guide>
        <p15:guide id="23" pos="104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09B"/>
    <a:srgbClr val="00B4B9"/>
    <a:srgbClr val="5FC3EB"/>
    <a:srgbClr val="007EAF"/>
    <a:srgbClr val="003399"/>
    <a:srgbClr val="006C6F"/>
    <a:srgbClr val="464B69"/>
    <a:srgbClr val="1684B0"/>
    <a:srgbClr val="EB5F1E"/>
    <a:srgbClr val="FFCD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162" autoAdjust="0"/>
    <p:restoredTop sz="92621" autoAdjust="0"/>
  </p:normalViewPr>
  <p:slideViewPr>
    <p:cSldViewPr snapToGrid="0" showGuides="1">
      <p:cViewPr varScale="1">
        <p:scale>
          <a:sx n="79" d="100"/>
          <a:sy n="79" d="100"/>
        </p:scale>
        <p:origin x="102" y="258"/>
      </p:cViewPr>
      <p:guideLst>
        <p:guide orient="horz" pos="1234"/>
        <p:guide orient="horz"/>
        <p:guide orient="horz" pos="1166"/>
        <p:guide orient="horz" pos="1076"/>
        <p:guide orient="horz" pos="2164"/>
        <p:guide orient="horz" pos="940"/>
        <p:guide orient="horz" pos="1665"/>
        <p:guide orient="horz" pos="418"/>
        <p:guide orient="horz" pos="2051"/>
        <p:guide orient="horz" pos="2709"/>
        <p:guide pos="1202"/>
        <p:guide pos="5193"/>
        <p:guide pos="5534"/>
        <p:guide pos="884"/>
        <p:guide pos="2699"/>
        <p:guide pos="2200"/>
        <p:guide pos="1080"/>
        <p:guide pos="5103"/>
        <p:guide pos="104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5592"/>
    </p:cViewPr>
  </p:sorterViewPr>
  <p:notesViewPr>
    <p:cSldViewPr snapToGrid="0" showGuides="1">
      <p:cViewPr varScale="1">
        <p:scale>
          <a:sx n="52" d="100"/>
          <a:sy n="52" d="100"/>
        </p:scale>
        <p:origin x="2958" y="9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Revenue %</c:v>
                </c:pt>
              </c:strCache>
            </c:strRef>
          </c:tx>
          <c:explosion val="2"/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56DA-453A-BD7F-D6510192186C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3-56DA-453A-BD7F-D6510192186C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5-56DA-453A-BD7F-D6510192186C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7-56DA-453A-BD7F-D6510192186C}"/>
              </c:ext>
            </c:extLst>
          </c:dPt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9-56DA-453A-BD7F-D6510192186C}"/>
              </c:ext>
            </c:extLst>
          </c:dPt>
          <c:dLbls>
            <c:delete val="1"/>
          </c:dLbls>
          <c:cat>
            <c:strRef>
              <c:f>Feuil1!$A$2:$A$7</c:f>
              <c:strCache>
                <c:ptCount val="6"/>
                <c:pt idx="0">
                  <c:v>Automotive</c:v>
                </c:pt>
                <c:pt idx="1">
                  <c:v>Aerospace, Defence &amp; Rail</c:v>
                </c:pt>
                <c:pt idx="2">
                  <c:v>Energy, Industrials &amp; Life Sciences</c:v>
                </c:pt>
                <c:pt idx="3">
                  <c:v>Telecom &amp; Media</c:v>
                </c:pt>
                <c:pt idx="4">
                  <c:v>Software &amp; Hi-tech</c:v>
                </c:pt>
                <c:pt idx="5">
                  <c:v>Finance &amp; Public sector</c:v>
                </c:pt>
              </c:strCache>
            </c:strRef>
          </c:cat>
          <c:val>
            <c:numRef>
              <c:f>Feuil1!$B$2:$B$7</c:f>
              <c:numCache>
                <c:formatCode>General</c:formatCode>
                <c:ptCount val="6"/>
                <c:pt idx="0">
                  <c:v>17</c:v>
                </c:pt>
                <c:pt idx="1">
                  <c:v>19</c:v>
                </c:pt>
                <c:pt idx="2">
                  <c:v>18</c:v>
                </c:pt>
                <c:pt idx="3">
                  <c:v>21</c:v>
                </c:pt>
                <c:pt idx="4">
                  <c:v>15</c:v>
                </c:pt>
                <c:pt idx="5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6DA-453A-BD7F-D6510192186C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6"/>
        <c:holeSize val="6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s-E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72A03-8192-4C8E-851E-DA871DEC8922}" type="datetimeFigureOut">
              <a:rPr lang="fr-FR" smtClean="0">
                <a:latin typeface="Arial" panose="020B0604020202020204" pitchFamily="34" charset="0"/>
              </a:rPr>
              <a:t>28/08/2018</a:t>
            </a:fld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E02B30-12CB-41F2-81B0-A9C2A6B11C9F}" type="slidenum">
              <a:rPr lang="fr-FR" smtClean="0">
                <a:latin typeface="Arial" panose="020B0604020202020204" pitchFamily="34" charset="0"/>
              </a:rPr>
              <a:t>‹Nº›</a:t>
            </a:fld>
            <a:endParaRPr lang="fr-FR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8539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680E798-53FF-4C51-A981-953463752515}" type="datetimeFigureOut">
              <a:rPr lang="fr-FR" smtClean="0"/>
              <a:pPr/>
              <a:t>28/08/2018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1B06CD8F-B7ED-4A05-9FB1-A01CC0EF02CC}" type="slidenum">
              <a:rPr lang="fr-FR" smtClean="0"/>
              <a:pPr/>
              <a:t>‹Nº›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6626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99616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4869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96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>
              <a:defRPr/>
            </a:pPr>
            <a:fld id="{1B06CD8F-B7ED-4A05-9FB1-A01CC0EF02CC}" type="slidenum">
              <a:rPr lang="fr-FR" smtClean="0">
                <a:solidFill>
                  <a:prstClr val="black"/>
                </a:solidFill>
                <a:latin typeface="Arial" pitchFamily="34" charset="0"/>
              </a:rPr>
              <a:pPr defTabSz="914400">
                <a:defRPr/>
              </a:pPr>
              <a:t>4</a:t>
            </a:fld>
            <a:endParaRPr lang="fr-FR" dirty="0">
              <a:solidFill>
                <a:prstClr val="black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193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1810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5037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4869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834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6ED3F8-F0F5-0740-80BB-A0AC688E849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229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4869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5037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6" y="3127188"/>
            <a:ext cx="8426449" cy="576000"/>
          </a:xfrm>
        </p:spPr>
        <p:txBody>
          <a:bodyPr/>
          <a:lstStyle>
            <a:lvl1pPr marL="0" indent="0" algn="ctr">
              <a:buNone/>
              <a:defRPr sz="15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00.00.2017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942000" y="4536591"/>
            <a:ext cx="1260000" cy="283729"/>
          </a:xfrm>
          <a:prstGeom prst="rect">
            <a:avLst/>
          </a:prstGeom>
        </p:spPr>
      </p:pic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999" y="403199"/>
            <a:ext cx="8427600" cy="2538000"/>
          </a:xfrm>
        </p:spPr>
        <p:txBody>
          <a:bodyPr anchor="b" anchorCtr="0"/>
          <a:lstStyle>
            <a:lvl1pPr marL="0" indent="0">
              <a:lnSpc>
                <a:spcPct val="95000"/>
              </a:lnSpc>
              <a:buFont typeface="Arial" panose="020B0604020202020204" pitchFamily="34" charset="0"/>
              <a:buNone/>
              <a:defRPr sz="3000">
                <a:solidFill>
                  <a:schemeClr val="bg1"/>
                </a:solidFill>
              </a:defRPr>
            </a:lvl1pPr>
            <a:lvl2pPr marL="0" indent="0">
              <a:lnSpc>
                <a:spcPct val="95000"/>
              </a:lnSpc>
              <a:buNone/>
              <a:defRPr sz="25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Title</a:t>
            </a:r>
          </a:p>
          <a:p>
            <a:pPr lvl="1"/>
            <a:r>
              <a:rPr lang="en-US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432610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63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64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5415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5F82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928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38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DC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65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7506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FFCD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84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7670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633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1787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E63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339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5275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50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214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989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 algn="l"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/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‹Nº›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346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58775" y="1851025"/>
            <a:ext cx="2700000" cy="2557463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  <p:sp>
        <p:nvSpPr>
          <p:cNvPr id="10" name="Espace réservé du texte 5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221472" y="1851025"/>
            <a:ext cx="2700000" cy="2557463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  <p:sp>
        <p:nvSpPr>
          <p:cNvPr id="11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084168" y="1851025"/>
            <a:ext cx="2701057" cy="2557463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</p:spTree>
    <p:extLst>
      <p:ext uri="{BB962C8B-B14F-4D97-AF65-F5344CB8AC3E}">
        <p14:creationId xmlns:p14="http://schemas.microsoft.com/office/powerpoint/2010/main" val="29634197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&amp;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0"/>
            <a:ext cx="9144000" cy="2664000"/>
          </a:xfrm>
          <a:solidFill>
            <a:srgbClr val="FFCD1E"/>
          </a:solidFill>
          <a:ln>
            <a:solidFill>
              <a:schemeClr val="bg1">
                <a:alpha val="0"/>
              </a:schemeClr>
            </a:solidFill>
          </a:ln>
        </p:spPr>
        <p:txBody>
          <a:bodyPr/>
          <a:lstStyle>
            <a:lvl1pPr>
              <a:defRPr sz="100" baseline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 </a:t>
            </a:r>
          </a:p>
        </p:txBody>
      </p:sp>
      <p:sp>
        <p:nvSpPr>
          <p:cNvPr id="19" name="Espace réservé pour une image 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115616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20" name="Espace réservé pour une image  4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7121505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21" name="Espace réservé pour une image 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316794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22" name="Espace réservé pour une image  4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3517972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23" name="Espace réservé pour une image 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4719150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24" name="Espace réservé pour une image  4"/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5920328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4020478"/>
            <a:ext cx="8426449" cy="459484"/>
          </a:xfrm>
        </p:spPr>
        <p:txBody>
          <a:bodyPr/>
          <a:lstStyle>
            <a:lvl1pPr marL="0" indent="0" algn="ctr">
              <a:buNone/>
              <a:defRPr sz="1100" b="1">
                <a:solidFill>
                  <a:schemeClr val="accent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00.00.2017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pic>
        <p:nvPicPr>
          <p:cNvPr id="425" name="Image 42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942000" y="4536591"/>
            <a:ext cx="1260000" cy="283728"/>
          </a:xfrm>
          <a:prstGeom prst="rect">
            <a:avLst/>
          </a:prstGeom>
        </p:spPr>
      </p:pic>
      <p:sp>
        <p:nvSpPr>
          <p:cNvPr id="8" name="Espace réservé du texte 7"/>
          <p:cNvSpPr>
            <a:spLocks noGrp="1"/>
          </p:cNvSpPr>
          <p:nvPr>
            <p:ph type="body" sz="quarter" idx="21" hasCustomPrompt="1"/>
          </p:nvPr>
        </p:nvSpPr>
        <p:spPr>
          <a:xfrm>
            <a:off x="360000" y="2678400"/>
            <a:ext cx="8427600" cy="1184400"/>
          </a:xfrm>
        </p:spPr>
        <p:txBody>
          <a:bodyPr anchor="b" anchorCtr="0"/>
          <a:lstStyle>
            <a:lvl1pPr marL="0" indent="0">
              <a:lnSpc>
                <a:spcPct val="95000"/>
              </a:lnSpc>
              <a:buFont typeface="Arial" panose="020B0604020202020204" pitchFamily="34" charset="0"/>
              <a:buNone/>
              <a:defRPr sz="2170"/>
            </a:lvl1pPr>
            <a:lvl2pPr marL="0" indent="0">
              <a:lnSpc>
                <a:spcPct val="95000"/>
              </a:lnSpc>
              <a:buNone/>
              <a:defRPr sz="1600"/>
            </a:lvl2pPr>
          </a:lstStyle>
          <a:p>
            <a:pPr lvl="0"/>
            <a:r>
              <a:rPr lang="en-US" noProof="0" dirty="0"/>
              <a:t>Title</a:t>
            </a:r>
          </a:p>
          <a:p>
            <a:pPr lvl="1"/>
            <a:r>
              <a:rPr lang="en-US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541135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58775" y="1563688"/>
            <a:ext cx="1800225" cy="28448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268538" y="0"/>
            <a:ext cx="1727200" cy="2628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4" name="Espace réservé pour une image  7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2268538" y="2839500"/>
            <a:ext cx="1728000" cy="2304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5" name="Espace réservé pour une image  7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176353" y="0"/>
            <a:ext cx="1727200" cy="2124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6" name="Espace réservé pour une image  7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4176353" y="2335500"/>
            <a:ext cx="1728000" cy="2808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7" name="Espace réservé pour une image  7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084168" y="-3650"/>
            <a:ext cx="1727200" cy="2916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8" name="Espace réservé pour une image  7"/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6084168" y="3127500"/>
            <a:ext cx="1728000" cy="2016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9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20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21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3583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10" name="Espace réservé pour une image 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998462" y="864411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584325" y="1736148"/>
            <a:ext cx="1692275" cy="835602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4" name="Espace réservé pour une image 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140000" y="864411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725863" y="1736148"/>
            <a:ext cx="1692275" cy="835602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6" name="Espace réservé pour une image 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00192" y="864411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86055" y="1736148"/>
            <a:ext cx="1692275" cy="835602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358775" y="3291830"/>
            <a:ext cx="8426450" cy="1116658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5" name="Espace réservé pour une image  4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9144000" cy="2934000"/>
          </a:xfrm>
          <a:solidFill>
            <a:srgbClr val="EAEAEA"/>
          </a:solidFill>
        </p:spPr>
        <p:txBody>
          <a:bodyPr bIns="1548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 then </a:t>
            </a:r>
            <a:br>
              <a:rPr lang="en-US" noProof="0" dirty="0"/>
            </a:br>
            <a:r>
              <a:rPr lang="en-US" noProof="0" dirty="0"/>
              <a:t>place the visual into background position </a:t>
            </a:r>
            <a:br>
              <a:rPr lang="en-US" noProof="0" dirty="0"/>
            </a:br>
            <a:r>
              <a:rPr lang="en-US" noProof="0" dirty="0"/>
              <a:t>(Right click with the mouse / Send to back)</a:t>
            </a:r>
          </a:p>
        </p:txBody>
      </p:sp>
    </p:spTree>
    <p:extLst>
      <p:ext uri="{BB962C8B-B14F-4D97-AF65-F5344CB8AC3E}">
        <p14:creationId xmlns:p14="http://schemas.microsoft.com/office/powerpoint/2010/main" val="763583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4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655378" y="3111810"/>
            <a:ext cx="936104" cy="828000"/>
          </a:xfrm>
          <a:prstGeom prst="callout2">
            <a:avLst>
              <a:gd name="adj1" fmla="val 43813"/>
              <a:gd name="adj2" fmla="val -10594"/>
              <a:gd name="adj3" fmla="val 43813"/>
              <a:gd name="adj4" fmla="val -42349"/>
              <a:gd name="adj5" fmla="val 3930"/>
              <a:gd name="adj6" fmla="val -74212"/>
            </a:avLst>
          </a:prstGeom>
          <a:ln>
            <a:solidFill>
              <a:schemeClr val="accent1"/>
            </a:solidFill>
          </a:ln>
        </p:spPr>
        <p:txBody>
          <a:bodyPr anchor="ctr" anchorCtr="0"/>
          <a:lstStyle>
            <a:lvl1pPr algn="l">
              <a:defRPr sz="1000" b="1">
                <a:solidFill>
                  <a:schemeClr val="accent1"/>
                </a:solidFill>
              </a:defRPr>
            </a:lvl1pPr>
            <a:lvl2pPr algn="l">
              <a:defRPr sz="1000" b="1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5" name="Espace réservé du texte 4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519772" y="3111810"/>
            <a:ext cx="936104" cy="828000"/>
          </a:xfrm>
          <a:prstGeom prst="callout2">
            <a:avLst>
              <a:gd name="adj1" fmla="val 44643"/>
              <a:gd name="adj2" fmla="val 114996"/>
              <a:gd name="adj3" fmla="val 44643"/>
              <a:gd name="adj4" fmla="val 145669"/>
              <a:gd name="adj5" fmla="val 3100"/>
              <a:gd name="adj6" fmla="val 176234"/>
            </a:avLst>
          </a:prstGeom>
          <a:ln>
            <a:solidFill>
              <a:schemeClr val="accent5"/>
            </a:solidFill>
          </a:ln>
        </p:spPr>
        <p:txBody>
          <a:bodyPr anchor="ctr" anchorCtr="0"/>
          <a:lstStyle>
            <a:lvl1pPr algn="r">
              <a:defRPr sz="1000" b="1">
                <a:solidFill>
                  <a:schemeClr val="accent5"/>
                </a:solidFill>
              </a:defRPr>
            </a:lvl1pPr>
            <a:lvl2pPr algn="r">
              <a:defRPr sz="1000" b="1">
                <a:solidFill>
                  <a:schemeClr val="accent5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0" name="Espace réservé du texte 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19773" y="1308429"/>
            <a:ext cx="936104" cy="828000"/>
          </a:xfrm>
          <a:prstGeom prst="callout2">
            <a:avLst>
              <a:gd name="adj1" fmla="val 48795"/>
              <a:gd name="adj2" fmla="val 112793"/>
              <a:gd name="adj3" fmla="val 48795"/>
              <a:gd name="adj4" fmla="val 145669"/>
              <a:gd name="adj5" fmla="val 85303"/>
              <a:gd name="adj6" fmla="val 178437"/>
            </a:avLst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algn="r">
              <a:defRPr sz="1000" b="1">
                <a:solidFill>
                  <a:schemeClr val="bg2"/>
                </a:solidFill>
              </a:defRPr>
            </a:lvl1pPr>
            <a:lvl2pPr algn="r">
              <a:defRPr sz="1000" b="1">
                <a:solidFill>
                  <a:schemeClr val="bg2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20" name="Espace réservé du texte 4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655378" y="1304237"/>
            <a:ext cx="936104" cy="828000"/>
          </a:xfrm>
          <a:prstGeom prst="callout2">
            <a:avLst>
              <a:gd name="adj1" fmla="val 48795"/>
              <a:gd name="adj2" fmla="val -10594"/>
              <a:gd name="adj3" fmla="val 48794"/>
              <a:gd name="adj4" fmla="val -43818"/>
              <a:gd name="adj5" fmla="val 81982"/>
              <a:gd name="adj6" fmla="val -72009"/>
            </a:avLst>
          </a:prstGeom>
          <a:ln>
            <a:solidFill>
              <a:srgbClr val="FFCD1E"/>
            </a:solidFill>
          </a:ln>
        </p:spPr>
        <p:txBody>
          <a:bodyPr anchor="ctr" anchorCtr="0"/>
          <a:lstStyle>
            <a:lvl1pPr algn="l">
              <a:defRPr sz="1000" b="1">
                <a:solidFill>
                  <a:srgbClr val="FFCD1E"/>
                </a:solidFill>
              </a:defRPr>
            </a:lvl1pPr>
            <a:lvl2pPr algn="l">
              <a:defRPr sz="1000" b="1">
                <a:solidFill>
                  <a:srgbClr val="FFCD1E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791580" y="1304237"/>
            <a:ext cx="1728192" cy="763457"/>
          </a:xfrm>
          <a:prstGeom prst="roundRect">
            <a:avLst>
              <a:gd name="adj" fmla="val 5779"/>
            </a:avLst>
          </a:prstGeom>
          <a:solidFill>
            <a:schemeClr val="bg2"/>
          </a:solidFill>
        </p:spPr>
        <p:txBody>
          <a:bodyPr lIns="72000" tIns="36000" rIns="36000" bIns="36000" anchor="ctr" anchorCtr="0"/>
          <a:lstStyle>
            <a:lvl1pPr algn="l"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 hasCustomPrompt="1"/>
          </p:nvPr>
        </p:nvSpPr>
        <p:spPr bwMode="gray">
          <a:xfrm>
            <a:off x="358776" y="438663"/>
            <a:ext cx="8426450" cy="648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16" name="Espace réservé du texte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91579" y="3107618"/>
            <a:ext cx="1728192" cy="763457"/>
          </a:xfrm>
          <a:prstGeom prst="roundRect">
            <a:avLst>
              <a:gd name="adj" fmla="val 5779"/>
            </a:avLst>
          </a:prstGeom>
          <a:solidFill>
            <a:schemeClr val="accent5"/>
          </a:solidFill>
        </p:spPr>
        <p:txBody>
          <a:bodyPr lIns="72000" tIns="36000" rIns="36000" bIns="36000" anchor="ctr" anchorCtr="0"/>
          <a:lstStyle>
            <a:lvl1pPr algn="l"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 algn="l"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8" name="Espace réservé du texte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653357" y="3111810"/>
            <a:ext cx="1728192" cy="763457"/>
          </a:xfrm>
          <a:prstGeom prst="roundRect">
            <a:avLst>
              <a:gd name="adj" fmla="val 5779"/>
            </a:avLst>
          </a:prstGeom>
          <a:solidFill>
            <a:schemeClr val="accent1"/>
          </a:solidFill>
        </p:spPr>
        <p:txBody>
          <a:bodyPr lIns="72000" tIns="36000" rIns="36000" bIns="36000" anchor="ctr" anchorCtr="0"/>
          <a:lstStyle>
            <a:lvl1pPr algn="l"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 algn="l"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9" name="Espace réservé du texte 4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653357" y="1304237"/>
            <a:ext cx="1728192" cy="763457"/>
          </a:xfrm>
          <a:prstGeom prst="roundRect">
            <a:avLst>
              <a:gd name="adj" fmla="val 5779"/>
            </a:avLst>
          </a:prstGeom>
          <a:solidFill>
            <a:srgbClr val="FFCD1E"/>
          </a:solidFill>
        </p:spPr>
        <p:txBody>
          <a:bodyPr lIns="72000" tIns="36000" rIns="36000" bIns="36000" anchor="ctr" anchorCtr="0"/>
          <a:lstStyle>
            <a:lvl1pPr algn="l"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 algn="l"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851920" y="1851025"/>
            <a:ext cx="1440805" cy="1441450"/>
          </a:xfrm>
          <a:prstGeom prst="ellipse">
            <a:avLst/>
          </a:prstGeom>
          <a:solidFill>
            <a:schemeClr val="tx2"/>
          </a:solidFill>
        </p:spPr>
        <p:txBody>
          <a:bodyPr anchor="ctr" anchorCtr="0"/>
          <a:lstStyle>
            <a:lvl1pPr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</p:spTree>
    <p:extLst>
      <p:ext uri="{BB962C8B-B14F-4D97-AF65-F5344CB8AC3E}">
        <p14:creationId xmlns:p14="http://schemas.microsoft.com/office/powerpoint/2010/main" val="763583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358776" y="438663"/>
            <a:ext cx="8426450" cy="332887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5" name="Espace réservé du tableau 4"/>
          <p:cNvSpPr>
            <a:spLocks noGrp="1"/>
          </p:cNvSpPr>
          <p:nvPr>
            <p:ph type="tbl" sz="quarter" idx="13" hasCustomPrompt="1"/>
          </p:nvPr>
        </p:nvSpPr>
        <p:spPr bwMode="gray">
          <a:xfrm>
            <a:off x="358775" y="771525"/>
            <a:ext cx="8426450" cy="3708437"/>
          </a:xfrm>
        </p:spPr>
        <p:txBody>
          <a:bodyPr tIns="540000" anchor="ctr" anchorCtr="0"/>
          <a:lstStyle>
            <a:lvl1pPr>
              <a:defRPr/>
            </a:lvl1pPr>
          </a:lstStyle>
          <a:p>
            <a:r>
              <a:rPr lang="en-US" noProof="0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7012774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358776" y="438663"/>
            <a:ext cx="8426450" cy="648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58776" y="1088461"/>
            <a:ext cx="2717512" cy="576262"/>
          </a:xfrm>
        </p:spPr>
        <p:txBody>
          <a:bodyPr/>
          <a:lstStyle>
            <a:lvl1pPr>
              <a:spcAft>
                <a:spcPts val="600"/>
              </a:spcAft>
              <a:defRPr sz="1000" cap="all" baseline="0"/>
            </a:lvl1pPr>
            <a:lvl2pPr marL="0" indent="0">
              <a:buNone/>
              <a:defRPr sz="1000">
                <a:solidFill>
                  <a:srgbClr val="E6324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0" name="Espace réservé du texte 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4533" y="1851025"/>
            <a:ext cx="1224000" cy="684000"/>
          </a:xfrm>
        </p:spPr>
        <p:txBody>
          <a:bodyPr anchor="ctr" anchorCtr="0"/>
          <a:lstStyle>
            <a:lvl1pPr>
              <a:defRPr sz="1000" b="1"/>
            </a:lvl1pPr>
            <a:lvl2pPr marL="0" indent="0">
              <a:buNone/>
              <a:defRPr sz="1000" b="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619673" y="1844727"/>
            <a:ext cx="684000" cy="684000"/>
          </a:xfrm>
          <a:prstGeom prst="ellipse">
            <a:avLst/>
          </a:prstGeom>
          <a:solidFill>
            <a:srgbClr val="DCDC00"/>
          </a:solidFill>
        </p:spPr>
        <p:txBody>
          <a:bodyPr wrap="none" anchor="ctr" anchorCtr="0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000"/>
            </a:lvl2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15" name="Espace réservé du texte 4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44533" y="2664587"/>
            <a:ext cx="1224000" cy="684000"/>
          </a:xfrm>
        </p:spPr>
        <p:txBody>
          <a:bodyPr anchor="ctr" anchorCtr="0"/>
          <a:lstStyle>
            <a:lvl1pPr>
              <a:defRPr sz="1000" b="1"/>
            </a:lvl1pPr>
            <a:lvl2pPr marL="0" indent="0">
              <a:buNone/>
              <a:defRPr sz="1000" b="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6" name="Espace réservé du texte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619673" y="2658289"/>
            <a:ext cx="684000" cy="684000"/>
          </a:xfrm>
          <a:prstGeom prst="ellipse">
            <a:avLst/>
          </a:prstGeom>
          <a:solidFill>
            <a:schemeClr val="accent6"/>
          </a:solidFill>
        </p:spPr>
        <p:txBody>
          <a:bodyPr wrap="none" anchor="ctr" anchorCtr="0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000"/>
            </a:lvl2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17" name="Espace réservé du texte 4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44533" y="3478148"/>
            <a:ext cx="1224000" cy="684000"/>
          </a:xfrm>
        </p:spPr>
        <p:txBody>
          <a:bodyPr anchor="ctr" anchorCtr="0"/>
          <a:lstStyle>
            <a:lvl1pPr>
              <a:defRPr sz="1000" b="1"/>
            </a:lvl1pPr>
            <a:lvl2pPr marL="0" indent="0">
              <a:buNone/>
              <a:defRPr sz="1000" b="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8" name="Espace réservé du texte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619673" y="3471850"/>
            <a:ext cx="684000" cy="684000"/>
          </a:xfrm>
          <a:prstGeom prst="ellipse">
            <a:avLst/>
          </a:prstGeom>
          <a:solidFill>
            <a:schemeClr val="bg2"/>
          </a:solidFill>
        </p:spPr>
        <p:txBody>
          <a:bodyPr wrap="none" anchor="ctr" anchorCtr="0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000"/>
            </a:lvl2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19" name="Espace réservé du texte 4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3213243" y="1088461"/>
            <a:ext cx="2717512" cy="576262"/>
          </a:xfrm>
        </p:spPr>
        <p:txBody>
          <a:bodyPr/>
          <a:lstStyle>
            <a:lvl1pPr>
              <a:spcAft>
                <a:spcPts val="600"/>
              </a:spcAft>
              <a:defRPr sz="1000" cap="all" baseline="0"/>
            </a:lvl1pPr>
            <a:lvl2pPr marL="0" indent="0">
              <a:buNone/>
              <a:defRPr sz="1000">
                <a:solidFill>
                  <a:srgbClr val="E6324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8" name="Espace réservé du graphique 7"/>
          <p:cNvSpPr>
            <a:spLocks noGrp="1"/>
          </p:cNvSpPr>
          <p:nvPr>
            <p:ph type="chart" sz="quarter" idx="21" hasCustomPrompt="1"/>
          </p:nvPr>
        </p:nvSpPr>
        <p:spPr bwMode="gray">
          <a:xfrm>
            <a:off x="3213243" y="1779663"/>
            <a:ext cx="2718000" cy="2628826"/>
          </a:xfrm>
        </p:spPr>
        <p:txBody>
          <a:bodyPr tIns="540000" anchor="ctr" anchorCtr="0"/>
          <a:lstStyle>
            <a:lvl1pPr>
              <a:defRPr/>
            </a:lvl1pPr>
          </a:lstStyle>
          <a:p>
            <a:r>
              <a:rPr lang="en-US" noProof="0" dirty="0"/>
              <a:t>Graph</a:t>
            </a:r>
          </a:p>
        </p:txBody>
      </p:sp>
      <p:sp>
        <p:nvSpPr>
          <p:cNvPr id="20" name="Espace réservé du texte 4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6052092" y="1088461"/>
            <a:ext cx="2717512" cy="576262"/>
          </a:xfrm>
        </p:spPr>
        <p:txBody>
          <a:bodyPr/>
          <a:lstStyle>
            <a:lvl1pPr>
              <a:spcAft>
                <a:spcPts val="600"/>
              </a:spcAft>
              <a:defRPr sz="1000" cap="all" baseline="0"/>
            </a:lvl1pPr>
            <a:lvl2pPr marL="0" indent="0">
              <a:buNone/>
              <a:defRPr sz="1000">
                <a:solidFill>
                  <a:srgbClr val="E6324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21" name="Espace réservé du graphique 7"/>
          <p:cNvSpPr>
            <a:spLocks noGrp="1"/>
          </p:cNvSpPr>
          <p:nvPr>
            <p:ph type="chart" sz="quarter" idx="23" hasCustomPrompt="1"/>
          </p:nvPr>
        </p:nvSpPr>
        <p:spPr bwMode="gray">
          <a:xfrm>
            <a:off x="6052092" y="1779663"/>
            <a:ext cx="2718000" cy="2628826"/>
          </a:xfrm>
        </p:spPr>
        <p:txBody>
          <a:bodyPr tIns="540000" anchor="ctr" anchorCtr="0"/>
          <a:lstStyle/>
          <a:p>
            <a:r>
              <a:rPr lang="en-US" noProof="0" dirty="0"/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22796130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917063" y="1807162"/>
            <a:ext cx="1258888" cy="1260475"/>
          </a:xfrm>
          <a:prstGeom prst="ellipse">
            <a:avLst/>
          </a:prstGeom>
          <a:solidFill>
            <a:srgbClr val="DCDC00"/>
          </a:solidFill>
        </p:spPr>
        <p:txBody>
          <a:bodyPr anchor="ctr" anchorCtr="0"/>
          <a:lstStyle>
            <a:lvl1pPr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628635" y="3197171"/>
            <a:ext cx="1835745" cy="1152525"/>
          </a:xfrm>
        </p:spPr>
        <p:txBody>
          <a:bodyPr/>
          <a:lstStyle>
            <a:lvl1pPr>
              <a:defRPr sz="1000" b="1"/>
            </a:lvl1pPr>
            <a:lvl2pPr marL="0" indent="0">
              <a:buNone/>
              <a:defRPr sz="100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28608" y="1807162"/>
            <a:ext cx="1258888" cy="1260475"/>
          </a:xfrm>
          <a:prstGeom prst="ellipse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640180" y="3197171"/>
            <a:ext cx="1835745" cy="1152525"/>
          </a:xfrm>
        </p:spPr>
        <p:txBody>
          <a:bodyPr/>
          <a:lstStyle>
            <a:lvl1pPr>
              <a:defRPr sz="1000" b="1"/>
            </a:lvl1pPr>
            <a:lvl2pPr marL="0" indent="0">
              <a:buNone/>
              <a:defRPr sz="100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940152" y="1807162"/>
            <a:ext cx="1258888" cy="1260475"/>
          </a:xfrm>
          <a:prstGeom prst="ellipse">
            <a:avLst/>
          </a:prstGeom>
          <a:solidFill>
            <a:schemeClr val="accent5"/>
          </a:solidFill>
        </p:spPr>
        <p:txBody>
          <a:bodyPr anchor="ctr" anchorCtr="0"/>
          <a:lstStyle>
            <a:lvl1pPr>
              <a:defRPr sz="2200">
                <a:solidFill>
                  <a:srgbClr val="DCDC00"/>
                </a:solidFill>
              </a:defRPr>
            </a:lvl1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651724" y="3197171"/>
            <a:ext cx="1835745" cy="1152525"/>
          </a:xfrm>
        </p:spPr>
        <p:txBody>
          <a:bodyPr/>
          <a:lstStyle>
            <a:lvl1pPr>
              <a:defRPr sz="1000" b="1"/>
            </a:lvl1pPr>
            <a:lvl2pPr marL="0" indent="0">
              <a:buNone/>
              <a:defRPr sz="100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</p:spTree>
    <p:extLst>
      <p:ext uri="{BB962C8B-B14F-4D97-AF65-F5344CB8AC3E}">
        <p14:creationId xmlns:p14="http://schemas.microsoft.com/office/powerpoint/2010/main" val="2931213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 userDrawn="1"/>
        </p:nvSpPr>
        <p:spPr bwMode="gray">
          <a:xfrm>
            <a:off x="1572031" y="1979555"/>
            <a:ext cx="936000" cy="1188000"/>
          </a:xfrm>
          <a:prstGeom prst="roundRect">
            <a:avLst>
              <a:gd name="adj" fmla="val 2313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625985" y="2324484"/>
            <a:ext cx="828092" cy="792000"/>
          </a:xfrm>
          <a:solidFill>
            <a:schemeClr val="bg1"/>
          </a:solidFill>
        </p:spPr>
        <p:txBody>
          <a:bodyPr anchor="ctr" anchorCtr="0"/>
          <a:lstStyle>
            <a:lvl1pPr algn="ctr">
              <a:defRPr sz="4500"/>
            </a:lvl1pPr>
          </a:lstStyle>
          <a:p>
            <a:r>
              <a:rPr lang="en-US" noProof="0" dirty="0"/>
              <a:t>00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572000" y="1433476"/>
            <a:ext cx="3132138" cy="2975012"/>
          </a:xfrm>
        </p:spPr>
        <p:txBody>
          <a:bodyPr/>
          <a:lstStyle>
            <a:lvl1pPr>
              <a:spcAft>
                <a:spcPts val="700"/>
              </a:spcAft>
              <a:defRPr sz="1000" b="1" cap="all" baseline="0">
                <a:solidFill>
                  <a:schemeClr val="accent5"/>
                </a:solidFill>
              </a:defRPr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</p:spTree>
    <p:extLst>
      <p:ext uri="{BB962C8B-B14F-4D97-AF65-F5344CB8AC3E}">
        <p14:creationId xmlns:p14="http://schemas.microsoft.com/office/powerpoint/2010/main" val="22930432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887924" y="2417599"/>
            <a:ext cx="1368000" cy="30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047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 - Text &amp; Bullets - White BG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309669" y="483865"/>
            <a:ext cx="7176120" cy="409207"/>
          </a:xfrm>
          <a:prstGeom prst="rect">
            <a:avLst/>
          </a:prstGeom>
        </p:spPr>
        <p:txBody>
          <a:bodyPr lIns="91008" tIns="45502" rIns="91008" bIns="45502"/>
          <a:lstStyle>
            <a:lvl1pPr marL="0" indent="0">
              <a:buNone/>
              <a:defRPr sz="1588" baseline="0">
                <a:latin typeface="+mj-lt"/>
              </a:defRPr>
            </a:lvl1pPr>
            <a:lvl2pPr>
              <a:defRPr sz="1588"/>
            </a:lvl2pPr>
            <a:lvl3pPr>
              <a:defRPr sz="1588"/>
            </a:lvl3pPr>
            <a:lvl4pPr>
              <a:defRPr sz="1588"/>
            </a:lvl4pPr>
            <a:lvl5pPr>
              <a:defRPr sz="1588"/>
            </a:lvl5pPr>
          </a:lstStyle>
          <a:p>
            <a:pPr lvl="0"/>
            <a:r>
              <a:rPr lang="nl-NL" dirty="0" err="1"/>
              <a:t>Slide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en-GB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8580397" y="4949536"/>
            <a:ext cx="563604" cy="138376"/>
          </a:xfrm>
          <a:prstGeom prst="rect">
            <a:avLst/>
          </a:prstGeom>
          <a:ln>
            <a:noFill/>
          </a:ln>
        </p:spPr>
        <p:txBody>
          <a:bodyPr wrap="square" lIns="48330" tIns="24164" rIns="48330" bIns="24164" rtlCol="0" anchor="ctr">
            <a:spAutoFit/>
          </a:bodyPr>
          <a:lstStyle/>
          <a:p>
            <a:pPr marL="0" indent="0" algn="ctr"/>
            <a:fld id="{9C0653CD-709A-4C23-AF85-C211F9C3D3CB}" type="slidenum">
              <a:rPr lang="nl-NL" sz="582" smtClean="0">
                <a:solidFill>
                  <a:schemeClr val="tx1"/>
                </a:solidFill>
                <a:latin typeface="+mj-lt"/>
                <a:ea typeface="BentonSans"/>
                <a:cs typeface="BentonSans"/>
                <a:sym typeface="BentonSans"/>
              </a:rPr>
              <a:pPr marL="0" indent="0" algn="ctr"/>
              <a:t>‹Nº›</a:t>
            </a:fld>
            <a:endParaRPr lang="en-GB" sz="582" dirty="0">
              <a:solidFill>
                <a:schemeClr val="tx1"/>
              </a:solidFill>
              <a:latin typeface="+mj-lt"/>
              <a:ea typeface="BentonSans"/>
              <a:cs typeface="BentonSans"/>
              <a:sym typeface="BentonSans"/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30"/>
          </p:nvPr>
        </p:nvSpPr>
        <p:spPr>
          <a:xfrm>
            <a:off x="309524" y="1153991"/>
            <a:ext cx="8493591" cy="3654954"/>
          </a:xfrm>
          <a:prstGeom prst="rect">
            <a:avLst/>
          </a:prstGeom>
        </p:spPr>
        <p:txBody>
          <a:bodyPr vert="horz"/>
          <a:lstStyle>
            <a:lvl1pPr marL="0" indent="0">
              <a:buClr>
                <a:srgbClr val="EB8024"/>
              </a:buClr>
              <a:buFont typeface="Arial"/>
              <a:buNone/>
              <a:defRPr sz="900">
                <a:latin typeface="+mj-lt"/>
                <a:cs typeface="Georgia"/>
              </a:defRPr>
            </a:lvl1pPr>
            <a:lvl2pPr marL="493598" indent="-151051">
              <a:buClr>
                <a:srgbClr val="EB8024"/>
              </a:buClr>
              <a:buFont typeface="Arial"/>
              <a:buChar char="•"/>
              <a:defRPr sz="900">
                <a:latin typeface="+mj-lt"/>
                <a:cs typeface="Georgia"/>
              </a:defRPr>
            </a:lvl2pPr>
            <a:lvl3pPr marL="836146" indent="-151051">
              <a:buClr>
                <a:srgbClr val="EB8024"/>
              </a:buClr>
              <a:buFont typeface="Arial"/>
              <a:buChar char="•"/>
              <a:defRPr sz="900">
                <a:latin typeface="+mj-lt"/>
                <a:cs typeface="Georgia"/>
              </a:defRPr>
            </a:lvl3pPr>
            <a:lvl4pPr marL="1178694" indent="-151051">
              <a:buClr>
                <a:srgbClr val="EB8024"/>
              </a:buClr>
              <a:buFont typeface="Arial"/>
              <a:buChar char="•"/>
              <a:defRPr sz="900">
                <a:latin typeface="+mj-lt"/>
                <a:cs typeface="Georgia"/>
              </a:defRPr>
            </a:lvl4pPr>
            <a:lvl5pPr marL="1521243" indent="-151051">
              <a:buClr>
                <a:srgbClr val="EB8024"/>
              </a:buClr>
              <a:buFont typeface="Arial"/>
              <a:buChar char="•"/>
              <a:defRPr sz="900">
                <a:latin typeface="+mj-lt"/>
                <a:cs typeface="Georg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77776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eep_Statement_full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34" hasCustomPrompt="1"/>
          </p:nvPr>
        </p:nvSpPr>
        <p:spPr>
          <a:xfrm>
            <a:off x="661392" y="500851"/>
            <a:ext cx="4172391" cy="1376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750" b="0" i="0" spc="113">
                <a:solidFill>
                  <a:srgbClr val="A7A7A7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</a:t>
            </a:r>
          </a:p>
        </p:txBody>
      </p:sp>
      <p:sp>
        <p:nvSpPr>
          <p:cNvPr id="7" name="Shape 232"/>
          <p:cNvSpPr>
            <a:spLocks noGrp="1"/>
          </p:cNvSpPr>
          <p:nvPr>
            <p:ph type="body" sz="quarter" idx="18" hasCustomPrompt="1"/>
          </p:nvPr>
        </p:nvSpPr>
        <p:spPr>
          <a:xfrm>
            <a:off x="661378" y="893858"/>
            <a:ext cx="4172406" cy="106489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defTabSz="480965">
              <a:lnSpc>
                <a:spcPct val="80000"/>
              </a:lnSpc>
              <a:buNone/>
              <a:defRPr sz="3300" b="1" spc="27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Georgia" charset="0"/>
                <a:ea typeface="Georgia" charset="0"/>
                <a:cs typeface="Georgia" charset="0"/>
                <a:sym typeface="Quarto Bold"/>
              </a:defRPr>
            </a:lvl1pPr>
          </a:lstStyle>
          <a:p>
            <a:pPr>
              <a:defRPr>
                <a:solidFill>
                  <a:srgbClr val="424242"/>
                </a:solidFill>
              </a:defRPr>
            </a:pPr>
            <a:r>
              <a:rPr lang="en-US" dirty="0">
                <a:solidFill>
                  <a:schemeClr val="accent1">
                    <a:hueOff val="-11708571"/>
                    <a:satOff val="-92105"/>
                    <a:lumOff val="44705"/>
                  </a:schemeClr>
                </a:solidFill>
              </a:rPr>
              <a:t>Introduction statement lorem </a:t>
            </a:r>
            <a:r>
              <a:rPr lang="en-US" dirty="0" err="1">
                <a:solidFill>
                  <a:schemeClr val="accent1">
                    <a:hueOff val="-11708571"/>
                    <a:satOff val="-92105"/>
                    <a:lumOff val="44705"/>
                  </a:schemeClr>
                </a:solidFill>
              </a:rPr>
              <a:t>smet</a:t>
            </a:r>
            <a:r>
              <a:rPr lang="en-US" dirty="0">
                <a:solidFill>
                  <a:schemeClr val="accent1">
                    <a:hueOff val="-11708571"/>
                    <a:satOff val="-92105"/>
                    <a:lumOff val="44705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1">
                    <a:hueOff val="-11708571"/>
                    <a:satOff val="-92105"/>
                    <a:lumOff val="44705"/>
                  </a:schemeClr>
                </a:solidFill>
              </a:rPr>
              <a:t>alerno</a:t>
            </a:r>
            <a:r>
              <a:rPr lang="en-US" dirty="0">
                <a:solidFill>
                  <a:schemeClr val="accent1">
                    <a:hueOff val="-11708571"/>
                    <a:satOff val="-92105"/>
                    <a:lumOff val="44705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hueOff val="-11708571"/>
                    <a:satOff val="-92105"/>
                    <a:lumOff val="44705"/>
                  </a:schemeClr>
                </a:solidFill>
              </a:rPr>
              <a:t>repre</a:t>
            </a:r>
            <a:r>
              <a:rPr lang="en-US" dirty="0">
                <a:solidFill>
                  <a:schemeClr val="accent1">
                    <a:hueOff val="-11708571"/>
                    <a:satOff val="-92105"/>
                    <a:lumOff val="44705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hueOff val="-11708571"/>
                    <a:satOff val="-92105"/>
                    <a:lumOff val="44705"/>
                  </a:schemeClr>
                </a:solidFill>
              </a:rPr>
              <a:t>erit</a:t>
            </a:r>
            <a:r>
              <a:rPr lang="en-US" dirty="0">
                <a:solidFill>
                  <a:schemeClr val="accent1">
                    <a:hueOff val="-11708571"/>
                    <a:satOff val="-92105"/>
                    <a:lumOff val="44705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hueOff val="-11708571"/>
                    <a:satOff val="-92105"/>
                    <a:lumOff val="44705"/>
                  </a:schemeClr>
                </a:solidFill>
              </a:rPr>
              <a:t>inaet</a:t>
            </a:r>
            <a:r>
              <a:rPr lang="en-US" dirty="0">
                <a:solidFill>
                  <a:schemeClr val="accent1">
                    <a:hueOff val="-11708571"/>
                    <a:satOff val="-92105"/>
                    <a:lumOff val="44705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hueOff val="-11708571"/>
                    <a:satOff val="-92105"/>
                    <a:lumOff val="44705"/>
                  </a:schemeClr>
                </a:solidFill>
              </a:rPr>
              <a:t>voluptate</a:t>
            </a:r>
            <a:endParaRPr lang="en-US" dirty="0">
              <a:solidFill>
                <a:schemeClr val="accent1">
                  <a:hueOff val="-11708571"/>
                  <a:satOff val="-92105"/>
                  <a:lumOff val="44705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627551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1920">
          <p15:clr>
            <a:srgbClr val="FBAE40"/>
          </p15:clr>
        </p15:guide>
        <p15:guide id="4" orient="horz" pos="476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&amp;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4020478"/>
            <a:ext cx="8426449" cy="459484"/>
          </a:xfrm>
        </p:spPr>
        <p:txBody>
          <a:bodyPr/>
          <a:lstStyle>
            <a:lvl1pPr marL="0" indent="0" algn="ctr">
              <a:buNone/>
              <a:defRPr sz="1100" b="1">
                <a:solidFill>
                  <a:schemeClr val="accent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00.00.2017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9" name="Espace réservé pour une image  11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9144000" cy="2664000"/>
          </a:xfrm>
          <a:solidFill>
            <a:srgbClr val="EAEAEA"/>
          </a:solidFill>
        </p:spPr>
        <p:txBody>
          <a:bodyPr tIns="540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942000" y="4536591"/>
            <a:ext cx="1260000" cy="283728"/>
          </a:xfrm>
          <a:prstGeom prst="rect">
            <a:avLst/>
          </a:prstGeom>
        </p:spPr>
      </p:pic>
      <p:sp>
        <p:nvSpPr>
          <p:cNvPr id="10" name="Espace réservé du texte 7"/>
          <p:cNvSpPr>
            <a:spLocks noGrp="1"/>
          </p:cNvSpPr>
          <p:nvPr>
            <p:ph type="body" sz="quarter" idx="21" hasCustomPrompt="1"/>
          </p:nvPr>
        </p:nvSpPr>
        <p:spPr>
          <a:xfrm>
            <a:off x="360000" y="2678400"/>
            <a:ext cx="8427600" cy="1184400"/>
          </a:xfrm>
        </p:spPr>
        <p:txBody>
          <a:bodyPr anchor="b" anchorCtr="0"/>
          <a:lstStyle>
            <a:lvl1pPr marL="0" indent="0">
              <a:lnSpc>
                <a:spcPct val="95000"/>
              </a:lnSpc>
              <a:buFont typeface="Arial" panose="020B0604020202020204" pitchFamily="34" charset="0"/>
              <a:buNone/>
              <a:defRPr sz="2170"/>
            </a:lvl1pPr>
            <a:lvl2pPr marL="0" indent="0">
              <a:lnSpc>
                <a:spcPct val="95000"/>
              </a:lnSpc>
              <a:buNone/>
              <a:defRPr sz="1600"/>
            </a:lvl2pPr>
          </a:lstStyle>
          <a:p>
            <a:pPr lvl="0"/>
            <a:r>
              <a:rPr lang="en-US" noProof="0" dirty="0"/>
              <a:t>Title</a:t>
            </a:r>
          </a:p>
          <a:p>
            <a:pPr lvl="1"/>
            <a:r>
              <a:rPr lang="en-US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4456335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6" y="3127188"/>
            <a:ext cx="8426449" cy="576000"/>
          </a:xfrm>
        </p:spPr>
        <p:txBody>
          <a:bodyPr/>
          <a:lstStyle>
            <a:lvl1pPr marL="0" indent="0" algn="ctr">
              <a:buNone/>
              <a:defRPr sz="15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00.00.2017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942000" y="4536591"/>
            <a:ext cx="1260000" cy="283729"/>
          </a:xfrm>
          <a:prstGeom prst="rect">
            <a:avLst/>
          </a:prstGeom>
        </p:spPr>
      </p:pic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999" y="403199"/>
            <a:ext cx="8427600" cy="2538000"/>
          </a:xfrm>
        </p:spPr>
        <p:txBody>
          <a:bodyPr anchor="b" anchorCtr="0"/>
          <a:lstStyle>
            <a:lvl1pPr marL="0" indent="0">
              <a:lnSpc>
                <a:spcPct val="95000"/>
              </a:lnSpc>
              <a:buFont typeface="Arial" panose="020B0604020202020204" pitchFamily="34" charset="0"/>
              <a:buNone/>
              <a:defRPr sz="3000">
                <a:solidFill>
                  <a:schemeClr val="bg1"/>
                </a:solidFill>
              </a:defRPr>
            </a:lvl1pPr>
            <a:lvl2pPr marL="0" indent="0">
              <a:lnSpc>
                <a:spcPct val="95000"/>
              </a:lnSpc>
              <a:buNone/>
              <a:defRPr sz="25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Title</a:t>
            </a:r>
          </a:p>
          <a:p>
            <a:pPr lvl="1"/>
            <a:r>
              <a:rPr lang="en-US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8057208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&amp;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0"/>
            <a:ext cx="9144000" cy="2664000"/>
          </a:xfrm>
          <a:solidFill>
            <a:srgbClr val="FFCD1E"/>
          </a:solidFill>
          <a:ln>
            <a:solidFill>
              <a:schemeClr val="bg1">
                <a:alpha val="0"/>
              </a:schemeClr>
            </a:solidFill>
          </a:ln>
        </p:spPr>
        <p:txBody>
          <a:bodyPr/>
          <a:lstStyle>
            <a:lvl1pPr>
              <a:defRPr sz="100" baseline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 </a:t>
            </a:r>
          </a:p>
        </p:txBody>
      </p:sp>
      <p:sp>
        <p:nvSpPr>
          <p:cNvPr id="19" name="Espace réservé pour une image 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115616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20" name="Espace réservé pour une image  4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7121505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21" name="Espace réservé pour une image 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316794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22" name="Espace réservé pour une image  4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3517972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23" name="Espace réservé pour une image 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4719150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24" name="Espace réservé pour une image  4"/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5920328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4020478"/>
            <a:ext cx="8426449" cy="459484"/>
          </a:xfrm>
        </p:spPr>
        <p:txBody>
          <a:bodyPr/>
          <a:lstStyle>
            <a:lvl1pPr marL="0" indent="0" algn="ctr">
              <a:buNone/>
              <a:defRPr sz="1100" b="1">
                <a:solidFill>
                  <a:schemeClr val="accent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00.00.2017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pic>
        <p:nvPicPr>
          <p:cNvPr id="425" name="Image 42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942000" y="4536591"/>
            <a:ext cx="1260000" cy="283728"/>
          </a:xfrm>
          <a:prstGeom prst="rect">
            <a:avLst/>
          </a:prstGeom>
        </p:spPr>
      </p:pic>
      <p:sp>
        <p:nvSpPr>
          <p:cNvPr id="8" name="Espace réservé du texte 7"/>
          <p:cNvSpPr>
            <a:spLocks noGrp="1"/>
          </p:cNvSpPr>
          <p:nvPr>
            <p:ph type="body" sz="quarter" idx="21" hasCustomPrompt="1"/>
          </p:nvPr>
        </p:nvSpPr>
        <p:spPr>
          <a:xfrm>
            <a:off x="360000" y="2678400"/>
            <a:ext cx="8427600" cy="1184400"/>
          </a:xfrm>
        </p:spPr>
        <p:txBody>
          <a:bodyPr anchor="b" anchorCtr="0"/>
          <a:lstStyle>
            <a:lvl1pPr marL="0" indent="0">
              <a:lnSpc>
                <a:spcPct val="95000"/>
              </a:lnSpc>
              <a:buFont typeface="Arial" panose="020B0604020202020204" pitchFamily="34" charset="0"/>
              <a:buNone/>
              <a:defRPr sz="2170"/>
            </a:lvl1pPr>
            <a:lvl2pPr marL="0" indent="0">
              <a:lnSpc>
                <a:spcPct val="95000"/>
              </a:lnSpc>
              <a:buNone/>
              <a:defRPr sz="1600"/>
            </a:lvl2pPr>
          </a:lstStyle>
          <a:p>
            <a:pPr lvl="0"/>
            <a:r>
              <a:rPr lang="en-US" noProof="0" dirty="0"/>
              <a:t>Title</a:t>
            </a:r>
          </a:p>
          <a:p>
            <a:pPr lvl="1"/>
            <a:r>
              <a:rPr lang="en-US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2587539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&amp;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4020478"/>
            <a:ext cx="8426449" cy="459484"/>
          </a:xfrm>
        </p:spPr>
        <p:txBody>
          <a:bodyPr/>
          <a:lstStyle>
            <a:lvl1pPr marL="0" indent="0" algn="ctr">
              <a:buNone/>
              <a:defRPr sz="1100" b="1">
                <a:solidFill>
                  <a:schemeClr val="accent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00.00.2017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9" name="Espace réservé pour une image  11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9144000" cy="2664000"/>
          </a:xfrm>
          <a:solidFill>
            <a:srgbClr val="EAEAEA"/>
          </a:solidFill>
        </p:spPr>
        <p:txBody>
          <a:bodyPr tIns="540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942000" y="4536591"/>
            <a:ext cx="1260000" cy="283728"/>
          </a:xfrm>
          <a:prstGeom prst="rect">
            <a:avLst/>
          </a:prstGeom>
        </p:spPr>
      </p:pic>
      <p:sp>
        <p:nvSpPr>
          <p:cNvPr id="10" name="Espace réservé du texte 7"/>
          <p:cNvSpPr>
            <a:spLocks noGrp="1"/>
          </p:cNvSpPr>
          <p:nvPr>
            <p:ph type="body" sz="quarter" idx="21" hasCustomPrompt="1"/>
          </p:nvPr>
        </p:nvSpPr>
        <p:spPr>
          <a:xfrm>
            <a:off x="360000" y="2678400"/>
            <a:ext cx="8427600" cy="1184400"/>
          </a:xfrm>
        </p:spPr>
        <p:txBody>
          <a:bodyPr anchor="b" anchorCtr="0"/>
          <a:lstStyle>
            <a:lvl1pPr marL="0" indent="0">
              <a:lnSpc>
                <a:spcPct val="95000"/>
              </a:lnSpc>
              <a:buFont typeface="Arial" panose="020B0604020202020204" pitchFamily="34" charset="0"/>
              <a:buNone/>
              <a:defRPr sz="2170"/>
            </a:lvl1pPr>
            <a:lvl2pPr marL="0" indent="0">
              <a:lnSpc>
                <a:spcPct val="95000"/>
              </a:lnSpc>
              <a:buNone/>
              <a:defRPr sz="1600"/>
            </a:lvl2pPr>
          </a:lstStyle>
          <a:p>
            <a:pPr lvl="0"/>
            <a:r>
              <a:rPr lang="en-US" noProof="0" dirty="0"/>
              <a:t>Title</a:t>
            </a:r>
          </a:p>
          <a:p>
            <a:pPr lvl="1"/>
            <a:r>
              <a:rPr lang="en-US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1443764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 algn="l">
              <a:defRPr sz="3000" b="0">
                <a:solidFill>
                  <a:schemeClr val="accent4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568" y="1347614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166776" y="1455571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568" y="1858871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166776" y="1966828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568" y="2370128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166776" y="2478085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6" name="Espace réservé du texte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83568" y="2881385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166776" y="2989342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8" name="Espace réservé du texte 4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83568" y="3392642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166776" y="3500599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20" name="Espace réservé du texte 4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83568" y="3903898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21" name="Espace réservé du texte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1166776" y="4011855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8776119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 algn="l">
              <a:defRPr sz="3000" b="0">
                <a:solidFill>
                  <a:schemeClr val="accent4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616" y="1707710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166825" y="1815666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616" y="2366524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166825" y="2474480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616" y="3025339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166825" y="3133295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6" name="Espace réservé du texte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398080" y="1707710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3881289" y="1815666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8" name="Espace réservé du texte 4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3398080" y="2366524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881289" y="2474480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20" name="Espace réservé du texte 4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398080" y="3025339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21" name="Espace réservé du texte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881289" y="3133295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22" name="Espace réservé du texte 4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135551" y="1707710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23" name="Espace réservé du texte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618760" y="1815666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24" name="Espace réservé du texte 4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135551" y="2366524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25" name="Espace réservé du texte 7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618760" y="2474480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26" name="Espace réservé du texte 4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135551" y="3025339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27" name="Espace réservé du texte 7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6618760" y="3133295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34947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2185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746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2915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083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393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836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166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2563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63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730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 algn="l">
              <a:defRPr sz="3000" b="0">
                <a:solidFill>
                  <a:schemeClr val="accent4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568" y="1347614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166776" y="1455571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568" y="1858871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166776" y="1966828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568" y="2370128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166776" y="2478085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6" name="Espace réservé du texte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83568" y="2881385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166776" y="2989342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8" name="Espace réservé du texte 4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83568" y="3392642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166776" y="3500599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20" name="Espace réservé du texte 4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83568" y="3903898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21" name="Espace réservé du texte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1166776" y="4011855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316797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5415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5F82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048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38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DC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799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7506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FFCD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6226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7670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07104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1787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E63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25721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5275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2588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214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22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 algn="l"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/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‹Nº›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3778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58775" y="1851025"/>
            <a:ext cx="2700000" cy="2557463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  <p:sp>
        <p:nvSpPr>
          <p:cNvPr id="10" name="Espace réservé du texte 5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221472" y="1851025"/>
            <a:ext cx="2700000" cy="2557463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  <p:sp>
        <p:nvSpPr>
          <p:cNvPr id="11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084168" y="1851025"/>
            <a:ext cx="2701057" cy="2557463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</p:spTree>
    <p:extLst>
      <p:ext uri="{BB962C8B-B14F-4D97-AF65-F5344CB8AC3E}">
        <p14:creationId xmlns:p14="http://schemas.microsoft.com/office/powerpoint/2010/main" val="37826214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58775" y="1563688"/>
            <a:ext cx="1800225" cy="28448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268538" y="0"/>
            <a:ext cx="1727200" cy="2628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4" name="Espace réservé pour une image  7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2268538" y="2839500"/>
            <a:ext cx="1728000" cy="2304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5" name="Espace réservé pour une image  7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176353" y="0"/>
            <a:ext cx="1727200" cy="2124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6" name="Espace réservé pour une image  7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4176353" y="2335500"/>
            <a:ext cx="1728000" cy="2808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7" name="Espace réservé pour une image  7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084168" y="-3650"/>
            <a:ext cx="1727200" cy="2916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8" name="Espace réservé pour une image  7"/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6084168" y="3127500"/>
            <a:ext cx="1728000" cy="2016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9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20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21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190716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 algn="l">
              <a:defRPr sz="3000" b="0">
                <a:solidFill>
                  <a:schemeClr val="accent4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616" y="1707710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166825" y="1815666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616" y="2366524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166825" y="2474480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616" y="3025339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166825" y="3133295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6" name="Espace réservé du texte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398080" y="1707710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3881289" y="1815666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8" name="Espace réservé du texte 4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3398080" y="2366524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881289" y="2474480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20" name="Espace réservé du texte 4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398080" y="3025339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21" name="Espace réservé du texte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881289" y="3133295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22" name="Espace réservé du texte 4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135551" y="1707710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23" name="Espace réservé du texte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618760" y="1815666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24" name="Espace réservé du texte 4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135551" y="2366524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25" name="Espace réservé du texte 7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618760" y="2474480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26" name="Espace réservé du texte 4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135551" y="3025339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27" name="Espace réservé du texte 7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6618760" y="3133295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763583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10" name="Espace réservé pour une image 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998462" y="864411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584325" y="1736148"/>
            <a:ext cx="1692275" cy="835602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4" name="Espace réservé pour une image 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140000" y="864411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725863" y="1736148"/>
            <a:ext cx="1692275" cy="835602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6" name="Espace réservé pour une image 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00192" y="864411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86055" y="1736148"/>
            <a:ext cx="1692275" cy="835602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358775" y="3291830"/>
            <a:ext cx="8426450" cy="1116658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5" name="Espace réservé pour une image  4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9144000" cy="2934000"/>
          </a:xfrm>
          <a:solidFill>
            <a:srgbClr val="EAEAEA"/>
          </a:solidFill>
        </p:spPr>
        <p:txBody>
          <a:bodyPr bIns="1548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 then </a:t>
            </a:r>
            <a:br>
              <a:rPr lang="en-US" noProof="0" dirty="0"/>
            </a:br>
            <a:r>
              <a:rPr lang="en-US" noProof="0" dirty="0"/>
              <a:t>place the visual into background position </a:t>
            </a:r>
            <a:br>
              <a:rPr lang="en-US" noProof="0" dirty="0"/>
            </a:br>
            <a:r>
              <a:rPr lang="en-US" noProof="0" dirty="0"/>
              <a:t>(Right click with the mouse / Send to back)</a:t>
            </a:r>
          </a:p>
        </p:txBody>
      </p:sp>
    </p:spTree>
    <p:extLst>
      <p:ext uri="{BB962C8B-B14F-4D97-AF65-F5344CB8AC3E}">
        <p14:creationId xmlns:p14="http://schemas.microsoft.com/office/powerpoint/2010/main" val="5626688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4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655378" y="3111810"/>
            <a:ext cx="936104" cy="828000"/>
          </a:xfrm>
          <a:prstGeom prst="callout2">
            <a:avLst>
              <a:gd name="adj1" fmla="val 43813"/>
              <a:gd name="adj2" fmla="val -10594"/>
              <a:gd name="adj3" fmla="val 43813"/>
              <a:gd name="adj4" fmla="val -42349"/>
              <a:gd name="adj5" fmla="val 3930"/>
              <a:gd name="adj6" fmla="val -74212"/>
            </a:avLst>
          </a:prstGeom>
          <a:ln>
            <a:solidFill>
              <a:schemeClr val="accent1"/>
            </a:solidFill>
          </a:ln>
        </p:spPr>
        <p:txBody>
          <a:bodyPr anchor="ctr" anchorCtr="0"/>
          <a:lstStyle>
            <a:lvl1pPr algn="l">
              <a:defRPr sz="1000" b="1">
                <a:solidFill>
                  <a:schemeClr val="accent1"/>
                </a:solidFill>
              </a:defRPr>
            </a:lvl1pPr>
            <a:lvl2pPr algn="l">
              <a:defRPr sz="1000" b="1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5" name="Espace réservé du texte 4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519772" y="3111810"/>
            <a:ext cx="936104" cy="828000"/>
          </a:xfrm>
          <a:prstGeom prst="callout2">
            <a:avLst>
              <a:gd name="adj1" fmla="val 44643"/>
              <a:gd name="adj2" fmla="val 114996"/>
              <a:gd name="adj3" fmla="val 44643"/>
              <a:gd name="adj4" fmla="val 145669"/>
              <a:gd name="adj5" fmla="val 3100"/>
              <a:gd name="adj6" fmla="val 176234"/>
            </a:avLst>
          </a:prstGeom>
          <a:ln>
            <a:solidFill>
              <a:schemeClr val="accent5"/>
            </a:solidFill>
          </a:ln>
        </p:spPr>
        <p:txBody>
          <a:bodyPr anchor="ctr" anchorCtr="0"/>
          <a:lstStyle>
            <a:lvl1pPr algn="r">
              <a:defRPr sz="1000" b="1">
                <a:solidFill>
                  <a:schemeClr val="accent5"/>
                </a:solidFill>
              </a:defRPr>
            </a:lvl1pPr>
            <a:lvl2pPr algn="r">
              <a:defRPr sz="1000" b="1">
                <a:solidFill>
                  <a:schemeClr val="accent5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0" name="Espace réservé du texte 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19773" y="1308429"/>
            <a:ext cx="936104" cy="828000"/>
          </a:xfrm>
          <a:prstGeom prst="callout2">
            <a:avLst>
              <a:gd name="adj1" fmla="val 48795"/>
              <a:gd name="adj2" fmla="val 112793"/>
              <a:gd name="adj3" fmla="val 48795"/>
              <a:gd name="adj4" fmla="val 145669"/>
              <a:gd name="adj5" fmla="val 85303"/>
              <a:gd name="adj6" fmla="val 178437"/>
            </a:avLst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algn="r">
              <a:defRPr sz="1000" b="1">
                <a:solidFill>
                  <a:schemeClr val="bg2"/>
                </a:solidFill>
              </a:defRPr>
            </a:lvl1pPr>
            <a:lvl2pPr algn="r">
              <a:defRPr sz="1000" b="1">
                <a:solidFill>
                  <a:schemeClr val="bg2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20" name="Espace réservé du texte 4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655378" y="1304237"/>
            <a:ext cx="936104" cy="828000"/>
          </a:xfrm>
          <a:prstGeom prst="callout2">
            <a:avLst>
              <a:gd name="adj1" fmla="val 48795"/>
              <a:gd name="adj2" fmla="val -10594"/>
              <a:gd name="adj3" fmla="val 48794"/>
              <a:gd name="adj4" fmla="val -43818"/>
              <a:gd name="adj5" fmla="val 81982"/>
              <a:gd name="adj6" fmla="val -72009"/>
            </a:avLst>
          </a:prstGeom>
          <a:ln>
            <a:solidFill>
              <a:srgbClr val="FFCD1E"/>
            </a:solidFill>
          </a:ln>
        </p:spPr>
        <p:txBody>
          <a:bodyPr anchor="ctr" anchorCtr="0"/>
          <a:lstStyle>
            <a:lvl1pPr algn="l">
              <a:defRPr sz="1000" b="1">
                <a:solidFill>
                  <a:srgbClr val="FFCD1E"/>
                </a:solidFill>
              </a:defRPr>
            </a:lvl1pPr>
            <a:lvl2pPr algn="l">
              <a:defRPr sz="1000" b="1">
                <a:solidFill>
                  <a:srgbClr val="FFCD1E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endParaRPr lang="en-US" noProof="0" dirty="0"/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791580" y="1304237"/>
            <a:ext cx="1728192" cy="763457"/>
          </a:xfrm>
          <a:prstGeom prst="roundRect">
            <a:avLst>
              <a:gd name="adj" fmla="val 5779"/>
            </a:avLst>
          </a:prstGeom>
          <a:solidFill>
            <a:schemeClr val="bg2"/>
          </a:solidFill>
        </p:spPr>
        <p:txBody>
          <a:bodyPr lIns="72000" tIns="36000" rIns="36000" bIns="36000" anchor="ctr" anchorCtr="0"/>
          <a:lstStyle>
            <a:lvl1pPr algn="l"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 hasCustomPrompt="1"/>
          </p:nvPr>
        </p:nvSpPr>
        <p:spPr bwMode="gray">
          <a:xfrm>
            <a:off x="358776" y="438663"/>
            <a:ext cx="8426450" cy="648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16" name="Espace réservé du texte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91579" y="3107618"/>
            <a:ext cx="1728192" cy="763457"/>
          </a:xfrm>
          <a:prstGeom prst="roundRect">
            <a:avLst>
              <a:gd name="adj" fmla="val 5779"/>
            </a:avLst>
          </a:prstGeom>
          <a:solidFill>
            <a:schemeClr val="accent5"/>
          </a:solidFill>
        </p:spPr>
        <p:txBody>
          <a:bodyPr lIns="72000" tIns="36000" rIns="36000" bIns="36000" anchor="ctr" anchorCtr="0"/>
          <a:lstStyle>
            <a:lvl1pPr algn="l"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 algn="l"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8" name="Espace réservé du texte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653357" y="3111810"/>
            <a:ext cx="1728192" cy="763457"/>
          </a:xfrm>
          <a:prstGeom prst="roundRect">
            <a:avLst>
              <a:gd name="adj" fmla="val 5779"/>
            </a:avLst>
          </a:prstGeom>
          <a:solidFill>
            <a:schemeClr val="accent1"/>
          </a:solidFill>
        </p:spPr>
        <p:txBody>
          <a:bodyPr lIns="72000" tIns="36000" rIns="36000" bIns="36000" anchor="ctr" anchorCtr="0"/>
          <a:lstStyle>
            <a:lvl1pPr algn="l"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 algn="l"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9" name="Espace réservé du texte 4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653357" y="1304237"/>
            <a:ext cx="1728192" cy="763457"/>
          </a:xfrm>
          <a:prstGeom prst="roundRect">
            <a:avLst>
              <a:gd name="adj" fmla="val 5779"/>
            </a:avLst>
          </a:prstGeom>
          <a:solidFill>
            <a:srgbClr val="FFCD1E"/>
          </a:solidFill>
        </p:spPr>
        <p:txBody>
          <a:bodyPr lIns="72000" tIns="36000" rIns="36000" bIns="36000" anchor="ctr" anchorCtr="0"/>
          <a:lstStyle>
            <a:lvl1pPr algn="l"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 algn="l"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851920" y="1851025"/>
            <a:ext cx="1440805" cy="1441450"/>
          </a:xfrm>
          <a:prstGeom prst="ellipse">
            <a:avLst/>
          </a:prstGeom>
          <a:solidFill>
            <a:schemeClr val="tx2"/>
          </a:solidFill>
        </p:spPr>
        <p:txBody>
          <a:bodyPr anchor="ctr" anchorCtr="0"/>
          <a:lstStyle>
            <a:lvl1pPr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</p:spTree>
    <p:extLst>
      <p:ext uri="{BB962C8B-B14F-4D97-AF65-F5344CB8AC3E}">
        <p14:creationId xmlns:p14="http://schemas.microsoft.com/office/powerpoint/2010/main" val="1585056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358776" y="438663"/>
            <a:ext cx="8426450" cy="332887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5" name="Espace réservé du tableau 4"/>
          <p:cNvSpPr>
            <a:spLocks noGrp="1"/>
          </p:cNvSpPr>
          <p:nvPr>
            <p:ph type="tbl" sz="quarter" idx="13" hasCustomPrompt="1"/>
          </p:nvPr>
        </p:nvSpPr>
        <p:spPr bwMode="gray">
          <a:xfrm>
            <a:off x="358775" y="771525"/>
            <a:ext cx="8426450" cy="3708437"/>
          </a:xfrm>
        </p:spPr>
        <p:txBody>
          <a:bodyPr tIns="540000" anchor="ctr" anchorCtr="0"/>
          <a:lstStyle>
            <a:lvl1pPr>
              <a:defRPr/>
            </a:lvl1pPr>
          </a:lstStyle>
          <a:p>
            <a:r>
              <a:rPr lang="en-US" noProof="0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98782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358776" y="438663"/>
            <a:ext cx="8426450" cy="648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58776" y="1088461"/>
            <a:ext cx="2717512" cy="576262"/>
          </a:xfrm>
        </p:spPr>
        <p:txBody>
          <a:bodyPr/>
          <a:lstStyle>
            <a:lvl1pPr>
              <a:spcAft>
                <a:spcPts val="600"/>
              </a:spcAft>
              <a:defRPr sz="1000" cap="all" baseline="0"/>
            </a:lvl1pPr>
            <a:lvl2pPr marL="0" indent="0">
              <a:buNone/>
              <a:defRPr sz="1000">
                <a:solidFill>
                  <a:srgbClr val="E6324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0" name="Espace réservé du texte 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4533" y="1851025"/>
            <a:ext cx="1224000" cy="684000"/>
          </a:xfrm>
        </p:spPr>
        <p:txBody>
          <a:bodyPr anchor="ctr" anchorCtr="0"/>
          <a:lstStyle>
            <a:lvl1pPr>
              <a:defRPr sz="1000" b="1"/>
            </a:lvl1pPr>
            <a:lvl2pPr marL="0" indent="0">
              <a:buNone/>
              <a:defRPr sz="1000" b="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619673" y="1844727"/>
            <a:ext cx="684000" cy="684000"/>
          </a:xfrm>
          <a:prstGeom prst="ellipse">
            <a:avLst/>
          </a:prstGeom>
          <a:solidFill>
            <a:srgbClr val="DCDC00"/>
          </a:solidFill>
        </p:spPr>
        <p:txBody>
          <a:bodyPr wrap="none" anchor="ctr" anchorCtr="0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000"/>
            </a:lvl2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15" name="Espace réservé du texte 4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44533" y="2664587"/>
            <a:ext cx="1224000" cy="684000"/>
          </a:xfrm>
        </p:spPr>
        <p:txBody>
          <a:bodyPr anchor="ctr" anchorCtr="0"/>
          <a:lstStyle>
            <a:lvl1pPr>
              <a:defRPr sz="1000" b="1"/>
            </a:lvl1pPr>
            <a:lvl2pPr marL="0" indent="0">
              <a:buNone/>
              <a:defRPr sz="1000" b="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6" name="Espace réservé du texte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619673" y="2658289"/>
            <a:ext cx="684000" cy="684000"/>
          </a:xfrm>
          <a:prstGeom prst="ellipse">
            <a:avLst/>
          </a:prstGeom>
          <a:solidFill>
            <a:schemeClr val="accent6"/>
          </a:solidFill>
        </p:spPr>
        <p:txBody>
          <a:bodyPr wrap="none" anchor="ctr" anchorCtr="0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000"/>
            </a:lvl2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17" name="Espace réservé du texte 4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44533" y="3478148"/>
            <a:ext cx="1224000" cy="684000"/>
          </a:xfrm>
        </p:spPr>
        <p:txBody>
          <a:bodyPr anchor="ctr" anchorCtr="0"/>
          <a:lstStyle>
            <a:lvl1pPr>
              <a:defRPr sz="1000" b="1"/>
            </a:lvl1pPr>
            <a:lvl2pPr marL="0" indent="0">
              <a:buNone/>
              <a:defRPr sz="1000" b="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8" name="Espace réservé du texte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619673" y="3471850"/>
            <a:ext cx="684000" cy="684000"/>
          </a:xfrm>
          <a:prstGeom prst="ellipse">
            <a:avLst/>
          </a:prstGeom>
          <a:solidFill>
            <a:schemeClr val="bg2"/>
          </a:solidFill>
        </p:spPr>
        <p:txBody>
          <a:bodyPr wrap="none" anchor="ctr" anchorCtr="0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000"/>
            </a:lvl2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19" name="Espace réservé du texte 4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3213243" y="1088461"/>
            <a:ext cx="2717512" cy="576262"/>
          </a:xfrm>
        </p:spPr>
        <p:txBody>
          <a:bodyPr/>
          <a:lstStyle>
            <a:lvl1pPr>
              <a:spcAft>
                <a:spcPts val="600"/>
              </a:spcAft>
              <a:defRPr sz="1000" cap="all" baseline="0"/>
            </a:lvl1pPr>
            <a:lvl2pPr marL="0" indent="0">
              <a:buNone/>
              <a:defRPr sz="1000">
                <a:solidFill>
                  <a:srgbClr val="E6324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8" name="Espace réservé du graphique 7"/>
          <p:cNvSpPr>
            <a:spLocks noGrp="1"/>
          </p:cNvSpPr>
          <p:nvPr>
            <p:ph type="chart" sz="quarter" idx="21" hasCustomPrompt="1"/>
          </p:nvPr>
        </p:nvSpPr>
        <p:spPr bwMode="gray">
          <a:xfrm>
            <a:off x="3213243" y="1779663"/>
            <a:ext cx="2718000" cy="2628826"/>
          </a:xfrm>
        </p:spPr>
        <p:txBody>
          <a:bodyPr tIns="540000" anchor="ctr" anchorCtr="0"/>
          <a:lstStyle>
            <a:lvl1pPr>
              <a:defRPr/>
            </a:lvl1pPr>
          </a:lstStyle>
          <a:p>
            <a:r>
              <a:rPr lang="en-US" noProof="0" dirty="0"/>
              <a:t>Graph</a:t>
            </a:r>
          </a:p>
        </p:txBody>
      </p:sp>
      <p:sp>
        <p:nvSpPr>
          <p:cNvPr id="20" name="Espace réservé du texte 4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6052092" y="1088461"/>
            <a:ext cx="2717512" cy="576262"/>
          </a:xfrm>
        </p:spPr>
        <p:txBody>
          <a:bodyPr/>
          <a:lstStyle>
            <a:lvl1pPr>
              <a:spcAft>
                <a:spcPts val="600"/>
              </a:spcAft>
              <a:defRPr sz="1000" cap="all" baseline="0"/>
            </a:lvl1pPr>
            <a:lvl2pPr marL="0" indent="0">
              <a:buNone/>
              <a:defRPr sz="1000">
                <a:solidFill>
                  <a:srgbClr val="E6324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21" name="Espace réservé du graphique 7"/>
          <p:cNvSpPr>
            <a:spLocks noGrp="1"/>
          </p:cNvSpPr>
          <p:nvPr>
            <p:ph type="chart" sz="quarter" idx="23" hasCustomPrompt="1"/>
          </p:nvPr>
        </p:nvSpPr>
        <p:spPr bwMode="gray">
          <a:xfrm>
            <a:off x="6052092" y="1779663"/>
            <a:ext cx="2718000" cy="2628826"/>
          </a:xfrm>
        </p:spPr>
        <p:txBody>
          <a:bodyPr tIns="540000" anchor="ctr" anchorCtr="0"/>
          <a:lstStyle/>
          <a:p>
            <a:r>
              <a:rPr lang="en-US" noProof="0" dirty="0"/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19885408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917063" y="1807162"/>
            <a:ext cx="1258888" cy="1260475"/>
          </a:xfrm>
          <a:prstGeom prst="ellipse">
            <a:avLst/>
          </a:prstGeom>
          <a:solidFill>
            <a:srgbClr val="DCDC00"/>
          </a:solidFill>
        </p:spPr>
        <p:txBody>
          <a:bodyPr anchor="ctr" anchorCtr="0"/>
          <a:lstStyle>
            <a:lvl1pPr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628635" y="3197171"/>
            <a:ext cx="1835745" cy="1152525"/>
          </a:xfrm>
        </p:spPr>
        <p:txBody>
          <a:bodyPr/>
          <a:lstStyle>
            <a:lvl1pPr>
              <a:defRPr sz="1000" b="1"/>
            </a:lvl1pPr>
            <a:lvl2pPr marL="0" indent="0">
              <a:buNone/>
              <a:defRPr sz="100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28608" y="1807162"/>
            <a:ext cx="1258888" cy="1260475"/>
          </a:xfrm>
          <a:prstGeom prst="ellipse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640180" y="3197171"/>
            <a:ext cx="1835745" cy="1152525"/>
          </a:xfrm>
        </p:spPr>
        <p:txBody>
          <a:bodyPr/>
          <a:lstStyle>
            <a:lvl1pPr>
              <a:defRPr sz="1000" b="1"/>
            </a:lvl1pPr>
            <a:lvl2pPr marL="0" indent="0">
              <a:buNone/>
              <a:defRPr sz="100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940152" y="1807162"/>
            <a:ext cx="1258888" cy="1260475"/>
          </a:xfrm>
          <a:prstGeom prst="ellipse">
            <a:avLst/>
          </a:prstGeom>
          <a:solidFill>
            <a:schemeClr val="accent5"/>
          </a:solidFill>
        </p:spPr>
        <p:txBody>
          <a:bodyPr anchor="ctr" anchorCtr="0"/>
          <a:lstStyle>
            <a:lvl1pPr>
              <a:defRPr sz="2200">
                <a:solidFill>
                  <a:srgbClr val="DCDC00"/>
                </a:solidFill>
              </a:defRPr>
            </a:lvl1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651724" y="3197171"/>
            <a:ext cx="1835745" cy="1152525"/>
          </a:xfrm>
        </p:spPr>
        <p:txBody>
          <a:bodyPr/>
          <a:lstStyle>
            <a:lvl1pPr>
              <a:defRPr sz="1000" b="1"/>
            </a:lvl1pPr>
            <a:lvl2pPr marL="0" indent="0">
              <a:buNone/>
              <a:defRPr sz="100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</p:spTree>
    <p:extLst>
      <p:ext uri="{BB962C8B-B14F-4D97-AF65-F5344CB8AC3E}">
        <p14:creationId xmlns:p14="http://schemas.microsoft.com/office/powerpoint/2010/main" val="3441238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 userDrawn="1"/>
        </p:nvSpPr>
        <p:spPr bwMode="gray">
          <a:xfrm>
            <a:off x="1572031" y="1979555"/>
            <a:ext cx="936000" cy="1188000"/>
          </a:xfrm>
          <a:prstGeom prst="roundRect">
            <a:avLst>
              <a:gd name="adj" fmla="val 2313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625985" y="2324484"/>
            <a:ext cx="828092" cy="792000"/>
          </a:xfrm>
          <a:solidFill>
            <a:schemeClr val="bg1"/>
          </a:solidFill>
        </p:spPr>
        <p:txBody>
          <a:bodyPr anchor="ctr" anchorCtr="0"/>
          <a:lstStyle>
            <a:lvl1pPr algn="ctr">
              <a:defRPr sz="4500"/>
            </a:lvl1pPr>
          </a:lstStyle>
          <a:p>
            <a:r>
              <a:rPr lang="en-US" noProof="0" dirty="0"/>
              <a:t>00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572000" y="1433476"/>
            <a:ext cx="3132138" cy="2975012"/>
          </a:xfrm>
        </p:spPr>
        <p:txBody>
          <a:bodyPr/>
          <a:lstStyle>
            <a:lvl1pPr>
              <a:spcAft>
                <a:spcPts val="700"/>
              </a:spcAft>
              <a:defRPr sz="1000" b="1" cap="all" baseline="0">
                <a:solidFill>
                  <a:schemeClr val="accent5"/>
                </a:solidFill>
              </a:defRPr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</p:spTree>
    <p:extLst>
      <p:ext uri="{BB962C8B-B14F-4D97-AF65-F5344CB8AC3E}">
        <p14:creationId xmlns:p14="http://schemas.microsoft.com/office/powerpoint/2010/main" val="38302642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887924" y="2417599"/>
            <a:ext cx="1368000" cy="30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39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2185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83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2915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83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393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71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166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0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5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358776" y="438663"/>
            <a:ext cx="8426450" cy="8913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358775" y="1851671"/>
            <a:ext cx="8426450" cy="255628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0" y="4803775"/>
            <a:ext cx="358776" cy="3397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510421" y="4551970"/>
            <a:ext cx="6840000" cy="25180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8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-508" y="4551970"/>
            <a:ext cx="432060" cy="25180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800">
                <a:solidFill>
                  <a:schemeClr val="accent4"/>
                </a:solidFill>
              </a:defRPr>
            </a:lvl1pPr>
          </a:lstStyle>
          <a:p>
            <a:fld id="{733122C9-A0B9-462F-8757-0847AD287B63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3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3" y="4617830"/>
            <a:ext cx="828000" cy="1864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36" r:id="rId2"/>
    <p:sldLayoutId id="2147483821" r:id="rId3"/>
    <p:sldLayoutId id="2147483837" r:id="rId4"/>
    <p:sldLayoutId id="2147483809" r:id="rId5"/>
    <p:sldLayoutId id="2147483810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  <p:sldLayoutId id="2147483832" r:id="rId17"/>
    <p:sldLayoutId id="2147483833" r:id="rId18"/>
    <p:sldLayoutId id="2147483834" r:id="rId19"/>
    <p:sldLayoutId id="2147483811" r:id="rId20"/>
    <p:sldLayoutId id="2147483812" r:id="rId21"/>
    <p:sldLayoutId id="2147483813" r:id="rId22"/>
    <p:sldLayoutId id="2147483814" r:id="rId23"/>
    <p:sldLayoutId id="2147483815" r:id="rId24"/>
    <p:sldLayoutId id="2147483816" r:id="rId25"/>
    <p:sldLayoutId id="2147483817" r:id="rId26"/>
    <p:sldLayoutId id="2147483835" r:id="rId27"/>
    <p:sldLayoutId id="2147483868" r:id="rId28"/>
    <p:sldLayoutId id="2147483872" r:id="rId29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100000"/>
        </a:lnSpc>
        <a:spcBef>
          <a:spcPts val="0"/>
        </a:spcBef>
        <a:buFont typeface="Arial" pitchFamily="34" charset="0"/>
        <a:buNone/>
        <a:defRPr sz="1100" kern="1200">
          <a:solidFill>
            <a:schemeClr val="accent4"/>
          </a:solidFill>
          <a:latin typeface="+mn-lt"/>
          <a:ea typeface="+mn-ea"/>
          <a:cs typeface="+mn-cs"/>
        </a:defRPr>
      </a:lvl1pPr>
      <a:lvl2pPr marL="109538" indent="-109538" algn="ctr" defTabSz="914400" rtl="0" eaLnBrk="1" latinLnBrk="0" hangingPunct="1">
        <a:lnSpc>
          <a:spcPct val="100000"/>
        </a:lnSpc>
        <a:spcBef>
          <a:spcPts val="0"/>
        </a:spcBef>
        <a:buFont typeface="Arial" pitchFamily="34" charset="0"/>
        <a:buChar char="•"/>
        <a:defRPr sz="1100" kern="1200">
          <a:solidFill>
            <a:schemeClr val="accent4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0000"/>
        </a:lnSpc>
        <a:spcBef>
          <a:spcPts val="0"/>
        </a:spcBef>
        <a:buSzPct val="100000"/>
        <a:buFont typeface="Arial" pitchFamily="34" charset="0"/>
        <a:buNone/>
        <a:defRPr sz="1100" kern="1200">
          <a:solidFill>
            <a:schemeClr val="accent4"/>
          </a:solidFill>
          <a:latin typeface="+mn-lt"/>
          <a:ea typeface="+mn-ea"/>
          <a:cs typeface="+mn-cs"/>
        </a:defRPr>
      </a:lvl3pPr>
      <a:lvl4pPr marL="108000" indent="-108000" algn="l" defTabSz="914400" rtl="0" eaLnBrk="1" latinLnBrk="0" hangingPunct="1">
        <a:lnSpc>
          <a:spcPct val="100000"/>
        </a:lnSpc>
        <a:spcBef>
          <a:spcPts val="0"/>
        </a:spcBef>
        <a:buSzPct val="100000"/>
        <a:buFont typeface="Arial" pitchFamily="34" charset="0"/>
        <a:buChar char="•"/>
        <a:defRPr sz="1100" kern="1200">
          <a:solidFill>
            <a:schemeClr val="accent4"/>
          </a:solidFill>
          <a:latin typeface="+mn-lt"/>
          <a:ea typeface="+mn-ea"/>
          <a:cs typeface="+mn-cs"/>
        </a:defRPr>
      </a:lvl4pPr>
      <a:lvl5pPr marL="216000" indent="-108000" algn="l" defTabSz="914400" rtl="0" eaLnBrk="1" latinLnBrk="0" hangingPunct="1">
        <a:lnSpc>
          <a:spcPct val="100000"/>
        </a:lnSpc>
        <a:spcBef>
          <a:spcPts val="0"/>
        </a:spcBef>
        <a:buSzPct val="100000"/>
        <a:buFont typeface="Arial" pitchFamily="34" charset="0"/>
        <a:buChar char="•"/>
        <a:tabLst/>
        <a:defRPr sz="1100" kern="1200">
          <a:solidFill>
            <a:schemeClr val="accent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358776" y="438663"/>
            <a:ext cx="8426450" cy="8913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358775" y="1851671"/>
            <a:ext cx="8426450" cy="255628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0" y="4803775"/>
            <a:ext cx="358776" cy="3397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510421" y="4551970"/>
            <a:ext cx="6840000" cy="25180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800">
                <a:solidFill>
                  <a:schemeClr val="accent4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-508" y="4551970"/>
            <a:ext cx="432060" cy="25180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800">
                <a:solidFill>
                  <a:schemeClr val="accent4"/>
                </a:solidFill>
              </a:defRPr>
            </a:lvl1pPr>
          </a:lstStyle>
          <a:p>
            <a:fld id="{733122C9-A0B9-462F-8757-0847AD287B63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3" y="4617830"/>
            <a:ext cx="828000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93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  <p:sldLayoutId id="2147483852" r:id="rId14"/>
    <p:sldLayoutId id="2147483853" r:id="rId15"/>
    <p:sldLayoutId id="2147483854" r:id="rId16"/>
    <p:sldLayoutId id="2147483855" r:id="rId17"/>
    <p:sldLayoutId id="2147483856" r:id="rId18"/>
    <p:sldLayoutId id="2147483857" r:id="rId19"/>
    <p:sldLayoutId id="2147483858" r:id="rId20"/>
    <p:sldLayoutId id="2147483859" r:id="rId21"/>
    <p:sldLayoutId id="2147483860" r:id="rId22"/>
    <p:sldLayoutId id="2147483861" r:id="rId23"/>
    <p:sldLayoutId id="2147483862" r:id="rId24"/>
    <p:sldLayoutId id="2147483863" r:id="rId25"/>
    <p:sldLayoutId id="2147483864" r:id="rId26"/>
    <p:sldLayoutId id="2147483865" r:id="rId27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100000"/>
        </a:lnSpc>
        <a:spcBef>
          <a:spcPts val="0"/>
        </a:spcBef>
        <a:buFont typeface="Arial" pitchFamily="34" charset="0"/>
        <a:buNone/>
        <a:defRPr sz="1100" kern="1200">
          <a:solidFill>
            <a:schemeClr val="accent4"/>
          </a:solidFill>
          <a:latin typeface="+mn-lt"/>
          <a:ea typeface="+mn-ea"/>
          <a:cs typeface="+mn-cs"/>
        </a:defRPr>
      </a:lvl1pPr>
      <a:lvl2pPr marL="109538" indent="-109538" algn="ctr" defTabSz="914400" rtl="0" eaLnBrk="1" latinLnBrk="0" hangingPunct="1">
        <a:lnSpc>
          <a:spcPct val="100000"/>
        </a:lnSpc>
        <a:spcBef>
          <a:spcPts val="0"/>
        </a:spcBef>
        <a:buFont typeface="Arial" pitchFamily="34" charset="0"/>
        <a:buChar char="•"/>
        <a:defRPr sz="1100" kern="1200">
          <a:solidFill>
            <a:schemeClr val="accent4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0000"/>
        </a:lnSpc>
        <a:spcBef>
          <a:spcPts val="0"/>
        </a:spcBef>
        <a:buSzPct val="100000"/>
        <a:buFont typeface="Arial" pitchFamily="34" charset="0"/>
        <a:buNone/>
        <a:defRPr sz="1100" kern="1200">
          <a:solidFill>
            <a:schemeClr val="accent4"/>
          </a:solidFill>
          <a:latin typeface="+mn-lt"/>
          <a:ea typeface="+mn-ea"/>
          <a:cs typeface="+mn-cs"/>
        </a:defRPr>
      </a:lvl3pPr>
      <a:lvl4pPr marL="108000" indent="-108000" algn="l" defTabSz="914400" rtl="0" eaLnBrk="1" latinLnBrk="0" hangingPunct="1">
        <a:lnSpc>
          <a:spcPct val="100000"/>
        </a:lnSpc>
        <a:spcBef>
          <a:spcPts val="0"/>
        </a:spcBef>
        <a:buSzPct val="100000"/>
        <a:buFont typeface="Arial" pitchFamily="34" charset="0"/>
        <a:buChar char="•"/>
        <a:defRPr sz="1100" kern="1200">
          <a:solidFill>
            <a:schemeClr val="accent4"/>
          </a:solidFill>
          <a:latin typeface="+mn-lt"/>
          <a:ea typeface="+mn-ea"/>
          <a:cs typeface="+mn-cs"/>
        </a:defRPr>
      </a:lvl4pPr>
      <a:lvl5pPr marL="216000" indent="-108000" algn="l" defTabSz="914400" rtl="0" eaLnBrk="1" latinLnBrk="0" hangingPunct="1">
        <a:lnSpc>
          <a:spcPct val="100000"/>
        </a:lnSpc>
        <a:spcBef>
          <a:spcPts val="0"/>
        </a:spcBef>
        <a:buSzPct val="100000"/>
        <a:buFont typeface="Arial" pitchFamily="34" charset="0"/>
        <a:buChar char="•"/>
        <a:tabLst/>
        <a:defRPr sz="1100" kern="1200">
          <a:solidFill>
            <a:schemeClr val="accent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45.png"/><Relationship Id="rId18" Type="http://schemas.openxmlformats.org/officeDocument/2006/relationships/image" Target="../media/image46.jpeg"/><Relationship Id="rId26" Type="http://schemas.openxmlformats.org/officeDocument/2006/relationships/image" Target="../media/image85.png"/><Relationship Id="rId3" Type="http://schemas.openxmlformats.org/officeDocument/2006/relationships/tags" Target="../tags/tag4.xml"/><Relationship Id="rId21" Type="http://schemas.openxmlformats.org/officeDocument/2006/relationships/hyperlink" Target="https://www.google.co.uk/url?sa=i&amp;rct=j&amp;q=&amp;esrc=s&amp;source=images&amp;cd=&amp;cad=rja&amp;uact=8&amp;ved=0ahUKEwiVnp3QodPXAhVFaVAKHR8oCSkQjRwIBw&amp;url=https://commons.wikimedia.org/wiki/File:Oracle_logo.svg&amp;psig=AOvVaw2soTQzO7-Wr1qL8xUSF6U0&amp;ust=1511477236915211" TargetMode="External"/><Relationship Id="rId7" Type="http://schemas.openxmlformats.org/officeDocument/2006/relationships/image" Target="../media/image73.png"/><Relationship Id="rId12" Type="http://schemas.openxmlformats.org/officeDocument/2006/relationships/image" Target="../media/image77.jpeg"/><Relationship Id="rId17" Type="http://schemas.openxmlformats.org/officeDocument/2006/relationships/image" Target="../media/image80.png"/><Relationship Id="rId25" Type="http://schemas.openxmlformats.org/officeDocument/2006/relationships/hyperlink" Target="http://www.google.co.uk/url?sa=i&amp;rct=j&amp;q=&amp;esrc=s&amp;source=images&amp;cd=&amp;cad=rja&amp;uact=8&amp;ved=0ahUKEwiAj9bpodPXAhUCJFAKHVUOBmoQjRwIBw&amp;url=http://www.pngpix.com/download/microsoft-logo-png-transparent-2&amp;psig=AOvVaw2U4SC4mfZbImdMbTZ9OgaO&amp;ust=1511477286919588" TargetMode="External"/><Relationship Id="rId2" Type="http://schemas.openxmlformats.org/officeDocument/2006/relationships/tags" Target="../tags/tag3.xml"/><Relationship Id="rId16" Type="http://schemas.openxmlformats.org/officeDocument/2006/relationships/image" Target="../media/image79.png"/><Relationship Id="rId20" Type="http://schemas.openxmlformats.org/officeDocument/2006/relationships/image" Target="../media/image82.png"/><Relationship Id="rId29" Type="http://schemas.openxmlformats.org/officeDocument/2006/relationships/image" Target="../media/image88.png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3.xml"/><Relationship Id="rId11" Type="http://schemas.openxmlformats.org/officeDocument/2006/relationships/image" Target="../media/image44.gif"/><Relationship Id="rId24" Type="http://schemas.openxmlformats.org/officeDocument/2006/relationships/image" Target="../media/image84.png"/><Relationship Id="rId32" Type="http://schemas.openxmlformats.org/officeDocument/2006/relationships/image" Target="../media/image91.emf"/><Relationship Id="rId5" Type="http://schemas.openxmlformats.org/officeDocument/2006/relationships/tags" Target="../tags/tag6.xml"/><Relationship Id="rId15" Type="http://schemas.openxmlformats.org/officeDocument/2006/relationships/image" Target="../media/image59.png"/><Relationship Id="rId23" Type="http://schemas.openxmlformats.org/officeDocument/2006/relationships/hyperlink" Target="https://www.google.co.uk/url?sa=i&amp;rct=j&amp;q=&amp;esrc=s&amp;source=images&amp;cd=&amp;cad=rja&amp;uact=8&amp;ved=0ahUKEwi6657aodPXAhVGaVAKHWwPAEgQjRwIBw&amp;url=https://en.wikipedia.org/wiki/CA_Technologies&amp;psig=AOvVaw0IPMuguVjlORqukfNKDHHE&amp;ust=1511477256479585" TargetMode="External"/><Relationship Id="rId28" Type="http://schemas.openxmlformats.org/officeDocument/2006/relationships/image" Target="../media/image87.png"/><Relationship Id="rId10" Type="http://schemas.openxmlformats.org/officeDocument/2006/relationships/image" Target="../media/image76.jpeg"/><Relationship Id="rId19" Type="http://schemas.openxmlformats.org/officeDocument/2006/relationships/image" Target="../media/image81.png"/><Relationship Id="rId31" Type="http://schemas.openxmlformats.org/officeDocument/2006/relationships/image" Target="../media/image90.png"/><Relationship Id="rId4" Type="http://schemas.openxmlformats.org/officeDocument/2006/relationships/tags" Target="../tags/tag5.xml"/><Relationship Id="rId9" Type="http://schemas.openxmlformats.org/officeDocument/2006/relationships/image" Target="../media/image75.png"/><Relationship Id="rId14" Type="http://schemas.openxmlformats.org/officeDocument/2006/relationships/image" Target="../media/image78.png"/><Relationship Id="rId22" Type="http://schemas.openxmlformats.org/officeDocument/2006/relationships/image" Target="../media/image83.png"/><Relationship Id="rId27" Type="http://schemas.openxmlformats.org/officeDocument/2006/relationships/image" Target="../media/image86.png"/><Relationship Id="rId30" Type="http://schemas.openxmlformats.org/officeDocument/2006/relationships/image" Target="../media/image8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3" Type="http://schemas.openxmlformats.org/officeDocument/2006/relationships/image" Target="../media/image92.jpeg"/><Relationship Id="rId7" Type="http://schemas.openxmlformats.org/officeDocument/2006/relationships/image" Target="../media/image96.jpeg"/><Relationship Id="rId12" Type="http://schemas.openxmlformats.org/officeDocument/2006/relationships/image" Target="../media/image101.png"/><Relationship Id="rId17" Type="http://schemas.openxmlformats.org/officeDocument/2006/relationships/image" Target="../media/image10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95.jpeg"/><Relationship Id="rId11" Type="http://schemas.openxmlformats.org/officeDocument/2006/relationships/image" Target="../media/image100.png"/><Relationship Id="rId5" Type="http://schemas.openxmlformats.org/officeDocument/2006/relationships/image" Target="../media/image94.jpeg"/><Relationship Id="rId15" Type="http://schemas.openxmlformats.org/officeDocument/2006/relationships/image" Target="../media/image104.png"/><Relationship Id="rId10" Type="http://schemas.openxmlformats.org/officeDocument/2006/relationships/image" Target="../media/image99.jpeg"/><Relationship Id="rId4" Type="http://schemas.openxmlformats.org/officeDocument/2006/relationships/image" Target="../media/image93.jpeg"/><Relationship Id="rId9" Type="http://schemas.openxmlformats.org/officeDocument/2006/relationships/image" Target="../media/image98.jpeg"/><Relationship Id="rId14" Type="http://schemas.openxmlformats.org/officeDocument/2006/relationships/image" Target="../media/image10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3" Type="http://schemas.openxmlformats.org/officeDocument/2006/relationships/image" Target="../media/image69.png"/><Relationship Id="rId21" Type="http://schemas.openxmlformats.org/officeDocument/2006/relationships/image" Target="../media/image124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19.png"/><Relationship Id="rId20" Type="http://schemas.openxmlformats.org/officeDocument/2006/relationships/image" Target="../media/image12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23" Type="http://schemas.openxmlformats.org/officeDocument/2006/relationships/image" Target="../media/image126.png"/><Relationship Id="rId10" Type="http://schemas.openxmlformats.org/officeDocument/2006/relationships/image" Target="../media/image113.png"/><Relationship Id="rId19" Type="http://schemas.openxmlformats.org/officeDocument/2006/relationships/image" Target="../media/image122.png"/><Relationship Id="rId4" Type="http://schemas.openxmlformats.org/officeDocument/2006/relationships/image" Target="../media/image70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Relationship Id="rId22" Type="http://schemas.openxmlformats.org/officeDocument/2006/relationships/image" Target="../media/image1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.png"/><Relationship Id="rId18" Type="http://schemas.openxmlformats.org/officeDocument/2006/relationships/image" Target="../media/image145.emf"/><Relationship Id="rId26" Type="http://schemas.openxmlformats.org/officeDocument/2006/relationships/image" Target="../media/image153.jpeg"/><Relationship Id="rId39" Type="http://schemas.openxmlformats.org/officeDocument/2006/relationships/image" Target="../media/image163.jpeg"/><Relationship Id="rId21" Type="http://schemas.openxmlformats.org/officeDocument/2006/relationships/image" Target="../media/image148.emf"/><Relationship Id="rId34" Type="http://schemas.openxmlformats.org/officeDocument/2006/relationships/image" Target="../media/image158.png"/><Relationship Id="rId7" Type="http://schemas.openxmlformats.org/officeDocument/2006/relationships/image" Target="../media/image134.jpeg"/><Relationship Id="rId12" Type="http://schemas.openxmlformats.org/officeDocument/2006/relationships/image" Target="../media/image139.png"/><Relationship Id="rId17" Type="http://schemas.openxmlformats.org/officeDocument/2006/relationships/image" Target="../media/image144.emf"/><Relationship Id="rId25" Type="http://schemas.openxmlformats.org/officeDocument/2006/relationships/image" Target="../media/image152.png"/><Relationship Id="rId33" Type="http://schemas.openxmlformats.org/officeDocument/2006/relationships/image" Target="../media/image157.jpeg"/><Relationship Id="rId38" Type="http://schemas.openxmlformats.org/officeDocument/2006/relationships/image" Target="../media/image162.jpeg"/><Relationship Id="rId2" Type="http://schemas.openxmlformats.org/officeDocument/2006/relationships/image" Target="../media/image129.png"/><Relationship Id="rId16" Type="http://schemas.openxmlformats.org/officeDocument/2006/relationships/image" Target="../media/image143.jpeg"/><Relationship Id="rId20" Type="http://schemas.openxmlformats.org/officeDocument/2006/relationships/image" Target="../media/image147.emf"/><Relationship Id="rId29" Type="http://schemas.openxmlformats.org/officeDocument/2006/relationships/image" Target="../media/image155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3.jpeg"/><Relationship Id="rId11" Type="http://schemas.openxmlformats.org/officeDocument/2006/relationships/image" Target="../media/image138.jpeg"/><Relationship Id="rId24" Type="http://schemas.openxmlformats.org/officeDocument/2006/relationships/image" Target="../media/image151.emf"/><Relationship Id="rId32" Type="http://schemas.openxmlformats.org/officeDocument/2006/relationships/hyperlink" Target="http://www.google.ch/imgres?imgurl=http://caiu.compaid.com/assets/base/images/caiu/PreviewDemos/IIBA.gif&amp;imgrefurl=http://caiu.compaid.com/default.aspx?pageid=1678&amp;usg=__bgiK8gt03Kv24EpS4vqxNgL09_Q=&amp;h=77&amp;w=160&amp;sz=5&amp;hl=fr&amp;start=3&amp;zoom=1&amp;itbs=1&amp;tbnid=2ZxUKi0nhEQl1M:&amp;tbnh=47&amp;tbnw=98&amp;prev=/images?q=iiba&amp;hl=fr&amp;gbv=2&amp;tbs=isch:1" TargetMode="External"/><Relationship Id="rId37" Type="http://schemas.openxmlformats.org/officeDocument/2006/relationships/image" Target="../media/image161.jpe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23" Type="http://schemas.openxmlformats.org/officeDocument/2006/relationships/image" Target="../media/image150.emf"/><Relationship Id="rId28" Type="http://schemas.openxmlformats.org/officeDocument/2006/relationships/hyperlink" Target="http://images.google.ch/imgres?imgurl=http://prince2.ielearning.com/i/prince2_logo.gif&amp;imgrefurl=http://prince2.ielearning.com/&amp;usg=__cF3dbMAZCqhH9jgxHte_o6batX4=&amp;h=117&amp;w=380&amp;sz=8&amp;hl=fr&amp;start=1&amp;tbnid=AP98XAfak8DpuM:&amp;tbnh=38&amp;tbnw=123&amp;prev=/images?q=prince2+logo&amp;gbv=2&amp;hl=fr" TargetMode="External"/><Relationship Id="rId36" Type="http://schemas.openxmlformats.org/officeDocument/2006/relationships/image" Target="../media/image160.jpeg"/><Relationship Id="rId10" Type="http://schemas.openxmlformats.org/officeDocument/2006/relationships/image" Target="../media/image137.png"/><Relationship Id="rId19" Type="http://schemas.openxmlformats.org/officeDocument/2006/relationships/image" Target="../media/image146.emf"/><Relationship Id="rId31" Type="http://schemas.openxmlformats.org/officeDocument/2006/relationships/image" Target="../media/image156.jpeg"/><Relationship Id="rId4" Type="http://schemas.openxmlformats.org/officeDocument/2006/relationships/image" Target="../media/image131.png"/><Relationship Id="rId9" Type="http://schemas.openxmlformats.org/officeDocument/2006/relationships/image" Target="../media/image136.jpeg"/><Relationship Id="rId14" Type="http://schemas.openxmlformats.org/officeDocument/2006/relationships/image" Target="../media/image141.png"/><Relationship Id="rId22" Type="http://schemas.openxmlformats.org/officeDocument/2006/relationships/image" Target="../media/image149.emf"/><Relationship Id="rId27" Type="http://schemas.openxmlformats.org/officeDocument/2006/relationships/image" Target="../media/image154.png"/><Relationship Id="rId30" Type="http://schemas.openxmlformats.org/officeDocument/2006/relationships/hyperlink" Target="http://images.google.fr/imgres?imgurl=http://www.wales.nhs.uk/ihc/gallery/logo-itil.gif&amp;imgrefurl=http://www.wales.nhs.uk/ihc/page.cfm?pid=34691&amp;usg=__UD4XSzdjOsd4YGLKGy0OepCIpkg=&amp;h=67&amp;w=150&amp;sz=5&amp;hl=fr&amp;start=5&amp;tbnid=v1pX4hJh55YcTM:&amp;tbnh=43&amp;tbnw=96&amp;prev=/images?q=itil+logo&amp;gbv=2&amp;hl=fr" TargetMode="External"/><Relationship Id="rId35" Type="http://schemas.openxmlformats.org/officeDocument/2006/relationships/image" Target="../media/image159.png"/><Relationship Id="rId8" Type="http://schemas.openxmlformats.org/officeDocument/2006/relationships/image" Target="../media/image135.jpeg"/><Relationship Id="rId3" Type="http://schemas.openxmlformats.org/officeDocument/2006/relationships/image" Target="../media/image1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169.emf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26" Type="http://schemas.openxmlformats.org/officeDocument/2006/relationships/image" Target="../media/image193.png"/><Relationship Id="rId39" Type="http://schemas.openxmlformats.org/officeDocument/2006/relationships/image" Target="../media/image206.png"/><Relationship Id="rId21" Type="http://schemas.openxmlformats.org/officeDocument/2006/relationships/image" Target="../media/image188.png"/><Relationship Id="rId34" Type="http://schemas.openxmlformats.org/officeDocument/2006/relationships/image" Target="../media/image201.png"/><Relationship Id="rId42" Type="http://schemas.openxmlformats.org/officeDocument/2006/relationships/image" Target="../media/image209.pn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83.png"/><Relationship Id="rId20" Type="http://schemas.openxmlformats.org/officeDocument/2006/relationships/image" Target="../media/image187.png"/><Relationship Id="rId29" Type="http://schemas.openxmlformats.org/officeDocument/2006/relationships/image" Target="../media/image196.png"/><Relationship Id="rId41" Type="http://schemas.openxmlformats.org/officeDocument/2006/relationships/image" Target="../media/image208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73.png"/><Relationship Id="rId11" Type="http://schemas.openxmlformats.org/officeDocument/2006/relationships/image" Target="../media/image178.gif"/><Relationship Id="rId24" Type="http://schemas.openxmlformats.org/officeDocument/2006/relationships/image" Target="../media/image191.png"/><Relationship Id="rId32" Type="http://schemas.openxmlformats.org/officeDocument/2006/relationships/image" Target="../media/image199.png"/><Relationship Id="rId37" Type="http://schemas.openxmlformats.org/officeDocument/2006/relationships/image" Target="../media/image204.png"/><Relationship Id="rId40" Type="http://schemas.openxmlformats.org/officeDocument/2006/relationships/image" Target="../media/image207.png"/><Relationship Id="rId5" Type="http://schemas.openxmlformats.org/officeDocument/2006/relationships/image" Target="../media/image172.png"/><Relationship Id="rId15" Type="http://schemas.openxmlformats.org/officeDocument/2006/relationships/image" Target="../media/image182.png"/><Relationship Id="rId23" Type="http://schemas.openxmlformats.org/officeDocument/2006/relationships/image" Target="../media/image190.png"/><Relationship Id="rId28" Type="http://schemas.openxmlformats.org/officeDocument/2006/relationships/image" Target="../media/image195.png"/><Relationship Id="rId36" Type="http://schemas.openxmlformats.org/officeDocument/2006/relationships/image" Target="../media/image203.png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31" Type="http://schemas.openxmlformats.org/officeDocument/2006/relationships/image" Target="../media/image198.png"/><Relationship Id="rId44" Type="http://schemas.openxmlformats.org/officeDocument/2006/relationships/image" Target="../media/image211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Relationship Id="rId22" Type="http://schemas.openxmlformats.org/officeDocument/2006/relationships/image" Target="../media/image189.png"/><Relationship Id="rId27" Type="http://schemas.openxmlformats.org/officeDocument/2006/relationships/image" Target="../media/image194.png"/><Relationship Id="rId30" Type="http://schemas.openxmlformats.org/officeDocument/2006/relationships/image" Target="../media/image197.png"/><Relationship Id="rId35" Type="http://schemas.openxmlformats.org/officeDocument/2006/relationships/image" Target="../media/image202.png"/><Relationship Id="rId43" Type="http://schemas.openxmlformats.org/officeDocument/2006/relationships/image" Target="../media/image210.png"/><Relationship Id="rId8" Type="http://schemas.openxmlformats.org/officeDocument/2006/relationships/image" Target="../media/image175.png"/><Relationship Id="rId3" Type="http://schemas.openxmlformats.org/officeDocument/2006/relationships/image" Target="../media/image170.jpe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5" Type="http://schemas.openxmlformats.org/officeDocument/2006/relationships/image" Target="../media/image192.png"/><Relationship Id="rId33" Type="http://schemas.openxmlformats.org/officeDocument/2006/relationships/image" Target="../media/image200.png"/><Relationship Id="rId38" Type="http://schemas.openxmlformats.org/officeDocument/2006/relationships/image" Target="../media/image20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213.png"/><Relationship Id="rId7" Type="http://schemas.openxmlformats.org/officeDocument/2006/relationships/image" Target="../media/image217.jpeg"/><Relationship Id="rId12" Type="http://schemas.openxmlformats.org/officeDocument/2006/relationships/image" Target="../media/image222.png"/><Relationship Id="rId2" Type="http://schemas.openxmlformats.org/officeDocument/2006/relationships/image" Target="../media/image212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16.jpeg"/><Relationship Id="rId11" Type="http://schemas.openxmlformats.org/officeDocument/2006/relationships/image" Target="../media/image221.jpeg"/><Relationship Id="rId5" Type="http://schemas.openxmlformats.org/officeDocument/2006/relationships/image" Target="../media/image215.jpeg"/><Relationship Id="rId10" Type="http://schemas.openxmlformats.org/officeDocument/2006/relationships/image" Target="../media/image220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4.jpeg"/><Relationship Id="rId7" Type="http://schemas.openxmlformats.org/officeDocument/2006/relationships/image" Target="../media/image228.jpeg"/><Relationship Id="rId2" Type="http://schemas.openxmlformats.org/officeDocument/2006/relationships/image" Target="../media/image223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10" Type="http://schemas.openxmlformats.org/officeDocument/2006/relationships/image" Target="../media/image231.jpeg"/><Relationship Id="rId4" Type="http://schemas.openxmlformats.org/officeDocument/2006/relationships/image" Target="../media/image225.png"/><Relationship Id="rId9" Type="http://schemas.openxmlformats.org/officeDocument/2006/relationships/image" Target="../media/image23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jpeg"/><Relationship Id="rId13" Type="http://schemas.openxmlformats.org/officeDocument/2006/relationships/image" Target="../media/image243.png"/><Relationship Id="rId3" Type="http://schemas.openxmlformats.org/officeDocument/2006/relationships/image" Target="../media/image233.jpeg"/><Relationship Id="rId7" Type="http://schemas.openxmlformats.org/officeDocument/2006/relationships/image" Target="../media/image237.png"/><Relationship Id="rId12" Type="http://schemas.openxmlformats.org/officeDocument/2006/relationships/image" Target="../media/image242.png"/><Relationship Id="rId2" Type="http://schemas.openxmlformats.org/officeDocument/2006/relationships/image" Target="../media/image232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36.png"/><Relationship Id="rId11" Type="http://schemas.openxmlformats.org/officeDocument/2006/relationships/image" Target="../media/image241.png"/><Relationship Id="rId5" Type="http://schemas.openxmlformats.org/officeDocument/2006/relationships/image" Target="../media/image235.png"/><Relationship Id="rId10" Type="http://schemas.openxmlformats.org/officeDocument/2006/relationships/image" Target="../media/image240.png"/><Relationship Id="rId4" Type="http://schemas.openxmlformats.org/officeDocument/2006/relationships/image" Target="../media/image234.jpeg"/><Relationship Id="rId9" Type="http://schemas.openxmlformats.org/officeDocument/2006/relationships/image" Target="../media/image239.jpeg"/><Relationship Id="rId14" Type="http://schemas.openxmlformats.org/officeDocument/2006/relationships/image" Target="../media/image24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246.png"/><Relationship Id="rId7" Type="http://schemas.openxmlformats.org/officeDocument/2006/relationships/image" Target="../media/image250.png"/><Relationship Id="rId12" Type="http://schemas.openxmlformats.org/officeDocument/2006/relationships/image" Target="../media/image255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49.png"/><Relationship Id="rId11" Type="http://schemas.openxmlformats.org/officeDocument/2006/relationships/image" Target="../media/image254.png"/><Relationship Id="rId5" Type="http://schemas.openxmlformats.org/officeDocument/2006/relationships/image" Target="../media/image248.png"/><Relationship Id="rId10" Type="http://schemas.openxmlformats.org/officeDocument/2006/relationships/image" Target="../media/image253.jpeg"/><Relationship Id="rId4" Type="http://schemas.openxmlformats.org/officeDocument/2006/relationships/image" Target="../media/image247.jpeg"/><Relationship Id="rId9" Type="http://schemas.openxmlformats.org/officeDocument/2006/relationships/image" Target="../media/image25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jpeg"/><Relationship Id="rId13" Type="http://schemas.openxmlformats.org/officeDocument/2006/relationships/image" Target="../media/image267.png"/><Relationship Id="rId3" Type="http://schemas.openxmlformats.org/officeDocument/2006/relationships/image" Target="../media/image257.png"/><Relationship Id="rId7" Type="http://schemas.openxmlformats.org/officeDocument/2006/relationships/image" Target="../media/image261.png"/><Relationship Id="rId12" Type="http://schemas.openxmlformats.org/officeDocument/2006/relationships/image" Target="../media/image266.jpeg"/><Relationship Id="rId2" Type="http://schemas.openxmlformats.org/officeDocument/2006/relationships/image" Target="../media/image256.jpeg"/><Relationship Id="rId16" Type="http://schemas.openxmlformats.org/officeDocument/2006/relationships/image" Target="../media/image270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60.png"/><Relationship Id="rId11" Type="http://schemas.openxmlformats.org/officeDocument/2006/relationships/image" Target="../media/image265.png"/><Relationship Id="rId5" Type="http://schemas.openxmlformats.org/officeDocument/2006/relationships/image" Target="../media/image259.png"/><Relationship Id="rId15" Type="http://schemas.openxmlformats.org/officeDocument/2006/relationships/image" Target="../media/image269.png"/><Relationship Id="rId10" Type="http://schemas.openxmlformats.org/officeDocument/2006/relationships/image" Target="../media/image264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Relationship Id="rId14" Type="http://schemas.openxmlformats.org/officeDocument/2006/relationships/image" Target="../media/image26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13" Type="http://schemas.openxmlformats.org/officeDocument/2006/relationships/image" Target="../media/image282.jpeg"/><Relationship Id="rId18" Type="http://schemas.openxmlformats.org/officeDocument/2006/relationships/image" Target="../media/image286.png"/><Relationship Id="rId3" Type="http://schemas.openxmlformats.org/officeDocument/2006/relationships/image" Target="../media/image272.jpeg"/><Relationship Id="rId7" Type="http://schemas.openxmlformats.org/officeDocument/2006/relationships/image" Target="../media/image276.jpeg"/><Relationship Id="rId12" Type="http://schemas.openxmlformats.org/officeDocument/2006/relationships/image" Target="../media/image281.jpeg"/><Relationship Id="rId17" Type="http://schemas.openxmlformats.org/officeDocument/2006/relationships/image" Target="../media/image285.png"/><Relationship Id="rId2" Type="http://schemas.openxmlformats.org/officeDocument/2006/relationships/image" Target="../media/image271.jpeg"/><Relationship Id="rId16" Type="http://schemas.openxmlformats.org/officeDocument/2006/relationships/image" Target="../media/image28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75.png"/><Relationship Id="rId11" Type="http://schemas.openxmlformats.org/officeDocument/2006/relationships/image" Target="../media/image280.jpeg"/><Relationship Id="rId5" Type="http://schemas.openxmlformats.org/officeDocument/2006/relationships/image" Target="../media/image274.jpeg"/><Relationship Id="rId15" Type="http://schemas.openxmlformats.org/officeDocument/2006/relationships/image" Target="../media/image283.jpeg"/><Relationship Id="rId10" Type="http://schemas.openxmlformats.org/officeDocument/2006/relationships/image" Target="../media/image279.jpeg"/><Relationship Id="rId4" Type="http://schemas.openxmlformats.org/officeDocument/2006/relationships/image" Target="../media/image273.png"/><Relationship Id="rId9" Type="http://schemas.openxmlformats.org/officeDocument/2006/relationships/image" Target="../media/image278.jpeg"/><Relationship Id="rId14" Type="http://schemas.openxmlformats.org/officeDocument/2006/relationships/hyperlink" Target="http://www.google.com/url?url=http://commons.wikimedia.org/wiki/File:Amgen.svg&amp;rct=j&amp;frm=1&amp;q=&amp;esrc=s&amp;sa=U&amp;ei=nyBLVfzAOan8ygPykoGgBg&amp;ved=0CBgQ9QEwAQ&amp;usg=AFQjCNGcLd_ICNqfh50AdAkW453t5ezUdQ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13" Type="http://schemas.openxmlformats.org/officeDocument/2006/relationships/image" Target="../media/image298.png"/><Relationship Id="rId3" Type="http://schemas.openxmlformats.org/officeDocument/2006/relationships/image" Target="../media/image288.png"/><Relationship Id="rId7" Type="http://schemas.openxmlformats.org/officeDocument/2006/relationships/image" Target="../media/image292.png"/><Relationship Id="rId12" Type="http://schemas.openxmlformats.org/officeDocument/2006/relationships/image" Target="../media/image297.png"/><Relationship Id="rId2" Type="http://schemas.openxmlformats.org/officeDocument/2006/relationships/image" Target="../media/image287.jpeg"/><Relationship Id="rId16" Type="http://schemas.openxmlformats.org/officeDocument/2006/relationships/image" Target="../media/image30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91.png"/><Relationship Id="rId11" Type="http://schemas.openxmlformats.org/officeDocument/2006/relationships/image" Target="../media/image296.png"/><Relationship Id="rId5" Type="http://schemas.openxmlformats.org/officeDocument/2006/relationships/image" Target="../media/image290.png"/><Relationship Id="rId15" Type="http://schemas.openxmlformats.org/officeDocument/2006/relationships/image" Target="../media/image300.png"/><Relationship Id="rId10" Type="http://schemas.openxmlformats.org/officeDocument/2006/relationships/image" Target="../media/image295.png"/><Relationship Id="rId4" Type="http://schemas.openxmlformats.org/officeDocument/2006/relationships/image" Target="../media/image289.png"/><Relationship Id="rId9" Type="http://schemas.openxmlformats.org/officeDocument/2006/relationships/image" Target="../media/image294.png"/><Relationship Id="rId14" Type="http://schemas.openxmlformats.org/officeDocument/2006/relationships/image" Target="../media/image29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303.png"/><Relationship Id="rId7" Type="http://schemas.openxmlformats.org/officeDocument/2006/relationships/image" Target="../media/image307.png"/><Relationship Id="rId2" Type="http://schemas.openxmlformats.org/officeDocument/2006/relationships/image" Target="../media/image302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06.png"/><Relationship Id="rId11" Type="http://schemas.openxmlformats.org/officeDocument/2006/relationships/image" Target="../media/image311.png"/><Relationship Id="rId5" Type="http://schemas.openxmlformats.org/officeDocument/2006/relationships/image" Target="../media/image305.png"/><Relationship Id="rId10" Type="http://schemas.openxmlformats.org/officeDocument/2006/relationships/image" Target="../media/image310.png"/><Relationship Id="rId4" Type="http://schemas.openxmlformats.org/officeDocument/2006/relationships/image" Target="../media/image304.png"/><Relationship Id="rId9" Type="http://schemas.openxmlformats.org/officeDocument/2006/relationships/image" Target="../media/image309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oogle.co.uk/url?sa=i&amp;rct=j&amp;q=&amp;esrc=s&amp;source=images&amp;cd=&amp;cad=rja&amp;uact=8&amp;ved=0ahUKEwiAj9bpodPXAhUCJFAKHVUOBmoQjRwIBw&amp;url=http://www.pngpix.com/download/microsoft-logo-png-transparent-2&amp;psig=AOvVaw2U4SC4mfZbImdMbTZ9OgaO&amp;ust=1511477286919588" TargetMode="External"/><Relationship Id="rId13" Type="http://schemas.openxmlformats.org/officeDocument/2006/relationships/image" Target="../media/image315.png"/><Relationship Id="rId3" Type="http://schemas.openxmlformats.org/officeDocument/2006/relationships/image" Target="../media/image46.jpeg"/><Relationship Id="rId7" Type="http://schemas.openxmlformats.org/officeDocument/2006/relationships/image" Target="../media/image84.png"/><Relationship Id="rId12" Type="http://schemas.openxmlformats.org/officeDocument/2006/relationships/image" Target="../media/image314.png"/><Relationship Id="rId2" Type="http://schemas.openxmlformats.org/officeDocument/2006/relationships/image" Target="../media/image312.jpeg"/><Relationship Id="rId16" Type="http://schemas.openxmlformats.org/officeDocument/2006/relationships/image" Target="../media/image318.png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www.google.co.uk/url?sa=i&amp;rct=j&amp;q=&amp;esrc=s&amp;source=images&amp;cd=&amp;cad=rja&amp;uact=8&amp;ved=0ahUKEwi6657aodPXAhVGaVAKHWwPAEgQjRwIBw&amp;url=https://en.wikipedia.org/wiki/CA_Technologies&amp;psig=AOvVaw0IPMuguVjlORqukfNKDHHE&amp;ust=1511477256479585" TargetMode="External"/><Relationship Id="rId11" Type="http://schemas.openxmlformats.org/officeDocument/2006/relationships/image" Target="../media/image313.png"/><Relationship Id="rId5" Type="http://schemas.openxmlformats.org/officeDocument/2006/relationships/image" Target="../media/image83.png"/><Relationship Id="rId15" Type="http://schemas.openxmlformats.org/officeDocument/2006/relationships/image" Target="../media/image317.png"/><Relationship Id="rId10" Type="http://schemas.openxmlformats.org/officeDocument/2006/relationships/hyperlink" Target="https://commons.wikimedia.org/wiki/File:BuzzFeed.svg?uselang=fr" TargetMode="External"/><Relationship Id="rId4" Type="http://schemas.openxmlformats.org/officeDocument/2006/relationships/hyperlink" Target="https://www.google.co.uk/url?sa=i&amp;rct=j&amp;q=&amp;esrc=s&amp;source=images&amp;cd=&amp;cad=rja&amp;uact=8&amp;ved=0ahUKEwiVnp3QodPXAhVFaVAKHR8oCSkQjRwIBw&amp;url=https://commons.wikimedia.org/wiki/File:Oracle_logo.svg&amp;psig=AOvVaw2soTQzO7-Wr1qL8xUSF6U0&amp;ust=1511477236915211" TargetMode="External"/><Relationship Id="rId9" Type="http://schemas.openxmlformats.org/officeDocument/2006/relationships/image" Target="../media/image85.png"/><Relationship Id="rId14" Type="http://schemas.openxmlformats.org/officeDocument/2006/relationships/image" Target="../media/image31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3" Type="http://schemas.openxmlformats.org/officeDocument/2006/relationships/image" Target="../media/image320.png"/><Relationship Id="rId7" Type="http://schemas.openxmlformats.org/officeDocument/2006/relationships/image" Target="../media/image324.png"/><Relationship Id="rId2" Type="http://schemas.openxmlformats.org/officeDocument/2006/relationships/image" Target="../media/image319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23.png"/><Relationship Id="rId5" Type="http://schemas.openxmlformats.org/officeDocument/2006/relationships/image" Target="../media/image322.png"/><Relationship Id="rId4" Type="http://schemas.openxmlformats.org/officeDocument/2006/relationships/image" Target="../media/image321.png"/><Relationship Id="rId9" Type="http://schemas.openxmlformats.org/officeDocument/2006/relationships/image" Target="../media/image326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jpe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1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.png"/><Relationship Id="rId18" Type="http://schemas.openxmlformats.org/officeDocument/2006/relationships/image" Target="../media/image46.jpeg"/><Relationship Id="rId26" Type="http://schemas.openxmlformats.org/officeDocument/2006/relationships/image" Target="../media/image53.png"/><Relationship Id="rId39" Type="http://schemas.openxmlformats.org/officeDocument/2006/relationships/image" Target="../media/image66.png"/><Relationship Id="rId21" Type="http://schemas.openxmlformats.org/officeDocument/2006/relationships/image" Target="../media/image48.png"/><Relationship Id="rId34" Type="http://schemas.openxmlformats.org/officeDocument/2006/relationships/image" Target="../media/image61.png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44.gif"/><Relationship Id="rId20" Type="http://schemas.openxmlformats.org/officeDocument/2006/relationships/image" Target="../media/image47.png"/><Relationship Id="rId29" Type="http://schemas.openxmlformats.org/officeDocument/2006/relationships/image" Target="../media/image56.png"/><Relationship Id="rId41" Type="http://schemas.openxmlformats.org/officeDocument/2006/relationships/image" Target="../media/image68.png"/><Relationship Id="rId1" Type="http://schemas.openxmlformats.org/officeDocument/2006/relationships/tags" Target="../tags/tag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24" Type="http://schemas.openxmlformats.org/officeDocument/2006/relationships/image" Target="../media/image51.png"/><Relationship Id="rId32" Type="http://schemas.openxmlformats.org/officeDocument/2006/relationships/image" Target="../media/image59.png"/><Relationship Id="rId37" Type="http://schemas.openxmlformats.org/officeDocument/2006/relationships/image" Target="../media/image64.png"/><Relationship Id="rId40" Type="http://schemas.openxmlformats.org/officeDocument/2006/relationships/image" Target="../media/image67.png"/><Relationship Id="rId5" Type="http://schemas.openxmlformats.org/officeDocument/2006/relationships/image" Target="../media/image33.png"/><Relationship Id="rId15" Type="http://schemas.openxmlformats.org/officeDocument/2006/relationships/image" Target="../media/image43.jpeg"/><Relationship Id="rId23" Type="http://schemas.openxmlformats.org/officeDocument/2006/relationships/image" Target="../media/image50.png"/><Relationship Id="rId28" Type="http://schemas.openxmlformats.org/officeDocument/2006/relationships/image" Target="../media/image55.png"/><Relationship Id="rId36" Type="http://schemas.openxmlformats.org/officeDocument/2006/relationships/image" Target="../media/image63.png"/><Relationship Id="rId10" Type="http://schemas.openxmlformats.org/officeDocument/2006/relationships/image" Target="../media/image38.png"/><Relationship Id="rId19" Type="http://schemas.openxmlformats.org/officeDocument/2006/relationships/hyperlink" Target="http://www.google.co.uk/url?sa=i&amp;rct=j&amp;q=&amp;esrc=s&amp;source=images&amp;cd=&amp;cad=rja&amp;uact=8&amp;ved=0ahUKEwiAj9bpodPXAhUCJFAKHVUOBmoQjRwIBw&amp;url=http://www.pngpix.com/download/microsoft-logo-png-transparent-2&amp;psig=AOvVaw2U4SC4mfZbImdMbTZ9OgaO&amp;ust=1511477286919588" TargetMode="External"/><Relationship Id="rId31" Type="http://schemas.openxmlformats.org/officeDocument/2006/relationships/image" Target="../media/image5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49.png"/><Relationship Id="rId27" Type="http://schemas.openxmlformats.org/officeDocument/2006/relationships/image" Target="../media/image54.png"/><Relationship Id="rId30" Type="http://schemas.openxmlformats.org/officeDocument/2006/relationships/image" Target="../media/image57.png"/><Relationship Id="rId35" Type="http://schemas.openxmlformats.org/officeDocument/2006/relationships/image" Target="../media/image62.png"/><Relationship Id="rId8" Type="http://schemas.openxmlformats.org/officeDocument/2006/relationships/image" Target="../media/image36.jpeg"/><Relationship Id="rId3" Type="http://schemas.openxmlformats.org/officeDocument/2006/relationships/notesSlide" Target="../notesSlides/notesSlide3.xml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5" Type="http://schemas.openxmlformats.org/officeDocument/2006/relationships/image" Target="../media/image52.png"/><Relationship Id="rId33" Type="http://schemas.openxmlformats.org/officeDocument/2006/relationships/image" Target="../media/image60.png"/><Relationship Id="rId38" Type="http://schemas.openxmlformats.org/officeDocument/2006/relationships/image" Target="../media/image6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>
          <a:xfrm>
            <a:off x="327027" y="3301254"/>
            <a:ext cx="8426449" cy="814664"/>
          </a:xfrm>
        </p:spPr>
        <p:txBody>
          <a:bodyPr/>
          <a:lstStyle/>
          <a:p>
            <a:r>
              <a:rPr lang="en-US" sz="1600" b="0" smtClean="0">
                <a:solidFill>
                  <a:srgbClr val="007EAF"/>
                </a:solidFill>
              </a:rPr>
              <a:t>May 2018</a:t>
            </a:r>
            <a:endParaRPr lang="en-US" sz="1600" b="0" dirty="0" smtClean="0">
              <a:solidFill>
                <a:srgbClr val="007EA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27829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fr-FR"/>
          </a:p>
        </p:txBody>
      </p:sp>
      <p:pic>
        <p:nvPicPr>
          <p:cNvPr id="11" name="Espace réservé pour une image  12"/>
          <p:cNvPicPr>
            <a:picLocks noChangeAspect="1"/>
          </p:cNvPicPr>
          <p:nvPr/>
        </p:nvPicPr>
        <p:blipFill>
          <a:blip r:embed="rId2" cstate="hq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9592" y="1058536"/>
            <a:ext cx="720000" cy="720000"/>
          </a:xfrm>
          <a:prstGeom prst="rect">
            <a:avLst/>
          </a:prstGeom>
        </p:spPr>
      </p:pic>
      <p:pic>
        <p:nvPicPr>
          <p:cNvPr id="12" name="Espace réservé pour une image  17"/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96336" y="1059662"/>
            <a:ext cx="720000" cy="720000"/>
          </a:xfrm>
          <a:prstGeom prst="rect">
            <a:avLst/>
          </a:prstGeom>
        </p:spPr>
      </p:pic>
      <p:pic>
        <p:nvPicPr>
          <p:cNvPr id="13" name="Espace réservé pour une image  13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21814" y="1058536"/>
            <a:ext cx="720000" cy="720000"/>
          </a:xfrm>
          <a:prstGeom prst="rect">
            <a:avLst/>
          </a:prstGeom>
        </p:spPr>
      </p:pic>
      <p:pic>
        <p:nvPicPr>
          <p:cNvPr id="14" name="Espace réservé pour une image  14"/>
          <p:cNvPicPr>
            <a:picLocks noChangeAspect="1"/>
          </p:cNvPicPr>
          <p:nvPr/>
        </p:nvPicPr>
        <p:blipFill>
          <a:blip r:embed="rId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44036" y="1058536"/>
            <a:ext cx="720000" cy="720000"/>
          </a:xfrm>
          <a:prstGeom prst="rect">
            <a:avLst/>
          </a:prstGeom>
        </p:spPr>
      </p:pic>
      <p:pic>
        <p:nvPicPr>
          <p:cNvPr id="15" name="Espace réservé pour une image  15"/>
          <p:cNvPicPr>
            <a:picLocks noChangeAspect="1"/>
          </p:cNvPicPr>
          <p:nvPr/>
        </p:nvPicPr>
        <p:blipFill>
          <a:blip r:embed="rId6" cstate="hq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56132" y="1058536"/>
            <a:ext cx="720000" cy="720000"/>
          </a:xfrm>
          <a:prstGeom prst="rect">
            <a:avLst/>
          </a:prstGeom>
        </p:spPr>
      </p:pic>
      <p:pic>
        <p:nvPicPr>
          <p:cNvPr id="16" name="Espace réservé pour une image  16"/>
          <p:cNvPicPr>
            <a:picLocks noChangeAspect="1"/>
          </p:cNvPicPr>
          <p:nvPr/>
        </p:nvPicPr>
        <p:blipFill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68229" y="1058536"/>
            <a:ext cx="720000" cy="720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81200" y="2137912"/>
            <a:ext cx="4967065" cy="523214"/>
          </a:xfrm>
          <a:prstGeom prst="rect">
            <a:avLst/>
          </a:prstGeom>
        </p:spPr>
        <p:txBody>
          <a:bodyPr wrap="square" lIns="91434" tIns="45717" rIns="91434" bIns="45717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Altran Group </a:t>
            </a:r>
            <a:r>
              <a:rPr lang="en-US" sz="2800" b="1" dirty="0">
                <a:solidFill>
                  <a:schemeClr val="bg1"/>
                </a:solidFill>
              </a:rPr>
              <a:t>P</a:t>
            </a:r>
            <a:r>
              <a:rPr lang="en-US" sz="2800" b="1" dirty="0" smtClean="0">
                <a:solidFill>
                  <a:schemeClr val="bg1"/>
                </a:solidFill>
              </a:rPr>
              <a:t>resentation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99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r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Arial Black" panose="020B0A04020102020204" pitchFamily="34" charset="0"/>
              </a:rPr>
              <a:t>2.</a:t>
            </a:r>
            <a:endParaRPr lang="fr-FR" dirty="0">
              <a:latin typeface="Arial Black" panose="020B0A04020102020204" pitchFamily="34" charset="0"/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noProof="0" smtClean="0"/>
              <a:t>Date</a:t>
            </a:r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Presentation title</a:t>
            </a:r>
            <a:endParaRPr lang="fr-FR" noProof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noProof="0" smtClean="0"/>
              <a:pPr/>
              <a:t>10</a:t>
            </a:fld>
            <a:endParaRPr lang="fr-FR" noProof="0"/>
          </a:p>
        </p:txBody>
      </p:sp>
      <p:sp>
        <p:nvSpPr>
          <p:cNvPr id="25" name="Espace réservé du texte 2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 smtClean="0"/>
              <a:t>Aricent highlights </a:t>
            </a:r>
          </a:p>
          <a:p>
            <a:r>
              <a:rPr lang="en-US" sz="2000" b="1" i="1" dirty="0" smtClean="0"/>
              <a:t>(for Altran)</a:t>
            </a: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142021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3200" dirty="0"/>
              <a:t>Date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Aricent: </a:t>
            </a:r>
            <a:r>
              <a:rPr lang="en-US" dirty="0"/>
              <a:t>a </a:t>
            </a:r>
            <a:r>
              <a:rPr lang="en-US" dirty="0" smtClean="0"/>
              <a:t>digital leader in design </a:t>
            </a:r>
            <a:r>
              <a:rPr lang="en-US" dirty="0"/>
              <a:t>and engineering </a:t>
            </a:r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68" name="Espace réservé du texte 8"/>
          <p:cNvSpPr txBox="1">
            <a:spLocks/>
          </p:cNvSpPr>
          <p:nvPr/>
        </p:nvSpPr>
        <p:spPr bwMode="gray">
          <a:xfrm>
            <a:off x="1835696" y="1014627"/>
            <a:ext cx="6807568" cy="2205970"/>
          </a:xfrm>
          <a:prstGeom prst="roundRect">
            <a:avLst>
              <a:gd name="adj" fmla="val 4672"/>
            </a:avLst>
          </a:prstGeom>
          <a:solidFill>
            <a:srgbClr val="F9F9F9"/>
          </a:solidFill>
          <a:ln w="6350">
            <a:solidFill>
              <a:schemeClr val="tx2"/>
            </a:solidFill>
          </a:ln>
        </p:spPr>
        <p:txBody>
          <a:bodyPr vert="horz" lIns="45717" tIns="91434" rIns="0" bIns="91434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109538" indent="-109538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0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16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tabLst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spcAft>
                <a:spcPts val="600"/>
              </a:spcAft>
            </a:pPr>
            <a:r>
              <a:rPr lang="en-US" b="1" dirty="0" smtClean="0"/>
              <a:t>Global engineering services and design leader </a:t>
            </a:r>
          </a:p>
          <a:p>
            <a:pPr lvl="1" algn="l">
              <a:lnSpc>
                <a:spcPct val="150000"/>
              </a:lnSpc>
            </a:pPr>
            <a:r>
              <a:rPr lang="en-US" b="1" dirty="0" smtClean="0"/>
              <a:t>Key business differentiators:</a:t>
            </a:r>
          </a:p>
          <a:p>
            <a:pPr marL="446088" lvl="4" indent="-263525">
              <a:buFont typeface="Arial" pitchFamily="34" charset="0"/>
              <a:buChar char="−"/>
            </a:pPr>
            <a:r>
              <a:rPr lang="en-US" dirty="0" smtClean="0"/>
              <a:t>World class design and customer experience capabilities</a:t>
            </a:r>
          </a:p>
          <a:p>
            <a:pPr marL="446088" lvl="4" indent="-263525">
              <a:buFont typeface="Arial" pitchFamily="34" charset="0"/>
              <a:buChar char="−"/>
            </a:pPr>
            <a:r>
              <a:rPr lang="en-US" dirty="0" smtClean="0"/>
              <a:t>Deep expertise in key emerging technologies</a:t>
            </a:r>
          </a:p>
          <a:p>
            <a:pPr marL="446088" lvl="4" indent="-263525">
              <a:buFont typeface="Arial" pitchFamily="34" charset="0"/>
              <a:buChar char="−"/>
            </a:pPr>
            <a:r>
              <a:rPr lang="en-US" dirty="0" smtClean="0"/>
              <a:t>Scalable and industrialized delivery model</a:t>
            </a:r>
          </a:p>
          <a:p>
            <a:pPr marL="446088" lvl="4" indent="-263525">
              <a:buFont typeface="Arial" pitchFamily="34" charset="0"/>
              <a:buChar char="−"/>
            </a:pPr>
            <a:r>
              <a:rPr lang="en-US" dirty="0" smtClean="0"/>
              <a:t>Market leader in shaping transformational deals with clients</a:t>
            </a:r>
          </a:p>
          <a:p>
            <a:pPr marL="446088" lvl="4" indent="-263525">
              <a:buFont typeface="Arial" pitchFamily="34" charset="0"/>
              <a:buChar char="−"/>
            </a:pPr>
            <a:r>
              <a:rPr lang="en-US" dirty="0" smtClean="0"/>
              <a:t>Successful IP-based model</a:t>
            </a:r>
          </a:p>
          <a:p>
            <a:pPr marL="446088" lvl="4" indent="-263525">
              <a:buFont typeface="Arial" pitchFamily="34" charset="0"/>
              <a:buChar char="−"/>
            </a:pPr>
            <a:r>
              <a:rPr lang="en-US" dirty="0" smtClean="0"/>
              <a:t>Long-standing relationships with top technology market leaders</a:t>
            </a:r>
          </a:p>
          <a:p>
            <a:pPr marL="215882" lvl="4" indent="-123816">
              <a:buFont typeface="Arial" pitchFamily="34" charset="0"/>
              <a:buChar char="−"/>
            </a:pPr>
            <a:endParaRPr lang="en-US" b="1" dirty="0" smtClean="0"/>
          </a:p>
          <a:p>
            <a:pPr lvl="1" algn="l">
              <a:spcAft>
                <a:spcPts val="600"/>
              </a:spcAft>
            </a:pPr>
            <a:r>
              <a:rPr lang="en-US" dirty="0" smtClean="0"/>
              <a:t>Close to </a:t>
            </a:r>
            <a:r>
              <a:rPr lang="en-US" b="1" dirty="0" smtClean="0"/>
              <a:t>70% of revenues in the North American </a:t>
            </a:r>
            <a:r>
              <a:rPr lang="en-US" dirty="0" smtClean="0"/>
              <a:t>market</a:t>
            </a:r>
          </a:p>
          <a:p>
            <a:pPr lvl="1" algn="l">
              <a:spcAft>
                <a:spcPts val="600"/>
              </a:spcAft>
            </a:pPr>
            <a:r>
              <a:rPr lang="en-US" b="1" dirty="0" smtClean="0"/>
              <a:t>Strong leadership team</a:t>
            </a:r>
            <a:r>
              <a:rPr lang="en-US" dirty="0" smtClean="0"/>
              <a:t> with deep expertise and longstanding experience in large-scale organizations</a:t>
            </a:r>
            <a:endParaRPr lang="en-US" b="1" dirty="0"/>
          </a:p>
        </p:txBody>
      </p:sp>
      <p:sp>
        <p:nvSpPr>
          <p:cNvPr id="72" name="Espace réservé du texte 15"/>
          <p:cNvSpPr txBox="1">
            <a:spLocks/>
          </p:cNvSpPr>
          <p:nvPr/>
        </p:nvSpPr>
        <p:spPr bwMode="gray">
          <a:xfrm>
            <a:off x="263097" y="1014924"/>
            <a:ext cx="1523093" cy="2205970"/>
          </a:xfrm>
          <a:prstGeom prst="roundRect">
            <a:avLst>
              <a:gd name="adj" fmla="val 6042"/>
            </a:avLst>
          </a:prstGeom>
          <a:solidFill>
            <a:schemeClr val="tx2"/>
          </a:solidFill>
        </p:spPr>
        <p:txBody>
          <a:bodyPr vert="horz" lIns="71996" tIns="71996" rIns="71996" bIns="71996" rtlCol="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825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82154" indent="-82154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  <a:defRPr sz="825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825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81000" indent="-81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defRPr sz="825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162000" indent="-81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tabLst/>
              <a:defRPr sz="825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1200" b="1" dirty="0" smtClean="0">
                <a:solidFill>
                  <a:schemeClr val="bg1"/>
                </a:solidFill>
              </a:rPr>
              <a:t>Aricent </a:t>
            </a:r>
            <a:r>
              <a:rPr lang="en-US" sz="1200" b="1" dirty="0">
                <a:solidFill>
                  <a:schemeClr val="bg1"/>
                </a:solidFill>
              </a:rPr>
              <a:t>is a</a:t>
            </a:r>
            <a:br>
              <a:rPr lang="en-US" sz="1200" b="1" dirty="0">
                <a:solidFill>
                  <a:schemeClr val="bg1"/>
                </a:solidFill>
              </a:rPr>
            </a:br>
            <a:r>
              <a:rPr lang="en-US" sz="1200" b="1" dirty="0">
                <a:solidFill>
                  <a:schemeClr val="bg1"/>
                </a:solidFill>
              </a:rPr>
              <a:t>leading provider of ER&amp;D services</a:t>
            </a:r>
          </a:p>
        </p:txBody>
      </p:sp>
      <p:sp>
        <p:nvSpPr>
          <p:cNvPr id="69" name="Espace réservé du texte 9"/>
          <p:cNvSpPr txBox="1">
            <a:spLocks/>
          </p:cNvSpPr>
          <p:nvPr/>
        </p:nvSpPr>
        <p:spPr>
          <a:xfrm>
            <a:off x="1835696" y="3273101"/>
            <a:ext cx="6807568" cy="1229626"/>
          </a:xfrm>
          <a:prstGeom prst="roundRect">
            <a:avLst>
              <a:gd name="adj" fmla="val 8179"/>
            </a:avLst>
          </a:prstGeom>
          <a:solidFill>
            <a:srgbClr val="F9F9F9"/>
          </a:solidFill>
          <a:ln w="6350">
            <a:solidFill>
              <a:schemeClr val="accent5"/>
            </a:solidFill>
          </a:ln>
        </p:spPr>
        <p:txBody>
          <a:bodyPr vert="horz" lIns="45717" tIns="91434" rIns="45717" bIns="91434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109538" indent="-109538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0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16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tabLst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69" lvl="4" indent="-92069">
              <a:spcAft>
                <a:spcPts val="600"/>
              </a:spcAft>
            </a:pPr>
            <a:r>
              <a:rPr lang="en-US" b="1" dirty="0" smtClean="0"/>
              <a:t>24 </a:t>
            </a:r>
            <a:r>
              <a:rPr lang="en-US" b="1" dirty="0"/>
              <a:t>engineering centers and design studios worldwide </a:t>
            </a:r>
          </a:p>
          <a:p>
            <a:pPr marL="92069" lvl="4" indent="-92069">
              <a:spcAft>
                <a:spcPts val="600"/>
              </a:spcAft>
            </a:pPr>
            <a:r>
              <a:rPr lang="en-US" b="1" dirty="0" smtClean="0"/>
              <a:t>Premier capabilities </a:t>
            </a:r>
            <a:r>
              <a:rPr lang="en-US" b="1" dirty="0"/>
              <a:t>in India </a:t>
            </a:r>
            <a:r>
              <a:rPr lang="en-US" dirty="0" smtClean="0"/>
              <a:t>(8,500 engineers)</a:t>
            </a:r>
            <a:endParaRPr lang="en-US" dirty="0"/>
          </a:p>
          <a:p>
            <a:pPr marL="92069" lvl="4" indent="-92069">
              <a:spcAft>
                <a:spcPts val="600"/>
              </a:spcAft>
            </a:pPr>
            <a:r>
              <a:rPr lang="en-US" b="1" dirty="0"/>
              <a:t>~10,500 </a:t>
            </a:r>
            <a:r>
              <a:rPr lang="en-US" b="1" dirty="0" smtClean="0"/>
              <a:t>employees </a:t>
            </a:r>
            <a:r>
              <a:rPr lang="en-US" dirty="0" smtClean="0"/>
              <a:t>of which:</a:t>
            </a:r>
          </a:p>
          <a:p>
            <a:pPr marL="92069" lvl="4" indent="0">
              <a:buNone/>
            </a:pPr>
            <a:r>
              <a:rPr lang="en-US" dirty="0"/>
              <a:t>~</a:t>
            </a:r>
            <a:r>
              <a:rPr lang="en-US" dirty="0" smtClean="0"/>
              <a:t>9,200 engineers</a:t>
            </a:r>
            <a:endParaRPr lang="en-US" dirty="0"/>
          </a:p>
          <a:p>
            <a:pPr marL="92069" lvl="4" indent="0">
              <a:buNone/>
            </a:pPr>
            <a:r>
              <a:rPr lang="en-US" dirty="0" smtClean="0"/>
              <a:t>~600 designers</a:t>
            </a:r>
            <a:endParaRPr lang="en-US" dirty="0"/>
          </a:p>
        </p:txBody>
      </p:sp>
      <p:sp>
        <p:nvSpPr>
          <p:cNvPr id="73" name="Espace réservé du texte 15"/>
          <p:cNvSpPr txBox="1">
            <a:spLocks/>
          </p:cNvSpPr>
          <p:nvPr/>
        </p:nvSpPr>
        <p:spPr bwMode="gray">
          <a:xfrm>
            <a:off x="263097" y="3273101"/>
            <a:ext cx="1523093" cy="1229626"/>
          </a:xfrm>
          <a:prstGeom prst="roundRect">
            <a:avLst>
              <a:gd name="adj" fmla="val 6523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vert="horz" lIns="71996" tIns="71996" rIns="71996" bIns="71996" rtlCol="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825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82154" indent="-82154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  <a:defRPr sz="825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825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81000" indent="-81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defRPr sz="825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162000" indent="-81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tabLst/>
              <a:defRPr sz="825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1200" b="1" dirty="0">
                <a:solidFill>
                  <a:schemeClr val="bg1"/>
                </a:solidFill>
              </a:rPr>
              <a:t>Global</a:t>
            </a:r>
          </a:p>
          <a:p>
            <a:pPr marL="0" lvl="1" indent="0" algn="ctr">
              <a:buNone/>
            </a:pPr>
            <a:r>
              <a:rPr lang="en-US" sz="1200" b="1" dirty="0">
                <a:solidFill>
                  <a:schemeClr val="bg1"/>
                </a:solidFill>
              </a:rPr>
              <a:t>delivery model</a:t>
            </a:r>
          </a:p>
        </p:txBody>
      </p:sp>
    </p:spTree>
    <p:extLst>
      <p:ext uri="{BB962C8B-B14F-4D97-AF65-F5344CB8AC3E}">
        <p14:creationId xmlns:p14="http://schemas.microsoft.com/office/powerpoint/2010/main" val="2429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878C5F-B0FC-9048-BDB9-3A5EA681BD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75" b="40971"/>
          <a:stretch/>
        </p:blipFill>
        <p:spPr>
          <a:xfrm>
            <a:off x="540194" y="1360320"/>
            <a:ext cx="7619460" cy="199520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6CFC94-75DE-D74C-8FEE-99693A64692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1392" y="1244054"/>
            <a:ext cx="6639520" cy="418148"/>
          </a:xfrm>
        </p:spPr>
        <p:txBody>
          <a:bodyPr/>
          <a:lstStyle/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1200" dirty="0">
                <a:solidFill>
                  <a:schemeClr val="accent5"/>
                </a:solidFill>
                <a:latin typeface="+mj-lt"/>
                <a:ea typeface="+mj-ea"/>
                <a:cs typeface="+mj-cs"/>
              </a:rPr>
              <a:t>Design the right thing + Engineer the thing right to bring intelligence to the experience</a:t>
            </a:r>
          </a:p>
          <a:p>
            <a:pPr algn="l" defTabSz="914400">
              <a:lnSpc>
                <a:spcPct val="90000"/>
              </a:lnSpc>
              <a:spcBef>
                <a:spcPct val="0"/>
              </a:spcBef>
            </a:pPr>
            <a:endParaRPr lang="en-US" sz="1200" dirty="0">
              <a:solidFill>
                <a:schemeClr val="accent5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677E7E-4472-E04B-912F-532C3AA4D1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75" t="61565"/>
          <a:stretch/>
        </p:blipFill>
        <p:spPr>
          <a:xfrm>
            <a:off x="540194" y="3267105"/>
            <a:ext cx="7619460" cy="1299100"/>
          </a:xfrm>
          <a:prstGeom prst="rect">
            <a:avLst/>
          </a:prstGeom>
        </p:spPr>
      </p:pic>
      <p:sp>
        <p:nvSpPr>
          <p:cNvPr id="8" name="Title 4"/>
          <p:cNvSpPr txBox="1">
            <a:spLocks/>
          </p:cNvSpPr>
          <p:nvPr/>
        </p:nvSpPr>
        <p:spPr>
          <a:xfrm>
            <a:off x="358776" y="438663"/>
            <a:ext cx="8426450" cy="3328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Design-integrated engineering</a:t>
            </a:r>
          </a:p>
        </p:txBody>
      </p:sp>
    </p:spTree>
    <p:extLst>
      <p:ext uri="{BB962C8B-B14F-4D97-AF65-F5344CB8AC3E}">
        <p14:creationId xmlns:p14="http://schemas.microsoft.com/office/powerpoint/2010/main" val="18545751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Picture 3"/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89464" y="1127762"/>
            <a:ext cx="364185" cy="45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6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199" y="1092705"/>
            <a:ext cx="494076" cy="5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3175" dirty="0">
                <a:solidFill>
                  <a:srgbClr val="FFFFFF">
                    <a:alpha val="0"/>
                  </a:srgbClr>
                </a:solidFill>
              </a:rPr>
              <a:t>Date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358906" y="438668"/>
            <a:ext cx="8426192" cy="332887"/>
          </a:xfrm>
        </p:spPr>
        <p:txBody>
          <a:bodyPr anchor="b" anchorCtr="0"/>
          <a:lstStyle/>
          <a:p>
            <a:r>
              <a:rPr lang="en-US" dirty="0"/>
              <a:t>Integrated </a:t>
            </a:r>
            <a:r>
              <a:rPr lang="en-US" dirty="0" smtClean="0"/>
              <a:t>capabilities </a:t>
            </a:r>
            <a:r>
              <a:rPr lang="en-US" dirty="0"/>
              <a:t>supporting market </a:t>
            </a:r>
            <a:r>
              <a:rPr lang="en-US" dirty="0" smtClean="0"/>
              <a:t>leadership</a:t>
            </a:r>
            <a:endParaRPr lang="en-US" dirty="0"/>
          </a:p>
        </p:txBody>
      </p:sp>
      <p:sp>
        <p:nvSpPr>
          <p:cNvPr id="246" name="17480367.25225.8528.85468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27694" y="4522774"/>
            <a:ext cx="4176336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3132" tIns="45706" rIns="0" bIns="0" anchor="b"/>
          <a:lstStyle/>
          <a:p>
            <a:pPr indent="-114277" defTabSz="914214">
              <a:tabLst>
                <a:tab pos="8862777" algn="r"/>
              </a:tabLst>
            </a:pPr>
            <a:r>
              <a:rPr lang="en-US" sz="582" b="1" dirty="0">
                <a:solidFill>
                  <a:srgbClr val="464B69"/>
                </a:solidFill>
                <a:latin typeface="Arial Narrow" panose="020B0606020202030204" pitchFamily="34" charset="0"/>
              </a:rPr>
              <a:t>* </a:t>
            </a:r>
            <a:r>
              <a:rPr lang="en-US" sz="582" dirty="0">
                <a:solidFill>
                  <a:srgbClr val="464B69"/>
                </a:solidFill>
                <a:latin typeface="Arial Narrow" panose="020B0606020202030204" pitchFamily="34" charset="0"/>
              </a:rPr>
              <a:t>Revenue breakdown as of March 2017 </a:t>
            </a:r>
            <a:r>
              <a:rPr lang="en-US" sz="582" dirty="0" err="1">
                <a:solidFill>
                  <a:srgbClr val="464B69"/>
                </a:solidFill>
                <a:latin typeface="Arial Narrow" panose="020B0606020202030204" pitchFamily="34" charset="0"/>
              </a:rPr>
              <a:t>LTM</a:t>
            </a:r>
            <a:endParaRPr lang="en-US" sz="582" dirty="0">
              <a:solidFill>
                <a:srgbClr val="464B69"/>
              </a:solidFill>
              <a:latin typeface="Arial Narrow" panose="020B0606020202030204" pitchFamily="34" charset="0"/>
            </a:endParaRPr>
          </a:p>
        </p:txBody>
      </p:sp>
      <p:pic>
        <p:nvPicPr>
          <p:cNvPr id="345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934" y="1095880"/>
            <a:ext cx="484730" cy="517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37" name="Connecteur droit 28"/>
          <p:cNvCxnSpPr/>
          <p:nvPr/>
        </p:nvCxnSpPr>
        <p:spPr>
          <a:xfrm>
            <a:off x="5339746" y="1146061"/>
            <a:ext cx="0" cy="936000"/>
          </a:xfrm>
          <a:prstGeom prst="line">
            <a:avLst/>
          </a:prstGeom>
          <a:ln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7" name="TextBox 346"/>
          <p:cNvSpPr txBox="1"/>
          <p:nvPr/>
        </p:nvSpPr>
        <p:spPr>
          <a:xfrm>
            <a:off x="2047115" y="1200120"/>
            <a:ext cx="1475955" cy="309315"/>
          </a:xfrm>
          <a:prstGeom prst="rect">
            <a:avLst/>
          </a:prstGeom>
          <a:noFill/>
          <a:ln w="19050">
            <a:noFill/>
          </a:ln>
        </p:spPr>
        <p:txBody>
          <a:bodyPr wrap="square" lIns="71981" tIns="0" rIns="71981" bIns="0" rtlCol="0" anchor="ctr" anchorCtr="1">
            <a:spAutoFit/>
          </a:bodyPr>
          <a:lstStyle/>
          <a:p>
            <a:pPr algn="ctr" defTabSz="914214"/>
            <a:r>
              <a:rPr lang="en-US" sz="1005" b="1" dirty="0">
                <a:solidFill>
                  <a:srgbClr val="007EAF"/>
                </a:solidFill>
              </a:rPr>
              <a:t>Coms &amp; Tech </a:t>
            </a:r>
            <a:br>
              <a:rPr lang="en-US" sz="1005" b="1" dirty="0">
                <a:solidFill>
                  <a:srgbClr val="007EAF"/>
                </a:solidFill>
              </a:rPr>
            </a:br>
            <a:r>
              <a:rPr lang="en-US" sz="1005" b="1" dirty="0">
                <a:solidFill>
                  <a:srgbClr val="007EAF"/>
                </a:solidFill>
              </a:rPr>
              <a:t>systems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521717" y="1146061"/>
            <a:ext cx="0" cy="936000"/>
          </a:xfrm>
          <a:prstGeom prst="line">
            <a:avLst/>
          </a:prstGeom>
          <a:ln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TextBox 347"/>
          <p:cNvSpPr txBox="1"/>
          <p:nvPr/>
        </p:nvSpPr>
        <p:spPr>
          <a:xfrm>
            <a:off x="3870010" y="1200120"/>
            <a:ext cx="1475955" cy="309315"/>
          </a:xfrm>
          <a:prstGeom prst="rect">
            <a:avLst/>
          </a:prstGeom>
          <a:noFill/>
          <a:ln w="19050">
            <a:noFill/>
          </a:ln>
        </p:spPr>
        <p:txBody>
          <a:bodyPr wrap="square" lIns="71981" tIns="0" rIns="71981" bIns="0" rtlCol="0" anchor="ctr" anchorCtr="1">
            <a:spAutoFit/>
          </a:bodyPr>
          <a:lstStyle/>
          <a:p>
            <a:pPr algn="ctr" defTabSz="914214"/>
            <a:r>
              <a:rPr lang="en-US" sz="1005" b="1" dirty="0">
                <a:solidFill>
                  <a:srgbClr val="00B4B9">
                    <a:lumMod val="75000"/>
                  </a:srgbClr>
                </a:solidFill>
              </a:rPr>
              <a:t>Semiconductor</a:t>
            </a:r>
          </a:p>
          <a:p>
            <a:pPr algn="ctr" defTabSz="914214"/>
            <a:r>
              <a:rPr lang="en-US" sz="1005" b="1" dirty="0">
                <a:solidFill>
                  <a:srgbClr val="00B4B9">
                    <a:lumMod val="75000"/>
                  </a:srgbClr>
                </a:solidFill>
              </a:rPr>
              <a:t>&amp; Industrial</a:t>
            </a:r>
          </a:p>
        </p:txBody>
      </p:sp>
      <p:sp>
        <p:nvSpPr>
          <p:cNvPr id="350" name="TextBox 349"/>
          <p:cNvSpPr txBox="1"/>
          <p:nvPr/>
        </p:nvSpPr>
        <p:spPr>
          <a:xfrm>
            <a:off x="7493906" y="1277444"/>
            <a:ext cx="1475955" cy="154658"/>
          </a:xfrm>
          <a:prstGeom prst="rect">
            <a:avLst/>
          </a:prstGeom>
          <a:noFill/>
          <a:ln w="19050">
            <a:noFill/>
          </a:ln>
        </p:spPr>
        <p:txBody>
          <a:bodyPr wrap="square" lIns="71981" tIns="0" rIns="71981" bIns="0" rtlCol="0" anchor="ctr" anchorCtr="1">
            <a:spAutoFit/>
          </a:bodyPr>
          <a:lstStyle/>
          <a:p>
            <a:pPr algn="ctr" defTabSz="914214"/>
            <a:r>
              <a:rPr lang="en-US" sz="1005" b="1" dirty="0">
                <a:solidFill>
                  <a:srgbClr val="EB5F1E"/>
                </a:solidFill>
              </a:rPr>
              <a:t>Frog design</a:t>
            </a:r>
          </a:p>
        </p:txBody>
      </p:sp>
      <p:pic>
        <p:nvPicPr>
          <p:cNvPr id="351" name="Image 1307"/>
          <p:cNvPicPr>
            <a:picLocks noChangeAspect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7144" y="1208331"/>
            <a:ext cx="454571" cy="292887"/>
          </a:xfrm>
          <a:prstGeom prst="rect">
            <a:avLst/>
          </a:prstGeom>
        </p:spPr>
      </p:pic>
      <p:sp>
        <p:nvSpPr>
          <p:cNvPr id="349" name="TextBox 348"/>
          <p:cNvSpPr txBox="1"/>
          <p:nvPr/>
        </p:nvSpPr>
        <p:spPr>
          <a:xfrm>
            <a:off x="5682839" y="1200120"/>
            <a:ext cx="1475955" cy="309315"/>
          </a:xfrm>
          <a:prstGeom prst="rect">
            <a:avLst/>
          </a:prstGeom>
          <a:noFill/>
          <a:ln w="19050">
            <a:noFill/>
          </a:ln>
        </p:spPr>
        <p:txBody>
          <a:bodyPr wrap="square" lIns="71981" tIns="0" rIns="71981" bIns="0" rtlCol="0" anchor="ctr" anchorCtr="1">
            <a:spAutoFit/>
          </a:bodyPr>
          <a:lstStyle/>
          <a:p>
            <a:pPr algn="ctr" defTabSz="914214"/>
            <a:r>
              <a:rPr lang="en-US" sz="1005" b="1" dirty="0">
                <a:solidFill>
                  <a:srgbClr val="464B69"/>
                </a:solidFill>
              </a:rPr>
              <a:t>Enterprise software &amp; Consumer internet</a:t>
            </a:r>
          </a:p>
        </p:txBody>
      </p:sp>
      <p:cxnSp>
        <p:nvCxnSpPr>
          <p:cNvPr id="132" name="Straight Connector 131"/>
          <p:cNvCxnSpPr/>
          <p:nvPr/>
        </p:nvCxnSpPr>
        <p:spPr>
          <a:xfrm>
            <a:off x="7157774" y="1130440"/>
            <a:ext cx="0" cy="936000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Rounded Rectangle 334"/>
          <p:cNvSpPr/>
          <p:nvPr/>
        </p:nvSpPr>
        <p:spPr>
          <a:xfrm>
            <a:off x="1703690" y="1110481"/>
            <a:ext cx="7272116" cy="958767"/>
          </a:xfrm>
          <a:prstGeom prst="roundRect">
            <a:avLst>
              <a:gd name="adj" fmla="val 8042"/>
            </a:avLst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7967" tIns="45706" rIns="91413" bIns="457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15" indent="-171415" defTabSz="914214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005" dirty="0">
              <a:solidFill>
                <a:srgbClr val="464B69"/>
              </a:solidFill>
            </a:endParaRPr>
          </a:p>
        </p:txBody>
      </p:sp>
      <p:sp>
        <p:nvSpPr>
          <p:cNvPr id="229" name="Espace réservé du texte 15"/>
          <p:cNvSpPr txBox="1">
            <a:spLocks/>
          </p:cNvSpPr>
          <p:nvPr/>
        </p:nvSpPr>
        <p:spPr bwMode="gray">
          <a:xfrm>
            <a:off x="132462" y="1110482"/>
            <a:ext cx="1503307" cy="967346"/>
          </a:xfrm>
          <a:prstGeom prst="roundRect">
            <a:avLst>
              <a:gd name="adj" fmla="val 6042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vert="horz" lIns="71981" tIns="71981" rIns="71981" bIns="71981" rtlCol="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825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82154" indent="-82154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  <a:defRPr sz="825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825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81000" indent="-81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defRPr sz="825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162000" indent="-81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tabLst/>
              <a:defRPr sz="825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1217" b="1" dirty="0">
                <a:solidFill>
                  <a:srgbClr val="FFFFFF"/>
                </a:solidFill>
              </a:rPr>
              <a:t>Business lines</a:t>
            </a:r>
          </a:p>
          <a:p>
            <a:pPr marL="0" lvl="1" indent="0" algn="ctr">
              <a:buNone/>
            </a:pPr>
            <a:r>
              <a:rPr lang="fr-FR" sz="900" i="1" dirty="0">
                <a:solidFill>
                  <a:srgbClr val="FFFFFF"/>
                </a:solidFill>
              </a:rPr>
              <a:t>(as % of revenue*)</a:t>
            </a:r>
            <a:endParaRPr lang="en-US" sz="900" i="1" dirty="0">
              <a:solidFill>
                <a:srgbClr val="FFFFFF"/>
              </a:solidFill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7917512" y="2431897"/>
            <a:ext cx="1043968" cy="244426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ctr" defTabSz="914214"/>
            <a:r>
              <a:rPr lang="en-US" sz="794" b="1" dirty="0">
                <a:solidFill>
                  <a:srgbClr val="464B69"/>
                </a:solidFill>
              </a:rPr>
              <a:t>Product sustenance &amp; Maintenance</a:t>
            </a:r>
            <a:endParaRPr lang="en-US" sz="794" dirty="0">
              <a:solidFill>
                <a:srgbClr val="464B69"/>
              </a:solidFill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1692365" y="2165668"/>
            <a:ext cx="7269116" cy="713805"/>
          </a:xfrm>
          <a:prstGeom prst="roundRect">
            <a:avLst>
              <a:gd name="adj" fmla="val 10449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7967" tIns="45706" rIns="91413" bIns="457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15" indent="-171415" defTabSz="914214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005" dirty="0">
              <a:solidFill>
                <a:srgbClr val="464B69"/>
              </a:solidFill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1653703" y="2418181"/>
            <a:ext cx="1043968" cy="244426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/>
          <a:p>
            <a:pPr algn="ctr" defTabSz="914214"/>
            <a:r>
              <a:rPr lang="en-US" sz="794" b="1" dirty="0">
                <a:solidFill>
                  <a:srgbClr val="464B69"/>
                </a:solidFill>
              </a:rPr>
              <a:t>Digital design services</a:t>
            </a:r>
            <a:endParaRPr lang="en-US" sz="794" dirty="0">
              <a:solidFill>
                <a:srgbClr val="464B69"/>
              </a:solidFill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2697671" y="2418181"/>
            <a:ext cx="1043968" cy="244426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/>
          <a:p>
            <a:pPr algn="ctr" defTabSz="914214"/>
            <a:r>
              <a:rPr lang="en-US" sz="794" b="1" dirty="0">
                <a:solidFill>
                  <a:srgbClr val="464B69"/>
                </a:solidFill>
              </a:rPr>
              <a:t>Systems &amp; Silicon development</a:t>
            </a:r>
            <a:endParaRPr lang="en-US" sz="794" dirty="0">
              <a:solidFill>
                <a:srgbClr val="464B69"/>
              </a:solidFill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3741639" y="2418181"/>
            <a:ext cx="1043968" cy="244426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/>
          <a:p>
            <a:pPr algn="ctr" defTabSz="914214"/>
            <a:r>
              <a:rPr lang="en-US" sz="794" b="1" dirty="0">
                <a:solidFill>
                  <a:srgbClr val="464B69"/>
                </a:solidFill>
              </a:rPr>
              <a:t>Software product development</a:t>
            </a:r>
            <a:endParaRPr lang="en-US" sz="794" dirty="0">
              <a:solidFill>
                <a:srgbClr val="464B69"/>
              </a:solidFill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4785608" y="2357077"/>
            <a:ext cx="1043968" cy="366639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/>
          <a:p>
            <a:pPr algn="ctr" defTabSz="914214"/>
            <a:r>
              <a:rPr lang="en-US" sz="794" b="1" dirty="0">
                <a:solidFill>
                  <a:srgbClr val="464B69"/>
                </a:solidFill>
              </a:rPr>
              <a:t>Software</a:t>
            </a:r>
          </a:p>
          <a:p>
            <a:pPr algn="ctr" defTabSz="914214"/>
            <a:r>
              <a:rPr lang="en-US" sz="794" b="1" dirty="0">
                <a:solidFill>
                  <a:srgbClr val="464B69"/>
                </a:solidFill>
              </a:rPr>
              <a:t> frameworks &amp; Solutions</a:t>
            </a:r>
            <a:endParaRPr lang="en-US" sz="794" dirty="0">
              <a:solidFill>
                <a:srgbClr val="464B69"/>
              </a:solidFill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5829576" y="2479287"/>
            <a:ext cx="1043968" cy="122213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/>
          <a:p>
            <a:pPr algn="ctr" defTabSz="914214"/>
            <a:r>
              <a:rPr lang="en-US" sz="794" b="1" dirty="0">
                <a:solidFill>
                  <a:srgbClr val="464B69"/>
                </a:solidFill>
              </a:rPr>
              <a:t>Testing services</a:t>
            </a:r>
            <a:endParaRPr lang="en-US" sz="794" dirty="0">
              <a:solidFill>
                <a:srgbClr val="464B69"/>
              </a:solidFill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6873543" y="2418181"/>
            <a:ext cx="1043968" cy="244426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/>
          <a:p>
            <a:pPr algn="ctr" defTabSz="914214"/>
            <a:r>
              <a:rPr lang="en-US" sz="794" b="1" dirty="0">
                <a:solidFill>
                  <a:srgbClr val="464B69"/>
                </a:solidFill>
              </a:rPr>
              <a:t>Product services</a:t>
            </a:r>
          </a:p>
          <a:p>
            <a:pPr algn="ctr" defTabSz="914214"/>
            <a:r>
              <a:rPr lang="en-US" sz="794" b="1" dirty="0">
                <a:solidFill>
                  <a:srgbClr val="464B69"/>
                </a:solidFill>
              </a:rPr>
              <a:t> &amp; Support</a:t>
            </a:r>
            <a:endParaRPr lang="en-US" sz="794" dirty="0">
              <a:solidFill>
                <a:srgbClr val="464B69"/>
              </a:solidFill>
            </a:endParaRPr>
          </a:p>
        </p:txBody>
      </p:sp>
      <p:cxnSp>
        <p:nvCxnSpPr>
          <p:cNvPr id="142" name="Connecteur droit 28"/>
          <p:cNvCxnSpPr/>
          <p:nvPr/>
        </p:nvCxnSpPr>
        <p:spPr>
          <a:xfrm>
            <a:off x="2697671" y="2170897"/>
            <a:ext cx="0" cy="72000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28"/>
          <p:cNvCxnSpPr/>
          <p:nvPr/>
        </p:nvCxnSpPr>
        <p:spPr>
          <a:xfrm>
            <a:off x="3741639" y="2170897"/>
            <a:ext cx="0" cy="72000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28"/>
          <p:cNvCxnSpPr/>
          <p:nvPr/>
        </p:nvCxnSpPr>
        <p:spPr>
          <a:xfrm>
            <a:off x="4785608" y="2170897"/>
            <a:ext cx="0" cy="72000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28"/>
          <p:cNvCxnSpPr/>
          <p:nvPr/>
        </p:nvCxnSpPr>
        <p:spPr>
          <a:xfrm>
            <a:off x="5829576" y="2170897"/>
            <a:ext cx="0" cy="72000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28"/>
          <p:cNvCxnSpPr/>
          <p:nvPr/>
        </p:nvCxnSpPr>
        <p:spPr>
          <a:xfrm>
            <a:off x="7917511" y="2170897"/>
            <a:ext cx="0" cy="72000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28"/>
          <p:cNvCxnSpPr/>
          <p:nvPr/>
        </p:nvCxnSpPr>
        <p:spPr>
          <a:xfrm>
            <a:off x="6873543" y="2170897"/>
            <a:ext cx="0" cy="72000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Espace réservé du texte 15"/>
          <p:cNvSpPr txBox="1">
            <a:spLocks/>
          </p:cNvSpPr>
          <p:nvPr/>
        </p:nvSpPr>
        <p:spPr bwMode="gray">
          <a:xfrm>
            <a:off x="132458" y="2165668"/>
            <a:ext cx="1495096" cy="713805"/>
          </a:xfrm>
          <a:prstGeom prst="roundRect">
            <a:avLst>
              <a:gd name="adj" fmla="val 899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lIns="71981" tIns="71981" rIns="71981" bIns="71981" rtlCol="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825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82154" indent="-82154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  <a:defRPr sz="825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825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81000" indent="-81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defRPr sz="825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162000" indent="-81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tabLst/>
              <a:defRPr sz="825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fr-FR" sz="1217" b="1" dirty="0">
                <a:solidFill>
                  <a:srgbClr val="FFFFFF"/>
                </a:solidFill>
              </a:rPr>
              <a:t>Services</a:t>
            </a:r>
            <a:endParaRPr lang="en-US" sz="900" i="1" dirty="0">
              <a:solidFill>
                <a:srgbClr val="FFFFFF"/>
              </a:solidFill>
            </a:endParaRPr>
          </a:p>
        </p:txBody>
      </p:sp>
      <p:sp>
        <p:nvSpPr>
          <p:cNvPr id="226" name="Rounded Rectangle 225"/>
          <p:cNvSpPr/>
          <p:nvPr/>
        </p:nvSpPr>
        <p:spPr>
          <a:xfrm>
            <a:off x="1703689" y="3726204"/>
            <a:ext cx="7260790" cy="717754"/>
          </a:xfrm>
          <a:prstGeom prst="roundRect">
            <a:avLst>
              <a:gd name="adj" fmla="val 11735"/>
            </a:avLst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7967" tIns="45706" rIns="91413" bIns="457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15" indent="-171415" defTabSz="914214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005" dirty="0">
              <a:solidFill>
                <a:srgbClr val="464B69"/>
              </a:solidFill>
            </a:endParaRPr>
          </a:p>
        </p:txBody>
      </p:sp>
      <p:pic>
        <p:nvPicPr>
          <p:cNvPr id="232" name="Picture 2" descr="https://www.cisco.com/web/fw/i/logo-open-graph.gif"/>
          <p:cNvPicPr>
            <a:picLocks noChangeAspect="1" noChangeArrowheads="1"/>
          </p:cNvPicPr>
          <p:nvPr/>
        </p:nvPicPr>
        <p:blipFill rotWithShape="1"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83" b="18000"/>
          <a:stretch/>
        </p:blipFill>
        <p:spPr bwMode="auto">
          <a:xfrm>
            <a:off x="1828222" y="4052170"/>
            <a:ext cx="552897" cy="34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3" name="Picture 4" descr="https://www.famouslogos.net/images/nokia-logo.jpg"/>
          <p:cNvPicPr>
            <a:picLocks noChangeAspect="1" noChangeArrowheads="1"/>
          </p:cNvPicPr>
          <p:nvPr/>
        </p:nvPicPr>
        <p:blipFill rotWithShape="1">
          <a:blip r:embed="rId12" cstate="print">
            <a:clrChange>
              <a:clrFrom>
                <a:srgbClr val="FFFFEC"/>
              </a:clrFrom>
              <a:clrTo>
                <a:srgbClr val="FFFF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73294" y="4220701"/>
            <a:ext cx="712564" cy="14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" name="Picture 26" descr="https://www.underconsideration.com/brandnew/archives/att_2016_logo_with_type.png"/>
          <p:cNvPicPr>
            <a:picLocks noChangeAspect="1" noChangeArrowheads="1"/>
          </p:cNvPicPr>
          <p:nvPr/>
        </p:nvPicPr>
        <p:blipFill rotWithShape="1"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9" t="12270" r="5835" b="12836"/>
          <a:stretch/>
        </p:blipFill>
        <p:spPr bwMode="auto">
          <a:xfrm>
            <a:off x="2697674" y="4057381"/>
            <a:ext cx="747453" cy="32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6" name="Picture 28" descr="https://seeklogo.com/images/V/vodafone-logo-10FD58D573-seeklogo.com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109" y="3833069"/>
            <a:ext cx="610519" cy="47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8" name="Picture 42" descr="http://freevectorlogo.net/wp-content/uploads/2011/04/intel-vector-logo-400x400.pn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35151" y="3756852"/>
            <a:ext cx="519018" cy="35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9" name="Picture 44" descr="http://s.thestreet.com/files/tsc/v2008/photos/contrib/uploads/0543db5b-872d-11e6-9626-6507ce536c18.png"/>
          <p:cNvPicPr>
            <a:picLocks noChangeAspect="1" noChangeArrowheads="1"/>
          </p:cNvPicPr>
          <p:nvPr/>
        </p:nvPicPr>
        <p:blipFill rotWithShape="1"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63628" y="3846412"/>
            <a:ext cx="1065386" cy="511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0" name="Picture 60" descr="https://botw-pd.s3.amazonaws.com/styles/logo-thumbnail/s3/092012/untitled-1_30.png?itok=FR1lZ8W3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52627" y="3819538"/>
            <a:ext cx="602042" cy="27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1" name="Picture 72" descr="https://fontmeme.com/images/IBM-Logo.jpg"/>
          <p:cNvPicPr>
            <a:picLocks noChangeAspect="1" noChangeArrowheads="1"/>
          </p:cNvPicPr>
          <p:nvPr/>
        </p:nvPicPr>
        <p:blipFill rotWithShape="1"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43170" y="3823484"/>
            <a:ext cx="621816" cy="25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" name="Picture 45" descr="http://www.pngpix.com/wp-content/uploads/2016/07/PNGPIX-COM-GE-Logo-PNG-Transparent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595" y="3763000"/>
            <a:ext cx="416730" cy="41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9" name="Espace réservé du texte 15"/>
          <p:cNvSpPr txBox="1">
            <a:spLocks/>
          </p:cNvSpPr>
          <p:nvPr/>
        </p:nvSpPr>
        <p:spPr bwMode="gray">
          <a:xfrm>
            <a:off x="132458" y="3726204"/>
            <a:ext cx="1495096" cy="717754"/>
          </a:xfrm>
          <a:prstGeom prst="roundRect">
            <a:avLst>
              <a:gd name="adj" fmla="val 7508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71981" tIns="71981" rIns="71981" bIns="71981" rtlCol="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825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82154" indent="-82154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  <a:defRPr sz="825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825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81000" indent="-81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defRPr sz="825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162000" indent="-81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tabLst/>
              <a:defRPr sz="825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fr-FR" sz="1217" b="1" dirty="0">
                <a:solidFill>
                  <a:srgbClr val="FFFFFF"/>
                </a:solidFill>
              </a:rPr>
              <a:t>Key clients</a:t>
            </a:r>
            <a:endParaRPr lang="en-US" sz="900" i="1" dirty="0">
              <a:solidFill>
                <a:srgbClr val="FFFFFF"/>
              </a:solidFill>
            </a:endParaRPr>
          </a:p>
        </p:txBody>
      </p:sp>
      <p:sp>
        <p:nvSpPr>
          <p:cNvPr id="251" name="Espace réservé du texte 15"/>
          <p:cNvSpPr txBox="1">
            <a:spLocks/>
          </p:cNvSpPr>
          <p:nvPr/>
        </p:nvSpPr>
        <p:spPr bwMode="gray">
          <a:xfrm>
            <a:off x="132457" y="2945938"/>
            <a:ext cx="1495096" cy="713805"/>
          </a:xfrm>
          <a:prstGeom prst="roundRect">
            <a:avLst>
              <a:gd name="adj" fmla="val 8990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vert="horz" lIns="71984" tIns="71984" rIns="71984" bIns="71984" rtlCol="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825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82154" indent="-82154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  <a:defRPr sz="825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825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81000" indent="-81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defRPr sz="825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162000" indent="-81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tabLst/>
              <a:defRPr sz="825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fr-FR" sz="1217" b="1" dirty="0">
                <a:solidFill>
                  <a:srgbClr val="FFFFFF"/>
                </a:solidFill>
              </a:rPr>
              <a:t>Innovation practices</a:t>
            </a:r>
            <a:endParaRPr lang="en-US" sz="900" i="1" dirty="0">
              <a:solidFill>
                <a:srgbClr val="FFFFFF"/>
              </a:solidFill>
            </a:endParaRPr>
          </a:p>
        </p:txBody>
      </p:sp>
      <p:sp>
        <p:nvSpPr>
          <p:cNvPr id="252" name="Rounded Rectangle 251"/>
          <p:cNvSpPr/>
          <p:nvPr/>
        </p:nvSpPr>
        <p:spPr>
          <a:xfrm>
            <a:off x="1695364" y="2945938"/>
            <a:ext cx="7269116" cy="713805"/>
          </a:xfrm>
          <a:prstGeom prst="roundRect">
            <a:avLst>
              <a:gd name="adj" fmla="val 10449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7976" tIns="45710" rIns="91420" bIns="457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15" indent="-171415" defTabSz="914214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005" dirty="0">
              <a:solidFill>
                <a:srgbClr val="464B69"/>
              </a:solidFill>
            </a:endParaRPr>
          </a:p>
        </p:txBody>
      </p:sp>
      <p:pic>
        <p:nvPicPr>
          <p:cNvPr id="2052" name="Picture 4" descr="https://botw-pd.s3.amazonaws.com/styles/logo-thumbnail/s3/102015/gopro.png?itok=HWPJLbcI"/>
          <p:cNvPicPr>
            <a:picLocks noChangeAspect="1" noChangeArrowheads="1"/>
          </p:cNvPicPr>
          <p:nvPr/>
        </p:nvPicPr>
        <p:blipFill rotWithShape="1"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90927" y="3762742"/>
            <a:ext cx="683547" cy="29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logo oracle">
            <a:hlinkClick r:id="rId21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443" y="4216889"/>
            <a:ext cx="1065082" cy="15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logo ca technologies">
            <a:hlinkClick r:id="rId23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433" y="3912904"/>
            <a:ext cx="485450" cy="40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logo microsoft">
            <a:hlinkClick r:id="rId25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686" y="3802091"/>
            <a:ext cx="728847" cy="55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051797" y="3029757"/>
            <a:ext cx="1634719" cy="532707"/>
            <a:chOff x="2323579" y="3029755"/>
            <a:chExt cx="1634769" cy="532707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2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23579" y="3029755"/>
              <a:ext cx="550844" cy="532707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2863551" y="3096053"/>
              <a:ext cx="1094797" cy="401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099"/>
              <a:r>
                <a:rPr lang="en-US" sz="1005" b="1" dirty="0">
                  <a:solidFill>
                    <a:srgbClr val="037BC0"/>
                  </a:solidFill>
                  <a:ea typeface="Arial" charset="0"/>
                  <a:cs typeface="Arial" charset="0"/>
                </a:rPr>
                <a:t>Development</a:t>
              </a:r>
              <a:br>
                <a:rPr lang="en-US" sz="1005" b="1" dirty="0">
                  <a:solidFill>
                    <a:srgbClr val="037BC0"/>
                  </a:solidFill>
                  <a:ea typeface="Arial" charset="0"/>
                  <a:cs typeface="Arial" charset="0"/>
                </a:rPr>
              </a:br>
              <a:r>
                <a:rPr lang="en-US" sz="1005" b="1" dirty="0">
                  <a:solidFill>
                    <a:srgbClr val="037BC0"/>
                  </a:solidFill>
                  <a:ea typeface="Arial" charset="0"/>
                  <a:cs typeface="Arial" charset="0"/>
                </a:rPr>
                <a:t>Productivity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45511" y="2992125"/>
            <a:ext cx="1751407" cy="607971"/>
            <a:chOff x="4061942" y="2992123"/>
            <a:chExt cx="1751460" cy="607971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2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61942" y="2992123"/>
              <a:ext cx="621341" cy="607971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718605" y="3096053"/>
              <a:ext cx="1094797" cy="401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099"/>
              <a:r>
                <a:rPr lang="en-US" sz="1005" b="1" dirty="0">
                  <a:solidFill>
                    <a:srgbClr val="037BC0"/>
                  </a:solidFill>
                  <a:ea typeface="Arial" charset="0"/>
                  <a:cs typeface="Arial" charset="0"/>
                </a:rPr>
                <a:t>Converged</a:t>
              </a:r>
              <a:br>
                <a:rPr lang="en-US" sz="1005" b="1" dirty="0">
                  <a:solidFill>
                    <a:srgbClr val="037BC0"/>
                  </a:solidFill>
                  <a:ea typeface="Arial" charset="0"/>
                  <a:cs typeface="Arial" charset="0"/>
                </a:rPr>
              </a:br>
              <a:r>
                <a:rPr lang="en-US" sz="1005" b="1" dirty="0">
                  <a:solidFill>
                    <a:srgbClr val="037BC0"/>
                  </a:solidFill>
                  <a:ea typeface="Arial" charset="0"/>
                  <a:cs typeface="Arial" charset="0"/>
                </a:rPr>
                <a:t>Systems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755915" y="2958492"/>
            <a:ext cx="1796806" cy="675237"/>
            <a:chOff x="6007761" y="2958490"/>
            <a:chExt cx="1796861" cy="675237"/>
          </a:xfrm>
        </p:grpSpPr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2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07761" y="2958490"/>
              <a:ext cx="687705" cy="675237"/>
            </a:xfrm>
            <a:prstGeom prst="rect">
              <a:avLst/>
            </a:prstGeom>
          </p:spPr>
        </p:pic>
        <p:sp>
          <p:nvSpPr>
            <p:cNvPr id="64" name="TextBox 63"/>
            <p:cNvSpPr txBox="1"/>
            <p:nvPr/>
          </p:nvSpPr>
          <p:spPr>
            <a:xfrm>
              <a:off x="6709825" y="3096053"/>
              <a:ext cx="1094797" cy="401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099"/>
              <a:r>
                <a:rPr lang="en-US" sz="1005" b="1" dirty="0">
                  <a:solidFill>
                    <a:srgbClr val="037BC0"/>
                  </a:solidFill>
                  <a:ea typeface="Arial" charset="0"/>
                  <a:cs typeface="Arial" charset="0"/>
                </a:rPr>
                <a:t>Artificial</a:t>
              </a:r>
              <a:br>
                <a:rPr lang="en-US" sz="1005" b="1" dirty="0">
                  <a:solidFill>
                    <a:srgbClr val="037BC0"/>
                  </a:solidFill>
                  <a:ea typeface="Arial" charset="0"/>
                  <a:cs typeface="Arial" charset="0"/>
                </a:rPr>
              </a:br>
              <a:r>
                <a:rPr lang="en-US" sz="1005" b="1" dirty="0">
                  <a:solidFill>
                    <a:srgbClr val="037BC0"/>
                  </a:solidFill>
                  <a:ea typeface="Arial" charset="0"/>
                  <a:cs typeface="Arial" charset="0"/>
                </a:rPr>
                <a:t>Intelligence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711715" y="3000585"/>
            <a:ext cx="1468658" cy="591051"/>
            <a:chOff x="7711809" y="3000583"/>
            <a:chExt cx="1468703" cy="59105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0">
              <a:clrChange>
                <a:clrFrom>
                  <a:srgbClr val="DFDFDF"/>
                </a:clrFrom>
                <a:clrTo>
                  <a:srgbClr val="DFDFDF">
                    <a:alpha val="0"/>
                  </a:srgbClr>
                </a:clrTo>
              </a:clrChange>
            </a:blip>
            <a:srcRect l="56703" t="70669" r="40377" b="21453"/>
            <a:stretch/>
          </p:blipFill>
          <p:spPr>
            <a:xfrm>
              <a:off x="7711809" y="3000583"/>
              <a:ext cx="389834" cy="591051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8085715" y="3172998"/>
              <a:ext cx="1094797" cy="246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099"/>
              <a:r>
                <a:rPr lang="en-US" sz="1005" b="1" dirty="0">
                  <a:solidFill>
                    <a:srgbClr val="037BC0"/>
                  </a:solidFill>
                  <a:ea typeface="Arial" charset="0"/>
                  <a:cs typeface="Arial" charset="0"/>
                </a:rPr>
                <a:t>Security</a:t>
              </a:r>
            </a:p>
          </p:txBody>
        </p:sp>
      </p:grpSp>
      <p:pic>
        <p:nvPicPr>
          <p:cNvPr id="67" name="Picture 3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31"/>
          <a:srcRect/>
          <a:stretch/>
        </p:blipFill>
        <p:spPr bwMode="auto">
          <a:xfrm>
            <a:off x="2244586" y="1566413"/>
            <a:ext cx="760612" cy="495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B5F1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4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2" t="-6430" r="39105"/>
          <a:stretch/>
        </p:blipFill>
        <p:spPr bwMode="auto">
          <a:xfrm>
            <a:off x="4034249" y="1549314"/>
            <a:ext cx="569781" cy="506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B5F1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" name="Picture 6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 rotWithShape="1">
          <a:blip r:embed="rId31"/>
          <a:srcRect/>
          <a:stretch/>
        </p:blipFill>
        <p:spPr bwMode="auto">
          <a:xfrm>
            <a:off x="5906189" y="1555828"/>
            <a:ext cx="631187" cy="493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B5F1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" name="Picture 7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 rotWithShape="1">
          <a:blip r:embed="rId31"/>
          <a:srcRect/>
          <a:stretch/>
        </p:blipFill>
        <p:spPr bwMode="auto">
          <a:xfrm>
            <a:off x="7723082" y="1483117"/>
            <a:ext cx="737353" cy="570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B5F1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872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44" y="1390551"/>
            <a:ext cx="9143721" cy="3058211"/>
            <a:chOff x="0" y="3336269"/>
            <a:chExt cx="17279940" cy="5779449"/>
          </a:xfrm>
        </p:grpSpPr>
        <p:sp>
          <p:nvSpPr>
            <p:cNvPr id="24" name="Rectangle 23"/>
            <p:cNvSpPr/>
            <p:nvPr userDrawn="1"/>
          </p:nvSpPr>
          <p:spPr>
            <a:xfrm>
              <a:off x="0" y="3336269"/>
              <a:ext cx="17279940" cy="30754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53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12823" y="5296934"/>
              <a:ext cx="1965496" cy="574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88" b="1" dirty="0">
                  <a:latin typeface="Arial"/>
                  <a:cs typeface="Arial"/>
                </a:rPr>
                <a:t>ENTERPRISE</a:t>
              </a:r>
            </a:p>
            <a:p>
              <a:pPr algn="ctr"/>
              <a:r>
                <a:rPr lang="en-US" sz="688" b="1" dirty="0">
                  <a:latin typeface="Arial"/>
                  <a:cs typeface="Arial"/>
                </a:rPr>
                <a:t>SOFTWARE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4822504" y="5296934"/>
              <a:ext cx="2438016" cy="97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88" b="1" dirty="0">
                  <a:latin typeface="Arial"/>
                  <a:cs typeface="Arial"/>
                </a:rPr>
                <a:t>AUTOMOTIVE, CONSUMER, </a:t>
              </a:r>
            </a:p>
            <a:p>
              <a:pPr algn="ctr"/>
              <a:r>
                <a:rPr lang="en-US" sz="688" b="1" dirty="0">
                  <a:latin typeface="Arial"/>
                  <a:cs typeface="Arial"/>
                </a:rPr>
                <a:t>HEALTHCARE, FINANCIAL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110553" y="5296934"/>
              <a:ext cx="2475281" cy="7746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88" b="1" dirty="0">
                  <a:latin typeface="Arial"/>
                  <a:cs typeface="Arial"/>
                </a:rPr>
                <a:t>CONSUMER &amp; </a:t>
              </a:r>
            </a:p>
            <a:p>
              <a:pPr algn="ctr"/>
              <a:r>
                <a:rPr lang="en-US" sz="688" b="1" dirty="0">
                  <a:latin typeface="Arial"/>
                  <a:cs typeface="Arial"/>
                </a:rPr>
                <a:t>INTERNET</a:t>
              </a:r>
              <a:br>
                <a:rPr lang="en-US" sz="688" b="1" dirty="0">
                  <a:latin typeface="Arial"/>
                  <a:cs typeface="Arial"/>
                </a:rPr>
              </a:br>
              <a:r>
                <a:rPr lang="en-US" sz="688" b="1" dirty="0">
                  <a:latin typeface="Arial"/>
                  <a:cs typeface="Arial"/>
                </a:rPr>
                <a:t>SERVICES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587922" y="5296934"/>
              <a:ext cx="1750297" cy="7746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88" b="1">
                  <a:latin typeface="Arial"/>
                  <a:cs typeface="Arial"/>
                </a:rPr>
                <a:t>NETWORK EQUIPMENT PROVIDERS</a:t>
              </a:r>
              <a:endParaRPr lang="en-US" sz="688" b="1" dirty="0">
                <a:latin typeface="Arial"/>
                <a:cs typeface="Arial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435494" y="5296934"/>
              <a:ext cx="2229692" cy="7746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88" b="1" dirty="0">
                  <a:latin typeface="Arial"/>
                  <a:cs typeface="Arial"/>
                </a:rPr>
                <a:t>TECHNOLOGY</a:t>
              </a:r>
            </a:p>
            <a:p>
              <a:pPr algn="ctr"/>
              <a:r>
                <a:rPr lang="en-US" sz="688" b="1" dirty="0">
                  <a:latin typeface="Arial"/>
                  <a:cs typeface="Arial"/>
                </a:rPr>
                <a:t> SYSTEM</a:t>
              </a:r>
            </a:p>
            <a:p>
              <a:pPr algn="ctr"/>
              <a:r>
                <a:rPr lang="en-US" sz="688" b="1" dirty="0">
                  <a:latin typeface="Arial"/>
                  <a:cs typeface="Arial"/>
                </a:rPr>
                <a:t> PROVIDERS 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8722573" y="5310748"/>
              <a:ext cx="1906109" cy="7746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88" b="1" dirty="0">
                  <a:latin typeface="Arial"/>
                  <a:cs typeface="Arial"/>
                </a:rPr>
                <a:t>COMMUNICATION</a:t>
              </a:r>
            </a:p>
            <a:p>
              <a:pPr algn="ctr"/>
              <a:r>
                <a:rPr lang="en-US" sz="688" b="1" dirty="0">
                  <a:latin typeface="Arial"/>
                  <a:cs typeface="Arial"/>
                </a:rPr>
                <a:t>SERVICE</a:t>
              </a:r>
              <a:br>
                <a:rPr lang="en-US" sz="688" b="1" dirty="0">
                  <a:latin typeface="Arial"/>
                  <a:cs typeface="Arial"/>
                </a:rPr>
              </a:br>
              <a:r>
                <a:rPr lang="en-US" sz="688" b="1" dirty="0">
                  <a:latin typeface="Arial"/>
                  <a:cs typeface="Arial"/>
                </a:rPr>
                <a:t>PROVIDERS 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0693502" y="5310748"/>
              <a:ext cx="2229692" cy="374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88" b="1" dirty="0">
                  <a:latin typeface="Arial"/>
                  <a:cs typeface="Arial"/>
                </a:rPr>
                <a:t>SEMICONDUCTOR 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2803314" y="5310748"/>
              <a:ext cx="2229692" cy="374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88" b="1">
                  <a:latin typeface="Arial"/>
                  <a:cs typeface="Arial"/>
                </a:rPr>
                <a:t>INDUSTRIAL</a:t>
              </a:r>
              <a:endParaRPr lang="en-US" sz="688" b="1" dirty="0">
                <a:latin typeface="Arial"/>
                <a:cs typeface="Arial"/>
              </a:endParaRPr>
            </a:p>
          </p:txBody>
        </p:sp>
        <p:cxnSp>
          <p:nvCxnSpPr>
            <p:cNvPr id="78" name="Straight Connector 77"/>
            <p:cNvCxnSpPr/>
            <p:nvPr/>
          </p:nvCxnSpPr>
          <p:spPr>
            <a:xfrm>
              <a:off x="4382516" y="5369112"/>
              <a:ext cx="0" cy="544557"/>
            </a:xfrm>
            <a:prstGeom prst="line">
              <a:avLst/>
            </a:prstGeom>
            <a:ln w="6350" cmpd="sng">
              <a:solidFill>
                <a:srgbClr val="B7B7B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6463398" y="5369112"/>
              <a:ext cx="0" cy="544557"/>
            </a:xfrm>
            <a:prstGeom prst="line">
              <a:avLst/>
            </a:prstGeom>
            <a:ln w="6350" cmpd="sng">
              <a:solidFill>
                <a:srgbClr val="B7B7B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2301636" y="5369112"/>
              <a:ext cx="0" cy="544557"/>
            </a:xfrm>
            <a:prstGeom prst="line">
              <a:avLst/>
            </a:prstGeom>
            <a:ln w="6350" cmpd="sng">
              <a:solidFill>
                <a:srgbClr val="B7B7B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8622100" y="5369112"/>
              <a:ext cx="0" cy="544557"/>
            </a:xfrm>
            <a:prstGeom prst="line">
              <a:avLst/>
            </a:prstGeom>
            <a:ln w="6350" cmpd="sng">
              <a:solidFill>
                <a:srgbClr val="B7B7B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10722435" y="5369112"/>
              <a:ext cx="0" cy="544557"/>
            </a:xfrm>
            <a:prstGeom prst="line">
              <a:avLst/>
            </a:prstGeom>
            <a:ln w="6350" cmpd="sng">
              <a:solidFill>
                <a:srgbClr val="B7B7B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12842226" y="5369112"/>
              <a:ext cx="0" cy="544557"/>
            </a:xfrm>
            <a:prstGeom prst="line">
              <a:avLst/>
            </a:prstGeom>
            <a:ln w="6350" cmpd="sng">
              <a:solidFill>
                <a:srgbClr val="B7B7B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14903651" y="5369112"/>
              <a:ext cx="0" cy="544557"/>
            </a:xfrm>
            <a:prstGeom prst="line">
              <a:avLst/>
            </a:prstGeom>
            <a:ln w="6350" cmpd="sng">
              <a:solidFill>
                <a:srgbClr val="B7B7B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 userDrawn="1"/>
          </p:nvSpPr>
          <p:spPr>
            <a:xfrm>
              <a:off x="807310" y="8535662"/>
              <a:ext cx="2069863" cy="574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88" b="1" dirty="0">
                  <a:latin typeface="Arial"/>
                  <a:cs typeface="Arial"/>
                </a:rPr>
                <a:t>Digital Design Services</a:t>
              </a:r>
            </a:p>
          </p:txBody>
        </p:sp>
        <p:sp>
          <p:nvSpPr>
            <p:cNvPr id="50" name="TextBox 49"/>
            <p:cNvSpPr txBox="1"/>
            <p:nvPr userDrawn="1"/>
          </p:nvSpPr>
          <p:spPr>
            <a:xfrm>
              <a:off x="3094642" y="8535668"/>
              <a:ext cx="2069863" cy="574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88" b="1" dirty="0">
                  <a:latin typeface="Arial"/>
                  <a:cs typeface="Arial"/>
                </a:rPr>
                <a:t>Software Product Development</a:t>
              </a:r>
            </a:p>
          </p:txBody>
        </p:sp>
        <p:sp>
          <p:nvSpPr>
            <p:cNvPr id="52" name="TextBox 51"/>
            <p:cNvSpPr txBox="1"/>
            <p:nvPr userDrawn="1"/>
          </p:nvSpPr>
          <p:spPr>
            <a:xfrm>
              <a:off x="5443674" y="8534844"/>
              <a:ext cx="2069863" cy="574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88" b="1" dirty="0">
                  <a:latin typeface="Arial"/>
                  <a:cs typeface="Arial"/>
                </a:rPr>
                <a:t>Systems &amp; Silicon Development</a:t>
              </a:r>
            </a:p>
          </p:txBody>
        </p:sp>
        <p:sp>
          <p:nvSpPr>
            <p:cNvPr id="54" name="TextBox 53"/>
            <p:cNvSpPr txBox="1"/>
            <p:nvPr userDrawn="1"/>
          </p:nvSpPr>
          <p:spPr>
            <a:xfrm>
              <a:off x="7731006" y="8534844"/>
              <a:ext cx="2069863" cy="574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88" b="1" dirty="0">
                  <a:latin typeface="Arial"/>
                  <a:cs typeface="Arial"/>
                </a:rPr>
                <a:t>Software Frameworks &amp; Solutions</a:t>
              </a:r>
            </a:p>
          </p:txBody>
        </p:sp>
        <p:sp>
          <p:nvSpPr>
            <p:cNvPr id="56" name="TextBox 55"/>
            <p:cNvSpPr txBox="1"/>
            <p:nvPr userDrawn="1"/>
          </p:nvSpPr>
          <p:spPr>
            <a:xfrm>
              <a:off x="10109538" y="8535664"/>
              <a:ext cx="2069863" cy="574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88" b="1" dirty="0">
                  <a:latin typeface="Arial"/>
                  <a:cs typeface="Arial"/>
                </a:rPr>
                <a:t>Testing </a:t>
              </a:r>
            </a:p>
            <a:p>
              <a:pPr algn="ctr"/>
              <a:r>
                <a:rPr lang="en-US" sz="688" b="1" dirty="0">
                  <a:latin typeface="Arial"/>
                  <a:cs typeface="Arial"/>
                </a:rPr>
                <a:t>Services</a:t>
              </a:r>
            </a:p>
          </p:txBody>
        </p:sp>
        <p:sp>
          <p:nvSpPr>
            <p:cNvPr id="58" name="TextBox 57"/>
            <p:cNvSpPr txBox="1"/>
            <p:nvPr userDrawn="1"/>
          </p:nvSpPr>
          <p:spPr>
            <a:xfrm>
              <a:off x="12396870" y="8535664"/>
              <a:ext cx="2069863" cy="574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88" b="1" dirty="0">
                  <a:latin typeface="Arial"/>
                  <a:cs typeface="Arial"/>
                </a:rPr>
                <a:t>Product Services </a:t>
              </a:r>
            </a:p>
            <a:p>
              <a:pPr algn="ctr"/>
              <a:r>
                <a:rPr lang="en-US" sz="688" b="1" dirty="0">
                  <a:latin typeface="Arial"/>
                  <a:cs typeface="Arial"/>
                </a:rPr>
                <a:t>&amp; Support</a:t>
              </a:r>
            </a:p>
          </p:txBody>
        </p:sp>
        <p:sp>
          <p:nvSpPr>
            <p:cNvPr id="60" name="TextBox 59"/>
            <p:cNvSpPr txBox="1"/>
            <p:nvPr userDrawn="1"/>
          </p:nvSpPr>
          <p:spPr>
            <a:xfrm>
              <a:off x="14745902" y="8541105"/>
              <a:ext cx="2069863" cy="574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88" b="1" dirty="0">
                  <a:latin typeface="Arial"/>
                  <a:cs typeface="Arial"/>
                </a:rPr>
                <a:t>Product Sustenance &amp; Maintenance</a:t>
              </a:r>
            </a:p>
          </p:txBody>
        </p:sp>
        <p:pic>
          <p:nvPicPr>
            <p:cNvPr id="61" name="Picture 60" descr="Our_Industries_Communications-Service-Providers.jp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01087" y="3604346"/>
              <a:ext cx="1724400" cy="1596037"/>
            </a:xfrm>
            <a:prstGeom prst="rect">
              <a:avLst/>
            </a:prstGeom>
          </p:spPr>
        </p:pic>
        <p:pic>
          <p:nvPicPr>
            <p:cNvPr id="62" name="Picture 61" descr="Our_Industries_Network-Equipment-Providers.jpg"/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00425" y="3598468"/>
              <a:ext cx="1723063" cy="1594800"/>
            </a:xfrm>
            <a:prstGeom prst="rect">
              <a:avLst/>
            </a:prstGeom>
          </p:spPr>
        </p:pic>
        <p:pic>
          <p:nvPicPr>
            <p:cNvPr id="63" name="Picture 62" descr="Our_Industries_Consumer-Internet.jpg"/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06928" y="3600266"/>
              <a:ext cx="1723063" cy="1594800"/>
            </a:xfrm>
            <a:prstGeom prst="rect">
              <a:avLst/>
            </a:prstGeom>
          </p:spPr>
        </p:pic>
        <p:pic>
          <p:nvPicPr>
            <p:cNvPr id="64" name="Picture 63" descr="Our_Industries_Semiconductor.jpg"/>
            <p:cNvPicPr>
              <a:picLocks noChangeAspect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912388" y="3618309"/>
              <a:ext cx="1724400" cy="1596037"/>
            </a:xfrm>
            <a:prstGeom prst="rect">
              <a:avLst/>
            </a:prstGeom>
          </p:spPr>
        </p:pic>
        <p:pic>
          <p:nvPicPr>
            <p:cNvPr id="66" name="Picture 65" descr="Our_Industries_Technoogy-Systems-Providers.jpg"/>
            <p:cNvPicPr>
              <a:picLocks noChangeAspect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87037" y="3593071"/>
              <a:ext cx="1724400" cy="1596037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 userDrawn="1"/>
          </p:nvGrpSpPr>
          <p:grpSpPr>
            <a:xfrm>
              <a:off x="15130399" y="3590925"/>
              <a:ext cx="1733776" cy="1604715"/>
              <a:chOff x="15039432" y="3879023"/>
              <a:chExt cx="972014" cy="899658"/>
            </a:xfrm>
          </p:grpSpPr>
          <p:sp>
            <p:nvSpPr>
              <p:cNvPr id="68" name="Rectangle 67"/>
              <p:cNvSpPr/>
              <p:nvPr userDrawn="1"/>
            </p:nvSpPr>
            <p:spPr>
              <a:xfrm>
                <a:off x="15039432" y="3879023"/>
                <a:ext cx="972014" cy="899658"/>
              </a:xfrm>
              <a:prstGeom prst="rect">
                <a:avLst/>
              </a:prstGeom>
              <a:solidFill>
                <a:srgbClr val="3EC73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53"/>
              </a:p>
            </p:txBody>
          </p:sp>
          <p:pic>
            <p:nvPicPr>
              <p:cNvPr id="69" name="Picture 68" descr="frog_logo_white.png"/>
              <p:cNvPicPr>
                <a:picLocks noChangeAspect="1"/>
              </p:cNvPicPr>
              <p:nvPr userDrawn="1"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167444" y="4081362"/>
                <a:ext cx="712552" cy="543091"/>
              </a:xfrm>
              <a:prstGeom prst="rect">
                <a:avLst/>
              </a:prstGeom>
            </p:spPr>
          </p:pic>
        </p:grpSp>
        <p:grpSp>
          <p:nvGrpSpPr>
            <p:cNvPr id="3" name="Group 2"/>
            <p:cNvGrpSpPr/>
            <p:nvPr userDrawn="1"/>
          </p:nvGrpSpPr>
          <p:grpSpPr>
            <a:xfrm>
              <a:off x="13022281" y="3606386"/>
              <a:ext cx="1723621" cy="1592344"/>
              <a:chOff x="12900022" y="1484030"/>
              <a:chExt cx="2112685" cy="1951775"/>
            </a:xfrm>
          </p:grpSpPr>
          <p:pic>
            <p:nvPicPr>
              <p:cNvPr id="88" name="Picture 87"/>
              <p:cNvPicPr>
                <a:picLocks noChangeAspect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206"/>
              <a:stretch/>
            </p:blipFill>
            <p:spPr>
              <a:xfrm>
                <a:off x="12900022" y="1484030"/>
                <a:ext cx="2100408" cy="1933085"/>
              </a:xfrm>
              <a:prstGeom prst="rect">
                <a:avLst/>
              </a:prstGeom>
            </p:spPr>
          </p:pic>
          <p:sp>
            <p:nvSpPr>
              <p:cNvPr id="89" name="Shape 392"/>
              <p:cNvSpPr/>
              <p:nvPr/>
            </p:nvSpPr>
            <p:spPr>
              <a:xfrm>
                <a:off x="12906541" y="2424702"/>
                <a:ext cx="2106166" cy="1011103"/>
              </a:xfrm>
              <a:prstGeom prst="rect">
                <a:avLst/>
              </a:prstGeom>
              <a:gradFill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1C0C02"/>
                  </a:gs>
                </a:gsLst>
                <a:lin ang="5392910"/>
              </a:gradFill>
              <a:ln w="12700">
                <a:miter lim="400000"/>
              </a:ln>
            </p:spPr>
            <p:txBody>
              <a:bodyPr lIns="26784" tIns="26784" rIns="26784" bIns="26784" anchor="ctr"/>
              <a:lstStyle/>
              <a:p>
                <a:pPr defTabSz="342471">
                  <a:defRPr sz="2400">
                    <a:solidFill>
                      <a:srgbClr val="FFFFFF"/>
                    </a:solidFill>
                  </a:defRPr>
                </a:pPr>
                <a:endParaRPr sz="1323" kern="0">
                  <a:solidFill>
                    <a:srgbClr val="FFFFFF"/>
                  </a:solidFill>
                </a:endParaRPr>
              </a:p>
            </p:txBody>
          </p:sp>
        </p:grpSp>
        <p:pic>
          <p:nvPicPr>
            <p:cNvPr id="65" name="Picture 64" descr="Our_Industries_Enterprise-Software.jpg"/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7713" y="3608298"/>
              <a:ext cx="1723488" cy="1595193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 userDrawn="1"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1062" y="6807635"/>
              <a:ext cx="1720800" cy="1580699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 userDrawn="1"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05736" y="6797162"/>
              <a:ext cx="1720799" cy="1580699"/>
            </a:xfrm>
            <a:prstGeom prst="rect">
              <a:avLst/>
            </a:prstGeom>
          </p:spPr>
        </p:pic>
        <p:pic>
          <p:nvPicPr>
            <p:cNvPr id="108" name="Picture 107"/>
            <p:cNvPicPr>
              <a:picLocks noChangeAspect="1"/>
            </p:cNvPicPr>
            <p:nvPr userDrawn="1"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22446" y="6797162"/>
              <a:ext cx="1720799" cy="1580698"/>
            </a:xfrm>
            <a:prstGeom prst="rect">
              <a:avLst/>
            </a:prstGeom>
          </p:spPr>
        </p:pic>
        <p:pic>
          <p:nvPicPr>
            <p:cNvPr id="109" name="Picture 108"/>
            <p:cNvPicPr>
              <a:picLocks noChangeAspect="1"/>
            </p:cNvPicPr>
            <p:nvPr userDrawn="1"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33138" y="6807636"/>
              <a:ext cx="1720798" cy="1580698"/>
            </a:xfrm>
            <a:prstGeom prst="rect">
              <a:avLst/>
            </a:prstGeom>
          </p:spPr>
        </p:pic>
        <p:pic>
          <p:nvPicPr>
            <p:cNvPr id="110" name="Picture 109"/>
            <p:cNvPicPr>
              <a:picLocks noChangeAspect="1"/>
            </p:cNvPicPr>
            <p:nvPr userDrawn="1"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46668" y="6800773"/>
              <a:ext cx="1720798" cy="1580698"/>
            </a:xfrm>
            <a:prstGeom prst="rect">
              <a:avLst/>
            </a:prstGeom>
          </p:spPr>
        </p:pic>
        <p:pic>
          <p:nvPicPr>
            <p:cNvPr id="111" name="Picture 110"/>
            <p:cNvPicPr>
              <a:picLocks noChangeAspect="1"/>
            </p:cNvPicPr>
            <p:nvPr userDrawn="1"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571403" y="6790366"/>
              <a:ext cx="1720798" cy="1580698"/>
            </a:xfrm>
            <a:prstGeom prst="rect">
              <a:avLst/>
            </a:prstGeom>
          </p:spPr>
        </p:pic>
        <p:pic>
          <p:nvPicPr>
            <p:cNvPr id="112" name="Picture 111"/>
            <p:cNvPicPr>
              <a:picLocks noChangeAspect="1"/>
            </p:cNvPicPr>
            <p:nvPr userDrawn="1"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886132" y="6810901"/>
              <a:ext cx="1720798" cy="1580698"/>
            </a:xfrm>
            <a:prstGeom prst="rect">
              <a:avLst/>
            </a:prstGeom>
          </p:spPr>
        </p:pic>
      </p:grpSp>
      <p:sp>
        <p:nvSpPr>
          <p:cNvPr id="51" name="Rectangle 50"/>
          <p:cNvSpPr/>
          <p:nvPr/>
        </p:nvSpPr>
        <p:spPr>
          <a:xfrm>
            <a:off x="3171677" y="-91786"/>
            <a:ext cx="1398381" cy="120689"/>
          </a:xfrm>
          <a:prstGeom prst="rect">
            <a:avLst/>
          </a:prstGeom>
        </p:spPr>
        <p:txBody>
          <a:bodyPr wrap="square" lIns="30810" tIns="15406" rIns="30810" bIns="15406">
            <a:spAutoFit/>
          </a:bodyPr>
          <a:lstStyle/>
          <a:p>
            <a:endParaRPr lang="en-US" sz="582" dirty="0"/>
          </a:p>
        </p:txBody>
      </p:sp>
      <p:sp>
        <p:nvSpPr>
          <p:cNvPr id="49" name="Titre 3"/>
          <p:cNvSpPr txBox="1">
            <a:spLocks/>
          </p:cNvSpPr>
          <p:nvPr/>
        </p:nvSpPr>
        <p:spPr>
          <a:xfrm>
            <a:off x="358906" y="438668"/>
            <a:ext cx="8426192" cy="332887"/>
          </a:xfrm>
          <a:prstGeom prst="rect">
            <a:avLst/>
          </a:prstGeom>
        </p:spPr>
        <p:txBody>
          <a:bodyPr anchor="b" anchorCtr="0"/>
          <a:lstStyle>
            <a:lvl1pPr algn="l" defTabSz="17259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11" dirty="0"/>
              <a:t>Aricent Service Lines support our Industry Strategies</a:t>
            </a:r>
          </a:p>
        </p:txBody>
      </p:sp>
    </p:spTree>
    <p:extLst>
      <p:ext uri="{BB962C8B-B14F-4D97-AF65-F5344CB8AC3E}">
        <p14:creationId xmlns:p14="http://schemas.microsoft.com/office/powerpoint/2010/main" val="216753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6" y="438663"/>
            <a:ext cx="8426450" cy="307124"/>
          </a:xfrm>
        </p:spPr>
        <p:txBody>
          <a:bodyPr/>
          <a:lstStyle/>
          <a:p>
            <a:r>
              <a:rPr lang="en-US" dirty="0" smtClean="0"/>
              <a:t>Global presence</a:t>
            </a:r>
            <a:endParaRPr lang="en-US" dirty="0"/>
          </a:p>
        </p:txBody>
      </p:sp>
      <p:pic>
        <p:nvPicPr>
          <p:cNvPr id="6" name="pasted-image.pdf"/>
          <p:cNvPicPr/>
          <p:nvPr/>
        </p:nvPicPr>
        <p:blipFill>
          <a:blip r:embed="rId2" cstate="email">
            <a:lum bright="80000"/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019" y="1105412"/>
            <a:ext cx="8331132" cy="384409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33"/>
          <p:cNvSpPr/>
          <p:nvPr/>
        </p:nvSpPr>
        <p:spPr>
          <a:xfrm>
            <a:off x="1493061" y="2346376"/>
            <a:ext cx="464180" cy="1998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algn="l">
              <a:lnSpc>
                <a:spcPct val="140000"/>
              </a:lnSpc>
              <a:defRPr sz="1200">
                <a:solidFill>
                  <a:srgbClr val="000000">
                    <a:alpha val="88000"/>
                  </a:srgbClr>
                </a:solidFill>
                <a:latin typeface="BentonSans"/>
                <a:ea typeface="BentonSans"/>
                <a:cs typeface="BentonSans"/>
                <a:sym typeface="Benton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35" b="1" dirty="0">
                <a:latin typeface="Arial"/>
                <a:ea typeface="BentonSans Book"/>
                <a:cs typeface="Arial"/>
              </a:rPr>
              <a:t>San Jose</a:t>
            </a:r>
          </a:p>
        </p:txBody>
      </p:sp>
      <p:sp>
        <p:nvSpPr>
          <p:cNvPr id="8" name="Shape 734"/>
          <p:cNvSpPr/>
          <p:nvPr/>
        </p:nvSpPr>
        <p:spPr>
          <a:xfrm>
            <a:off x="1346419" y="2369709"/>
            <a:ext cx="58713" cy="58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2882" y="16796"/>
                </a:move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672" b="1"/>
          </a:p>
        </p:txBody>
      </p:sp>
      <p:sp>
        <p:nvSpPr>
          <p:cNvPr id="9" name="Shape 735"/>
          <p:cNvSpPr/>
          <p:nvPr/>
        </p:nvSpPr>
        <p:spPr>
          <a:xfrm>
            <a:off x="492977" y="2335422"/>
            <a:ext cx="783240" cy="177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algn="l">
              <a:lnSpc>
                <a:spcPct val="140000"/>
              </a:lnSpc>
              <a:defRPr sz="1200">
                <a:solidFill>
                  <a:srgbClr val="000000">
                    <a:alpha val="88000"/>
                  </a:srgbClr>
                </a:solidFill>
                <a:latin typeface="BentonSans"/>
                <a:ea typeface="BentonSans"/>
                <a:cs typeface="BentonSans"/>
                <a:sym typeface="BentonSans"/>
              </a:defRPr>
            </a:lvl1pPr>
          </a:lstStyle>
          <a:p>
            <a:pPr lvl="0" algn="r">
              <a:defRPr sz="1800">
                <a:solidFill>
                  <a:srgbClr val="000000"/>
                </a:solidFill>
              </a:defRPr>
            </a:pPr>
            <a:r>
              <a:rPr lang="en-US" sz="635" b="1" dirty="0">
                <a:latin typeface="Arial"/>
                <a:ea typeface="BentonSans Book"/>
                <a:cs typeface="Arial"/>
              </a:rPr>
              <a:t>Santa Clara</a:t>
            </a:r>
            <a:endParaRPr sz="635" b="1" dirty="0">
              <a:latin typeface="Arial"/>
              <a:ea typeface="BentonSans Book"/>
              <a:cs typeface="Arial"/>
            </a:endParaRPr>
          </a:p>
        </p:txBody>
      </p:sp>
      <p:sp>
        <p:nvSpPr>
          <p:cNvPr id="10" name="Shape 736"/>
          <p:cNvSpPr/>
          <p:nvPr/>
        </p:nvSpPr>
        <p:spPr>
          <a:xfrm>
            <a:off x="1833852" y="2555275"/>
            <a:ext cx="58324" cy="583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2882" y="16796"/>
                </a:move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lose/>
              </a:path>
            </a:pathLst>
          </a:custGeom>
          <a:solidFill>
            <a:srgbClr val="FF93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672" b="1"/>
          </a:p>
        </p:txBody>
      </p:sp>
      <p:sp>
        <p:nvSpPr>
          <p:cNvPr id="11" name="Shape 737"/>
          <p:cNvSpPr/>
          <p:nvPr/>
        </p:nvSpPr>
        <p:spPr>
          <a:xfrm>
            <a:off x="1017070" y="2516879"/>
            <a:ext cx="643811" cy="186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 algn="r">
              <a:lnSpc>
                <a:spcPct val="140000"/>
              </a:lnSpc>
              <a:defRPr sz="1800"/>
            </a:pPr>
            <a:r>
              <a:rPr sz="635" b="1" cap="all" dirty="0">
                <a:solidFill>
                  <a:srgbClr val="000000">
                    <a:alpha val="88000"/>
                  </a:srgbClr>
                </a:solidFill>
                <a:latin typeface="Arial"/>
                <a:ea typeface="BentonSans Book"/>
                <a:cs typeface="Arial"/>
                <a:sym typeface="BentonSans"/>
              </a:rPr>
              <a:t>s</a:t>
            </a:r>
            <a:r>
              <a:rPr sz="635" b="1" dirty="0">
                <a:solidFill>
                  <a:srgbClr val="000000">
                    <a:alpha val="88000"/>
                  </a:srgbClr>
                </a:solidFill>
                <a:latin typeface="Arial"/>
                <a:ea typeface="BentonSans Book"/>
                <a:cs typeface="Arial"/>
                <a:sym typeface="BentonSans"/>
              </a:rPr>
              <a:t>an Diego</a:t>
            </a:r>
          </a:p>
        </p:txBody>
      </p:sp>
      <p:sp>
        <p:nvSpPr>
          <p:cNvPr id="12" name="Shape 738"/>
          <p:cNvSpPr/>
          <p:nvPr/>
        </p:nvSpPr>
        <p:spPr>
          <a:xfrm>
            <a:off x="6689602" y="2753310"/>
            <a:ext cx="60412" cy="60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2882" y="16796"/>
                </a:move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lose/>
              </a:path>
            </a:pathLst>
          </a:custGeom>
          <a:solidFill>
            <a:srgbClr val="FF93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672" b="1"/>
          </a:p>
        </p:txBody>
      </p:sp>
      <p:sp>
        <p:nvSpPr>
          <p:cNvPr id="13" name="Shape 739"/>
          <p:cNvSpPr/>
          <p:nvPr/>
        </p:nvSpPr>
        <p:spPr>
          <a:xfrm>
            <a:off x="6769107" y="2682287"/>
            <a:ext cx="1174906" cy="285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 algn="l">
              <a:lnSpc>
                <a:spcPct val="140000"/>
              </a:lnSpc>
              <a:defRPr sz="1800"/>
            </a:pPr>
            <a:r>
              <a:rPr sz="635" b="1" cap="all" dirty="0">
                <a:solidFill>
                  <a:srgbClr val="000000">
                    <a:alpha val="88000"/>
                  </a:srgbClr>
                </a:solidFill>
                <a:latin typeface="Arial"/>
                <a:ea typeface="BentonSans Book"/>
                <a:cs typeface="Arial"/>
                <a:sym typeface="BentonSans"/>
              </a:rPr>
              <a:t>s</a:t>
            </a:r>
            <a:r>
              <a:rPr sz="635" b="1" dirty="0">
                <a:solidFill>
                  <a:srgbClr val="000000">
                    <a:alpha val="88000"/>
                  </a:srgbClr>
                </a:solidFill>
                <a:latin typeface="Arial"/>
                <a:ea typeface="BentonSans Book"/>
                <a:cs typeface="Arial"/>
                <a:sym typeface="BentonSans"/>
              </a:rPr>
              <a:t>henzhen</a:t>
            </a:r>
          </a:p>
        </p:txBody>
      </p:sp>
      <p:sp>
        <p:nvSpPr>
          <p:cNvPr id="14" name="Shape 740"/>
          <p:cNvSpPr/>
          <p:nvPr/>
        </p:nvSpPr>
        <p:spPr>
          <a:xfrm>
            <a:off x="2015503" y="2512872"/>
            <a:ext cx="58324" cy="583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2882" y="16796"/>
                </a:move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lose/>
              </a:path>
            </a:pathLst>
          </a:custGeom>
          <a:solidFill>
            <a:srgbClr val="FF93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672" b="1"/>
          </a:p>
        </p:txBody>
      </p:sp>
      <p:sp>
        <p:nvSpPr>
          <p:cNvPr id="15" name="Shape 741"/>
          <p:cNvSpPr/>
          <p:nvPr/>
        </p:nvSpPr>
        <p:spPr>
          <a:xfrm>
            <a:off x="2096880" y="2469802"/>
            <a:ext cx="1174906" cy="285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algn="l">
              <a:lnSpc>
                <a:spcPct val="140000"/>
              </a:lnSpc>
              <a:defRPr sz="1200">
                <a:solidFill>
                  <a:srgbClr val="000000">
                    <a:alpha val="88000"/>
                  </a:srgbClr>
                </a:solidFill>
                <a:latin typeface="BentonSans"/>
                <a:ea typeface="BentonSans"/>
                <a:cs typeface="BentonSans"/>
                <a:sym typeface="Benton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35" b="1" dirty="0">
                <a:latin typeface="Arial"/>
                <a:ea typeface="BentonSans Book"/>
                <a:cs typeface="Arial"/>
              </a:rPr>
              <a:t>Lafayette</a:t>
            </a:r>
          </a:p>
        </p:txBody>
      </p:sp>
      <p:sp>
        <p:nvSpPr>
          <p:cNvPr id="16" name="Shape 742"/>
          <p:cNvSpPr/>
          <p:nvPr/>
        </p:nvSpPr>
        <p:spPr>
          <a:xfrm>
            <a:off x="1916139" y="2271918"/>
            <a:ext cx="628354" cy="285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algn="l">
              <a:lnSpc>
                <a:spcPct val="140000"/>
              </a:lnSpc>
              <a:defRPr sz="1200">
                <a:solidFill>
                  <a:srgbClr val="000000">
                    <a:alpha val="88000"/>
                  </a:srgbClr>
                </a:solidFill>
                <a:latin typeface="BentonSans"/>
                <a:ea typeface="BentonSans"/>
                <a:cs typeface="BentonSans"/>
                <a:sym typeface="Benton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35" b="1" dirty="0">
                <a:latin typeface="Arial"/>
                <a:ea typeface="BentonSans Book"/>
                <a:cs typeface="Arial"/>
              </a:rPr>
              <a:t>Dallas</a:t>
            </a:r>
          </a:p>
        </p:txBody>
      </p:sp>
      <p:sp>
        <p:nvSpPr>
          <p:cNvPr id="17" name="Shape 743"/>
          <p:cNvSpPr/>
          <p:nvPr/>
        </p:nvSpPr>
        <p:spPr>
          <a:xfrm>
            <a:off x="1802188" y="2585965"/>
            <a:ext cx="1174906" cy="196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algn="l">
              <a:lnSpc>
                <a:spcPct val="140000"/>
              </a:lnSpc>
              <a:defRPr sz="1200">
                <a:solidFill>
                  <a:srgbClr val="000000">
                    <a:alpha val="88000"/>
                  </a:srgbClr>
                </a:solidFill>
                <a:latin typeface="BentonSans"/>
                <a:ea typeface="BentonSans"/>
                <a:cs typeface="BentonSans"/>
                <a:sym typeface="Benton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35" b="1" dirty="0">
                <a:latin typeface="Arial"/>
                <a:ea typeface="BentonSans Book"/>
                <a:cs typeface="Arial"/>
              </a:rPr>
              <a:t>Austin</a:t>
            </a:r>
          </a:p>
        </p:txBody>
      </p:sp>
      <p:sp>
        <p:nvSpPr>
          <p:cNvPr id="18" name="Shape 744"/>
          <p:cNvSpPr/>
          <p:nvPr/>
        </p:nvSpPr>
        <p:spPr>
          <a:xfrm>
            <a:off x="1312394" y="2301484"/>
            <a:ext cx="58324" cy="583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2882" y="16796"/>
                </a:move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lose/>
              </a:path>
            </a:pathLst>
          </a:custGeom>
          <a:solidFill>
            <a:srgbClr val="13D95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672" b="1"/>
          </a:p>
        </p:txBody>
      </p:sp>
      <p:sp>
        <p:nvSpPr>
          <p:cNvPr id="19" name="Shape 745"/>
          <p:cNvSpPr/>
          <p:nvPr/>
        </p:nvSpPr>
        <p:spPr>
          <a:xfrm>
            <a:off x="836551" y="2155965"/>
            <a:ext cx="748611" cy="177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algn="l">
              <a:lnSpc>
                <a:spcPct val="140000"/>
              </a:lnSpc>
              <a:defRPr sz="1200">
                <a:solidFill>
                  <a:srgbClr val="000000">
                    <a:alpha val="88000"/>
                  </a:srgbClr>
                </a:solidFill>
                <a:latin typeface="BentonSans"/>
                <a:ea typeface="BentonSans"/>
                <a:cs typeface="BentonSans"/>
                <a:sym typeface="BentonSans"/>
              </a:defRPr>
            </a:lvl1pPr>
          </a:lstStyle>
          <a:p>
            <a:pPr lvl="0" algn="r">
              <a:defRPr sz="1800">
                <a:solidFill>
                  <a:srgbClr val="000000"/>
                </a:solidFill>
              </a:defRPr>
            </a:pPr>
            <a:r>
              <a:rPr sz="635" b="1" dirty="0">
                <a:latin typeface="Arial"/>
                <a:ea typeface="BentonSans Book"/>
                <a:cs typeface="Arial"/>
              </a:rPr>
              <a:t>San Francisco</a:t>
            </a:r>
          </a:p>
        </p:txBody>
      </p:sp>
      <p:sp>
        <p:nvSpPr>
          <p:cNvPr id="20" name="Shape 747"/>
          <p:cNvSpPr/>
          <p:nvPr/>
        </p:nvSpPr>
        <p:spPr>
          <a:xfrm>
            <a:off x="1853483" y="2402241"/>
            <a:ext cx="58324" cy="583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2882" y="16796"/>
                </a:move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lose/>
              </a:path>
            </a:pathLst>
          </a:custGeom>
          <a:solidFill>
            <a:srgbClr val="FF93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672" b="1"/>
          </a:p>
        </p:txBody>
      </p:sp>
      <p:sp>
        <p:nvSpPr>
          <p:cNvPr id="21" name="Shape 749"/>
          <p:cNvSpPr/>
          <p:nvPr/>
        </p:nvSpPr>
        <p:spPr>
          <a:xfrm>
            <a:off x="2566141" y="2083824"/>
            <a:ext cx="628353" cy="196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algn="l">
              <a:lnSpc>
                <a:spcPct val="140000"/>
              </a:lnSpc>
              <a:defRPr sz="1200">
                <a:solidFill>
                  <a:srgbClr val="000000">
                    <a:alpha val="88000"/>
                  </a:srgbClr>
                </a:solidFill>
                <a:latin typeface="BentonSans"/>
                <a:ea typeface="BentonSans"/>
                <a:cs typeface="BentonSans"/>
                <a:sym typeface="Benton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35" b="1" dirty="0">
                <a:latin typeface="Arial"/>
                <a:ea typeface="BentonSans Book"/>
                <a:cs typeface="Arial"/>
              </a:rPr>
              <a:t>New York</a:t>
            </a:r>
          </a:p>
        </p:txBody>
      </p:sp>
      <p:sp>
        <p:nvSpPr>
          <p:cNvPr id="22" name="Shape 750"/>
          <p:cNvSpPr/>
          <p:nvPr/>
        </p:nvSpPr>
        <p:spPr>
          <a:xfrm>
            <a:off x="2483148" y="2162341"/>
            <a:ext cx="58324" cy="583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2882" y="16796"/>
                </a:move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lose/>
              </a:path>
            </a:pathLst>
          </a:custGeom>
          <a:solidFill>
            <a:srgbClr val="13D95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672" b="1"/>
          </a:p>
        </p:txBody>
      </p:sp>
      <p:sp>
        <p:nvSpPr>
          <p:cNvPr id="23" name="Shape 751"/>
          <p:cNvSpPr/>
          <p:nvPr/>
        </p:nvSpPr>
        <p:spPr>
          <a:xfrm>
            <a:off x="1833852" y="2507461"/>
            <a:ext cx="58324" cy="583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2882" y="16796"/>
                </a:move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lose/>
              </a:path>
            </a:pathLst>
          </a:custGeom>
          <a:solidFill>
            <a:srgbClr val="13D9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672" b="1" dirty="0"/>
          </a:p>
        </p:txBody>
      </p:sp>
      <p:sp>
        <p:nvSpPr>
          <p:cNvPr id="24" name="Shape 752"/>
          <p:cNvSpPr/>
          <p:nvPr/>
        </p:nvSpPr>
        <p:spPr>
          <a:xfrm>
            <a:off x="1456384" y="2483031"/>
            <a:ext cx="58324" cy="583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2882" y="16796"/>
                </a:move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lose/>
              </a:path>
            </a:pathLst>
          </a:custGeom>
          <a:solidFill>
            <a:srgbClr val="FF93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672" b="1"/>
          </a:p>
        </p:txBody>
      </p:sp>
      <p:sp>
        <p:nvSpPr>
          <p:cNvPr id="25" name="Shape 753"/>
          <p:cNvSpPr/>
          <p:nvPr/>
        </p:nvSpPr>
        <p:spPr>
          <a:xfrm>
            <a:off x="4259547" y="1780457"/>
            <a:ext cx="679696" cy="196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algn="l">
              <a:lnSpc>
                <a:spcPct val="140000"/>
              </a:lnSpc>
              <a:defRPr sz="1200">
                <a:solidFill>
                  <a:srgbClr val="000000">
                    <a:alpha val="88000"/>
                  </a:srgbClr>
                </a:solidFill>
                <a:latin typeface="BentonSans"/>
                <a:ea typeface="BentonSans"/>
                <a:cs typeface="BentonSans"/>
                <a:sym typeface="Benton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35" b="1" dirty="0">
                <a:latin typeface="Arial"/>
                <a:ea typeface="BentonSans Book"/>
                <a:cs typeface="Arial"/>
              </a:rPr>
              <a:t>Amsterdam</a:t>
            </a:r>
          </a:p>
        </p:txBody>
      </p:sp>
      <p:sp>
        <p:nvSpPr>
          <p:cNvPr id="26" name="Shape 754"/>
          <p:cNvSpPr/>
          <p:nvPr/>
        </p:nvSpPr>
        <p:spPr>
          <a:xfrm>
            <a:off x="4259547" y="1914013"/>
            <a:ext cx="58324" cy="583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2882" y="16796"/>
                </a:move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lose/>
              </a:path>
            </a:pathLst>
          </a:custGeom>
          <a:solidFill>
            <a:srgbClr val="13D95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672" b="1"/>
          </a:p>
        </p:txBody>
      </p:sp>
      <p:sp>
        <p:nvSpPr>
          <p:cNvPr id="27" name="Shape 755"/>
          <p:cNvSpPr/>
          <p:nvPr/>
        </p:nvSpPr>
        <p:spPr>
          <a:xfrm>
            <a:off x="4110617" y="1934685"/>
            <a:ext cx="58324" cy="583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2882" y="16796"/>
                </a:move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lose/>
              </a:path>
            </a:pathLst>
          </a:custGeom>
          <a:solidFill>
            <a:srgbClr val="13D95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672" b="1"/>
          </a:p>
        </p:txBody>
      </p:sp>
      <p:sp>
        <p:nvSpPr>
          <p:cNvPr id="28" name="Shape 756"/>
          <p:cNvSpPr/>
          <p:nvPr/>
        </p:nvSpPr>
        <p:spPr>
          <a:xfrm>
            <a:off x="3354925" y="1934685"/>
            <a:ext cx="748614" cy="205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algn="r">
              <a:lnSpc>
                <a:spcPct val="140000"/>
              </a:lnSpc>
              <a:defRPr sz="1200">
                <a:solidFill>
                  <a:srgbClr val="000000">
                    <a:alpha val="88000"/>
                  </a:srgbClr>
                </a:solidFill>
                <a:latin typeface="BentonSans"/>
                <a:ea typeface="BentonSans"/>
                <a:cs typeface="BentonSans"/>
                <a:sym typeface="Benton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35" b="1" dirty="0">
                <a:latin typeface="Arial"/>
                <a:ea typeface="BentonSans Book"/>
                <a:cs typeface="Arial"/>
              </a:rPr>
              <a:t>London</a:t>
            </a:r>
          </a:p>
        </p:txBody>
      </p:sp>
      <p:sp>
        <p:nvSpPr>
          <p:cNvPr id="29" name="Shape 757"/>
          <p:cNvSpPr/>
          <p:nvPr/>
        </p:nvSpPr>
        <p:spPr>
          <a:xfrm>
            <a:off x="4476828" y="2038375"/>
            <a:ext cx="679696" cy="172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algn="l">
              <a:lnSpc>
                <a:spcPct val="140000"/>
              </a:lnSpc>
              <a:defRPr sz="1200">
                <a:solidFill>
                  <a:srgbClr val="000000">
                    <a:alpha val="88000"/>
                  </a:srgbClr>
                </a:solidFill>
                <a:latin typeface="BentonSans"/>
                <a:ea typeface="BentonSans"/>
                <a:cs typeface="BentonSans"/>
                <a:sym typeface="Benton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35" b="1" dirty="0">
                <a:latin typeface="Arial"/>
                <a:ea typeface="BentonSans Book"/>
                <a:cs typeface="Arial"/>
              </a:rPr>
              <a:t>Munich</a:t>
            </a:r>
          </a:p>
        </p:txBody>
      </p:sp>
      <p:sp>
        <p:nvSpPr>
          <p:cNvPr id="30" name="Shape 758"/>
          <p:cNvSpPr/>
          <p:nvPr/>
        </p:nvSpPr>
        <p:spPr>
          <a:xfrm>
            <a:off x="4383872" y="2049142"/>
            <a:ext cx="58324" cy="583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2882" y="16796"/>
                </a:move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lose/>
              </a:path>
            </a:pathLst>
          </a:custGeom>
          <a:solidFill>
            <a:srgbClr val="13D95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672" b="1"/>
          </a:p>
        </p:txBody>
      </p:sp>
      <p:sp>
        <p:nvSpPr>
          <p:cNvPr id="31" name="Shape 759"/>
          <p:cNvSpPr/>
          <p:nvPr/>
        </p:nvSpPr>
        <p:spPr>
          <a:xfrm>
            <a:off x="4362585" y="2140417"/>
            <a:ext cx="58324" cy="583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2882" y="16796"/>
                </a:move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lose/>
              </a:path>
            </a:pathLst>
          </a:custGeom>
          <a:solidFill>
            <a:srgbClr val="13D95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672" b="1"/>
          </a:p>
        </p:txBody>
      </p:sp>
      <p:sp>
        <p:nvSpPr>
          <p:cNvPr id="32" name="Shape 760"/>
          <p:cNvSpPr/>
          <p:nvPr/>
        </p:nvSpPr>
        <p:spPr>
          <a:xfrm>
            <a:off x="4084535" y="2084738"/>
            <a:ext cx="245164" cy="206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algn="l">
              <a:lnSpc>
                <a:spcPct val="140000"/>
              </a:lnSpc>
              <a:defRPr sz="1200">
                <a:solidFill>
                  <a:srgbClr val="000000">
                    <a:alpha val="88000"/>
                  </a:srgbClr>
                </a:solidFill>
                <a:latin typeface="BentonSans"/>
                <a:ea typeface="BentonSans"/>
                <a:cs typeface="BentonSans"/>
                <a:sym typeface="BentonSans"/>
              </a:defRPr>
            </a:lvl1pPr>
          </a:lstStyle>
          <a:p>
            <a:pPr lvl="0" algn="r">
              <a:defRPr sz="1800">
                <a:solidFill>
                  <a:srgbClr val="000000"/>
                </a:solidFill>
              </a:defRPr>
            </a:pPr>
            <a:r>
              <a:rPr sz="635" b="1" dirty="0">
                <a:latin typeface="Arial"/>
                <a:ea typeface="BentonSans Book"/>
                <a:cs typeface="Arial"/>
              </a:rPr>
              <a:t>Milan</a:t>
            </a:r>
          </a:p>
        </p:txBody>
      </p:sp>
      <p:sp>
        <p:nvSpPr>
          <p:cNvPr id="33" name="Shape 761"/>
          <p:cNvSpPr/>
          <p:nvPr/>
        </p:nvSpPr>
        <p:spPr>
          <a:xfrm>
            <a:off x="4059507" y="1850705"/>
            <a:ext cx="58324" cy="583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2882" y="16796"/>
                </a:move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lose/>
              </a:path>
            </a:pathLst>
          </a:custGeom>
          <a:solidFill>
            <a:srgbClr val="FF93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672" b="1"/>
          </a:p>
        </p:txBody>
      </p:sp>
      <p:sp>
        <p:nvSpPr>
          <p:cNvPr id="34" name="Shape 762"/>
          <p:cNvSpPr/>
          <p:nvPr/>
        </p:nvSpPr>
        <p:spPr>
          <a:xfrm>
            <a:off x="3282009" y="1748549"/>
            <a:ext cx="748611" cy="186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algn="r">
              <a:lnSpc>
                <a:spcPct val="140000"/>
              </a:lnSpc>
              <a:defRPr sz="1200">
                <a:solidFill>
                  <a:srgbClr val="000000">
                    <a:alpha val="88000"/>
                  </a:srgbClr>
                </a:solidFill>
                <a:latin typeface="BentonSans"/>
                <a:ea typeface="BentonSans"/>
                <a:cs typeface="BentonSans"/>
                <a:sym typeface="Benton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35" b="1" dirty="0">
                <a:latin typeface="Arial"/>
                <a:ea typeface="BentonSans Book"/>
                <a:cs typeface="Arial"/>
              </a:rPr>
              <a:t>Newbury</a:t>
            </a:r>
          </a:p>
        </p:txBody>
      </p:sp>
      <p:sp>
        <p:nvSpPr>
          <p:cNvPr id="35" name="Shape 765"/>
          <p:cNvSpPr/>
          <p:nvPr/>
        </p:nvSpPr>
        <p:spPr>
          <a:xfrm>
            <a:off x="4373476" y="1976546"/>
            <a:ext cx="58324" cy="583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2882" y="16796"/>
                </a:move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lose/>
              </a:path>
            </a:pathLst>
          </a:custGeom>
          <a:solidFill>
            <a:srgbClr val="FF93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672" b="1"/>
          </a:p>
        </p:txBody>
      </p:sp>
      <p:sp>
        <p:nvSpPr>
          <p:cNvPr id="36" name="Shape 766"/>
          <p:cNvSpPr/>
          <p:nvPr/>
        </p:nvSpPr>
        <p:spPr>
          <a:xfrm>
            <a:off x="4476828" y="1918810"/>
            <a:ext cx="748611" cy="130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algn="l">
              <a:lnSpc>
                <a:spcPct val="140000"/>
              </a:lnSpc>
              <a:defRPr sz="1200">
                <a:solidFill>
                  <a:srgbClr val="000000">
                    <a:alpha val="88000"/>
                  </a:srgbClr>
                </a:solidFill>
                <a:latin typeface="BentonSans"/>
                <a:ea typeface="BentonSans"/>
                <a:cs typeface="BentonSans"/>
                <a:sym typeface="Benton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35" b="1" dirty="0">
                <a:latin typeface="Arial"/>
                <a:ea typeface="BentonSans Book"/>
                <a:cs typeface="Arial"/>
              </a:rPr>
              <a:t>Nuremberg</a:t>
            </a:r>
          </a:p>
        </p:txBody>
      </p:sp>
      <p:sp>
        <p:nvSpPr>
          <p:cNvPr id="37" name="Shape 767"/>
          <p:cNvSpPr/>
          <p:nvPr/>
        </p:nvSpPr>
        <p:spPr>
          <a:xfrm>
            <a:off x="5878157" y="2809380"/>
            <a:ext cx="60412" cy="60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2882" y="16796"/>
                </a:move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lose/>
              </a:path>
            </a:pathLst>
          </a:custGeom>
          <a:solidFill>
            <a:srgbClr val="FF93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672" b="1"/>
          </a:p>
        </p:txBody>
      </p:sp>
      <p:sp>
        <p:nvSpPr>
          <p:cNvPr id="38" name="Shape 768"/>
          <p:cNvSpPr/>
          <p:nvPr/>
        </p:nvSpPr>
        <p:spPr>
          <a:xfrm>
            <a:off x="5969821" y="2743977"/>
            <a:ext cx="733790" cy="113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algn="l">
              <a:lnSpc>
                <a:spcPct val="140000"/>
              </a:lnSpc>
              <a:defRPr sz="1200">
                <a:solidFill>
                  <a:srgbClr val="000000">
                    <a:alpha val="88000"/>
                  </a:srgbClr>
                </a:solidFill>
                <a:latin typeface="BentonSans"/>
                <a:ea typeface="BentonSans"/>
                <a:cs typeface="BentonSans"/>
                <a:sym typeface="Benton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35" b="1" dirty="0">
                <a:latin typeface="Arial"/>
                <a:ea typeface="BentonSans Book"/>
                <a:cs typeface="Arial"/>
              </a:rPr>
              <a:t>Gurgaon</a:t>
            </a:r>
          </a:p>
        </p:txBody>
      </p:sp>
      <p:sp>
        <p:nvSpPr>
          <p:cNvPr id="39" name="Shape 769"/>
          <p:cNvSpPr/>
          <p:nvPr/>
        </p:nvSpPr>
        <p:spPr>
          <a:xfrm>
            <a:off x="5917275" y="2920866"/>
            <a:ext cx="58324" cy="583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2882" y="16796"/>
                </a:move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lose/>
              </a:path>
            </a:pathLst>
          </a:custGeom>
          <a:solidFill>
            <a:srgbClr val="FF93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672" b="1"/>
          </a:p>
        </p:txBody>
      </p:sp>
      <p:sp>
        <p:nvSpPr>
          <p:cNvPr id="40" name="Shape 770"/>
          <p:cNvSpPr/>
          <p:nvPr/>
        </p:nvSpPr>
        <p:spPr>
          <a:xfrm>
            <a:off x="4972499" y="2857255"/>
            <a:ext cx="909699" cy="285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algn="r">
              <a:lnSpc>
                <a:spcPct val="140000"/>
              </a:lnSpc>
              <a:defRPr sz="1200">
                <a:solidFill>
                  <a:srgbClr val="000000">
                    <a:alpha val="88000"/>
                  </a:srgbClr>
                </a:solidFill>
                <a:latin typeface="BentonSans"/>
                <a:ea typeface="BentonSans"/>
                <a:cs typeface="BentonSans"/>
                <a:sym typeface="Benton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35" b="1" dirty="0">
                <a:latin typeface="Arial"/>
                <a:ea typeface="BentonSans Book"/>
                <a:cs typeface="Arial"/>
              </a:rPr>
              <a:t>Hyd</a:t>
            </a:r>
            <a:r>
              <a:rPr lang="de-DE" sz="635" b="1" dirty="0" err="1">
                <a:latin typeface="Arial"/>
                <a:ea typeface="BentonSans Book"/>
                <a:cs typeface="Arial"/>
              </a:rPr>
              <a:t>e</a:t>
            </a:r>
            <a:r>
              <a:rPr sz="635" b="1" dirty="0">
                <a:latin typeface="Arial"/>
                <a:ea typeface="BentonSans Book"/>
                <a:cs typeface="Arial"/>
              </a:rPr>
              <a:t>rabad</a:t>
            </a:r>
          </a:p>
        </p:txBody>
      </p:sp>
      <p:sp>
        <p:nvSpPr>
          <p:cNvPr id="41" name="Shape 771"/>
          <p:cNvSpPr/>
          <p:nvPr/>
        </p:nvSpPr>
        <p:spPr>
          <a:xfrm>
            <a:off x="5959954" y="3027458"/>
            <a:ext cx="60412" cy="60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2882" y="16796"/>
                </a:move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lose/>
              </a:path>
            </a:pathLst>
          </a:custGeom>
          <a:solidFill>
            <a:srgbClr val="FF93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672" b="1"/>
          </a:p>
        </p:txBody>
      </p:sp>
      <p:sp>
        <p:nvSpPr>
          <p:cNvPr id="42" name="Shape 772"/>
          <p:cNvSpPr/>
          <p:nvPr/>
        </p:nvSpPr>
        <p:spPr>
          <a:xfrm>
            <a:off x="6051565" y="2964506"/>
            <a:ext cx="1174906" cy="285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algn="l">
              <a:lnSpc>
                <a:spcPct val="140000"/>
              </a:lnSpc>
              <a:defRPr sz="1200">
                <a:solidFill>
                  <a:srgbClr val="000000">
                    <a:alpha val="88000"/>
                  </a:srgbClr>
                </a:solidFill>
                <a:latin typeface="BentonSans"/>
                <a:ea typeface="BentonSans"/>
                <a:cs typeface="BentonSans"/>
                <a:sym typeface="Benton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35" b="1" dirty="0">
                <a:latin typeface="Arial"/>
                <a:ea typeface="BentonSans Book"/>
                <a:cs typeface="Arial"/>
              </a:rPr>
              <a:t>Chennai</a:t>
            </a:r>
          </a:p>
        </p:txBody>
      </p:sp>
      <p:sp>
        <p:nvSpPr>
          <p:cNvPr id="43" name="Shape 773"/>
          <p:cNvSpPr/>
          <p:nvPr/>
        </p:nvSpPr>
        <p:spPr>
          <a:xfrm>
            <a:off x="5880024" y="3067239"/>
            <a:ext cx="58324" cy="583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2882" y="16796"/>
                </a:move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lose/>
              </a:path>
            </a:pathLst>
          </a:custGeom>
          <a:solidFill>
            <a:srgbClr val="FF93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672" b="1"/>
          </a:p>
        </p:txBody>
      </p:sp>
      <p:sp>
        <p:nvSpPr>
          <p:cNvPr id="44" name="Shape 774"/>
          <p:cNvSpPr/>
          <p:nvPr/>
        </p:nvSpPr>
        <p:spPr>
          <a:xfrm>
            <a:off x="4931448" y="3025414"/>
            <a:ext cx="909699" cy="285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algn="r">
              <a:lnSpc>
                <a:spcPct val="140000"/>
              </a:lnSpc>
              <a:defRPr sz="1200">
                <a:solidFill>
                  <a:srgbClr val="000000">
                    <a:alpha val="88000"/>
                  </a:srgbClr>
                </a:solidFill>
                <a:latin typeface="BentonSans"/>
                <a:ea typeface="BentonSans"/>
                <a:cs typeface="BentonSans"/>
                <a:sym typeface="Benton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635" b="1">
                <a:latin typeface="Arial" charset="0"/>
                <a:ea typeface="Arial" charset="0"/>
                <a:cs typeface="Arial" charset="0"/>
              </a:rPr>
              <a:t>Bengaluru</a:t>
            </a:r>
            <a:endParaRPr sz="635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5" name="Shape 779"/>
          <p:cNvSpPr/>
          <p:nvPr/>
        </p:nvSpPr>
        <p:spPr>
          <a:xfrm>
            <a:off x="6884411" y="2579309"/>
            <a:ext cx="60412" cy="60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2882" y="16796"/>
                </a:move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lose/>
              </a:path>
            </a:pathLst>
          </a:custGeom>
          <a:solidFill>
            <a:srgbClr val="3EC73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672" b="1"/>
          </a:p>
        </p:txBody>
      </p:sp>
      <p:sp>
        <p:nvSpPr>
          <p:cNvPr id="46" name="Shape 780"/>
          <p:cNvSpPr/>
          <p:nvPr/>
        </p:nvSpPr>
        <p:spPr>
          <a:xfrm>
            <a:off x="6971986" y="2504249"/>
            <a:ext cx="1174906" cy="206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algn="l">
              <a:lnSpc>
                <a:spcPct val="140000"/>
              </a:lnSpc>
              <a:defRPr sz="1200">
                <a:solidFill>
                  <a:srgbClr val="000000">
                    <a:alpha val="88000"/>
                  </a:srgbClr>
                </a:solidFill>
                <a:latin typeface="BentonSans"/>
                <a:ea typeface="BentonSans"/>
                <a:cs typeface="BentonSans"/>
                <a:sym typeface="Benton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35" b="1" dirty="0">
                <a:latin typeface="Arial"/>
                <a:ea typeface="BentonSans Book"/>
                <a:cs typeface="Arial"/>
              </a:rPr>
              <a:t>Shanghai</a:t>
            </a:r>
          </a:p>
        </p:txBody>
      </p:sp>
      <p:sp>
        <p:nvSpPr>
          <p:cNvPr id="47" name="Shape 732"/>
          <p:cNvSpPr/>
          <p:nvPr/>
        </p:nvSpPr>
        <p:spPr>
          <a:xfrm>
            <a:off x="1407131" y="2414272"/>
            <a:ext cx="58324" cy="583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2882" y="16796"/>
                </a:move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lose/>
              </a:path>
            </a:pathLst>
          </a:custGeom>
          <a:solidFill>
            <a:srgbClr val="FF93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672" b="1"/>
          </a:p>
        </p:txBody>
      </p:sp>
      <p:sp>
        <p:nvSpPr>
          <p:cNvPr id="48" name="Shape 749"/>
          <p:cNvSpPr/>
          <p:nvPr/>
        </p:nvSpPr>
        <p:spPr>
          <a:xfrm>
            <a:off x="2644443" y="1928550"/>
            <a:ext cx="628353" cy="196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algn="l">
              <a:lnSpc>
                <a:spcPct val="140000"/>
              </a:lnSpc>
              <a:defRPr sz="1200">
                <a:solidFill>
                  <a:srgbClr val="000000">
                    <a:alpha val="88000"/>
                  </a:srgbClr>
                </a:solidFill>
                <a:latin typeface="BentonSans"/>
                <a:ea typeface="BentonSans"/>
                <a:cs typeface="BentonSans"/>
                <a:sym typeface="Benton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de-DE" sz="635" b="1" dirty="0">
                <a:latin typeface="Arial"/>
                <a:ea typeface="BentonSans Book"/>
                <a:cs typeface="Arial"/>
              </a:rPr>
              <a:t>Boston</a:t>
            </a:r>
            <a:endParaRPr sz="635" b="1" dirty="0">
              <a:latin typeface="Arial"/>
              <a:ea typeface="BentonSans Book"/>
              <a:cs typeface="Arial"/>
            </a:endParaRPr>
          </a:p>
        </p:txBody>
      </p:sp>
      <p:sp>
        <p:nvSpPr>
          <p:cNvPr id="49" name="Shape 750"/>
          <p:cNvSpPr/>
          <p:nvPr/>
        </p:nvSpPr>
        <p:spPr>
          <a:xfrm>
            <a:off x="2561450" y="2007066"/>
            <a:ext cx="58324" cy="583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2882" y="16796"/>
                </a:move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lose/>
              </a:path>
            </a:pathLst>
          </a:custGeom>
          <a:solidFill>
            <a:srgbClr val="13D95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672" b="1"/>
          </a:p>
        </p:txBody>
      </p:sp>
      <p:sp>
        <p:nvSpPr>
          <p:cNvPr id="50" name="Shape 782"/>
          <p:cNvSpPr/>
          <p:nvPr/>
        </p:nvSpPr>
        <p:spPr>
          <a:xfrm>
            <a:off x="809490" y="3536320"/>
            <a:ext cx="956113" cy="177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algn="l">
              <a:lnSpc>
                <a:spcPct val="140000"/>
              </a:lnSpc>
              <a:defRPr sz="1200">
                <a:solidFill>
                  <a:srgbClr val="000000">
                    <a:alpha val="88000"/>
                  </a:srgbClr>
                </a:solidFill>
                <a:latin typeface="BentonSans"/>
                <a:ea typeface="BentonSans"/>
                <a:cs typeface="BentonSans"/>
                <a:sym typeface="Benton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35" b="1" dirty="0">
                <a:latin typeface="Arial"/>
                <a:ea typeface="BentonSans Book"/>
                <a:cs typeface="Arial"/>
              </a:rPr>
              <a:t>Headquarters</a:t>
            </a:r>
          </a:p>
        </p:txBody>
      </p:sp>
      <p:sp>
        <p:nvSpPr>
          <p:cNvPr id="51" name="Shape 783"/>
          <p:cNvSpPr/>
          <p:nvPr/>
        </p:nvSpPr>
        <p:spPr>
          <a:xfrm>
            <a:off x="799721" y="3939504"/>
            <a:ext cx="833742" cy="196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algn="l">
              <a:lnSpc>
                <a:spcPct val="140000"/>
              </a:lnSpc>
              <a:defRPr sz="1200">
                <a:solidFill>
                  <a:srgbClr val="000000">
                    <a:alpha val="88000"/>
                  </a:srgbClr>
                </a:solidFill>
                <a:latin typeface="BentonSans"/>
                <a:ea typeface="BentonSans"/>
                <a:cs typeface="BentonSans"/>
                <a:sym typeface="Benton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35" b="1" dirty="0">
                <a:latin typeface="Arial"/>
                <a:ea typeface="BentonSans Book"/>
                <a:cs typeface="Arial"/>
              </a:rPr>
              <a:t>Engineering </a:t>
            </a:r>
            <a:r>
              <a:rPr lang="de-DE" sz="635" b="1" dirty="0">
                <a:latin typeface="Arial"/>
                <a:ea typeface="BentonSans Book"/>
                <a:cs typeface="Arial"/>
              </a:rPr>
              <a:t>C</a:t>
            </a:r>
            <a:r>
              <a:rPr sz="635" b="1" dirty="0">
                <a:latin typeface="Arial"/>
                <a:ea typeface="BentonSans Book"/>
                <a:cs typeface="Arial"/>
              </a:rPr>
              <a:t>enters</a:t>
            </a:r>
          </a:p>
        </p:txBody>
      </p:sp>
      <p:sp>
        <p:nvSpPr>
          <p:cNvPr id="52" name="Shape 784"/>
          <p:cNvSpPr/>
          <p:nvPr/>
        </p:nvSpPr>
        <p:spPr>
          <a:xfrm>
            <a:off x="659224" y="3981593"/>
            <a:ext cx="58324" cy="58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2882" y="16796"/>
                </a:move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lose/>
              </a:path>
            </a:pathLst>
          </a:custGeom>
          <a:solidFill>
            <a:srgbClr val="EB802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672" b="1"/>
          </a:p>
        </p:txBody>
      </p:sp>
      <p:sp>
        <p:nvSpPr>
          <p:cNvPr id="53" name="Shape 785"/>
          <p:cNvSpPr/>
          <p:nvPr/>
        </p:nvSpPr>
        <p:spPr>
          <a:xfrm>
            <a:off x="809148" y="3739696"/>
            <a:ext cx="679697" cy="196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algn="l">
              <a:lnSpc>
                <a:spcPct val="140000"/>
              </a:lnSpc>
              <a:defRPr sz="1200">
                <a:solidFill>
                  <a:srgbClr val="000000">
                    <a:alpha val="88000"/>
                  </a:srgbClr>
                </a:solidFill>
                <a:latin typeface="BentonSans"/>
                <a:ea typeface="BentonSans"/>
                <a:cs typeface="BentonSans"/>
                <a:sym typeface="Benton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35" b="1" dirty="0">
                <a:latin typeface="Arial"/>
                <a:ea typeface="BentonSans Book"/>
                <a:cs typeface="Arial"/>
              </a:rPr>
              <a:t>frog </a:t>
            </a:r>
            <a:r>
              <a:rPr lang="de-DE" sz="635" b="1" dirty="0">
                <a:latin typeface="Arial"/>
                <a:ea typeface="BentonSans Book"/>
                <a:cs typeface="Arial"/>
              </a:rPr>
              <a:t>S</a:t>
            </a:r>
            <a:r>
              <a:rPr sz="635" b="1" dirty="0">
                <a:latin typeface="Arial"/>
                <a:ea typeface="BentonSans Book"/>
                <a:cs typeface="Arial"/>
              </a:rPr>
              <a:t>tudios </a:t>
            </a:r>
          </a:p>
        </p:txBody>
      </p:sp>
      <p:sp>
        <p:nvSpPr>
          <p:cNvPr id="54" name="Shape 786"/>
          <p:cNvSpPr/>
          <p:nvPr/>
        </p:nvSpPr>
        <p:spPr>
          <a:xfrm>
            <a:off x="659224" y="3799088"/>
            <a:ext cx="58324" cy="583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2882" y="16796"/>
                </a:move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lose/>
              </a:path>
            </a:pathLst>
          </a:custGeom>
          <a:solidFill>
            <a:srgbClr val="3EC73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672" b="1"/>
          </a:p>
        </p:txBody>
      </p:sp>
      <p:sp>
        <p:nvSpPr>
          <p:cNvPr id="55" name="Star: 5 Points 1"/>
          <p:cNvSpPr/>
          <p:nvPr/>
        </p:nvSpPr>
        <p:spPr>
          <a:xfrm>
            <a:off x="621025" y="3546798"/>
            <a:ext cx="133126" cy="115527"/>
          </a:xfrm>
          <a:prstGeom prst="star5">
            <a:avLst/>
          </a:prstGeom>
          <a:solidFill>
            <a:schemeClr val="tx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7624" bIns="47624" rtlCol="0" anchor="ctr" anchorCtr="0"/>
          <a:lstStyle/>
          <a:p>
            <a:pPr algn="ctr"/>
            <a:endParaRPr lang="en-US" sz="635" dirty="0">
              <a:solidFill>
                <a:schemeClr val="tx1"/>
              </a:solidFill>
            </a:endParaRPr>
          </a:p>
        </p:txBody>
      </p:sp>
      <p:sp>
        <p:nvSpPr>
          <p:cNvPr id="56" name="Star: 5 Points 1"/>
          <p:cNvSpPr/>
          <p:nvPr/>
        </p:nvSpPr>
        <p:spPr>
          <a:xfrm>
            <a:off x="1296626" y="2335067"/>
            <a:ext cx="148184" cy="128594"/>
          </a:xfrm>
          <a:prstGeom prst="star5">
            <a:avLst/>
          </a:prstGeom>
          <a:solidFill>
            <a:schemeClr val="tx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7624" bIns="47624" rtlCol="0" anchor="ctr" anchorCtr="0"/>
          <a:lstStyle/>
          <a:p>
            <a:pPr algn="ctr"/>
            <a:endParaRPr lang="en-US" sz="635" dirty="0">
              <a:solidFill>
                <a:schemeClr val="tx1"/>
              </a:solidFill>
            </a:endParaRPr>
          </a:p>
        </p:txBody>
      </p:sp>
      <p:sp>
        <p:nvSpPr>
          <p:cNvPr id="57" name="Shape 757"/>
          <p:cNvSpPr/>
          <p:nvPr/>
        </p:nvSpPr>
        <p:spPr>
          <a:xfrm>
            <a:off x="4476828" y="2258864"/>
            <a:ext cx="679696" cy="172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algn="l">
              <a:lnSpc>
                <a:spcPct val="140000"/>
              </a:lnSpc>
              <a:defRPr sz="1200">
                <a:solidFill>
                  <a:srgbClr val="000000">
                    <a:alpha val="88000"/>
                  </a:srgbClr>
                </a:solidFill>
                <a:latin typeface="BentonSans"/>
                <a:ea typeface="BentonSans"/>
                <a:cs typeface="BentonSans"/>
                <a:sym typeface="Benton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635" b="1" dirty="0">
                <a:latin typeface="Arial"/>
                <a:ea typeface="BentonSans Book"/>
                <a:cs typeface="Arial"/>
              </a:rPr>
              <a:t>Rome</a:t>
            </a:r>
            <a:endParaRPr sz="635" b="1" dirty="0">
              <a:latin typeface="Arial"/>
              <a:ea typeface="BentonSans Book"/>
              <a:cs typeface="Arial"/>
            </a:endParaRPr>
          </a:p>
        </p:txBody>
      </p:sp>
      <p:sp>
        <p:nvSpPr>
          <p:cNvPr id="58" name="Shape 765"/>
          <p:cNvSpPr/>
          <p:nvPr/>
        </p:nvSpPr>
        <p:spPr>
          <a:xfrm>
            <a:off x="4418504" y="2250751"/>
            <a:ext cx="58324" cy="583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2882" y="16796"/>
                </a:move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lose/>
              </a:path>
            </a:pathLst>
          </a:custGeom>
          <a:solidFill>
            <a:srgbClr val="FF93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672" b="1"/>
          </a:p>
        </p:txBody>
      </p:sp>
      <p:sp>
        <p:nvSpPr>
          <p:cNvPr id="59" name="Shape 740"/>
          <p:cNvSpPr/>
          <p:nvPr/>
        </p:nvSpPr>
        <p:spPr>
          <a:xfrm>
            <a:off x="2256267" y="2369709"/>
            <a:ext cx="58324" cy="583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2882" y="16796"/>
                </a:move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lose/>
              </a:path>
            </a:pathLst>
          </a:custGeom>
          <a:solidFill>
            <a:srgbClr val="FF93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672" b="1"/>
          </a:p>
        </p:txBody>
      </p:sp>
      <p:sp>
        <p:nvSpPr>
          <p:cNvPr id="60" name="Shape 741"/>
          <p:cNvSpPr/>
          <p:nvPr/>
        </p:nvSpPr>
        <p:spPr>
          <a:xfrm>
            <a:off x="2340657" y="2323877"/>
            <a:ext cx="1174906" cy="182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algn="l">
              <a:lnSpc>
                <a:spcPct val="140000"/>
              </a:lnSpc>
              <a:defRPr sz="1200">
                <a:solidFill>
                  <a:srgbClr val="000000">
                    <a:alpha val="88000"/>
                  </a:srgbClr>
                </a:solidFill>
                <a:latin typeface="BentonSans"/>
                <a:ea typeface="BentonSans"/>
                <a:cs typeface="BentonSans"/>
                <a:sym typeface="Benton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635" b="1" dirty="0">
                <a:latin typeface="Arial"/>
                <a:ea typeface="BentonSans Book"/>
                <a:cs typeface="Arial"/>
              </a:rPr>
              <a:t>Raleigh</a:t>
            </a:r>
            <a:endParaRPr sz="635" b="1" dirty="0">
              <a:latin typeface="Arial"/>
              <a:ea typeface="BentonSans Book"/>
              <a:cs typeface="Arial"/>
            </a:endParaRPr>
          </a:p>
        </p:txBody>
      </p:sp>
      <p:sp>
        <p:nvSpPr>
          <p:cNvPr id="61" name="Shape 771"/>
          <p:cNvSpPr/>
          <p:nvPr/>
        </p:nvSpPr>
        <p:spPr>
          <a:xfrm>
            <a:off x="7595551" y="4208146"/>
            <a:ext cx="60412" cy="60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2882" y="16796"/>
                </a:move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lose/>
              </a:path>
            </a:pathLst>
          </a:custGeom>
          <a:solidFill>
            <a:srgbClr val="FF93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672" b="1"/>
          </a:p>
        </p:txBody>
      </p:sp>
      <p:sp>
        <p:nvSpPr>
          <p:cNvPr id="62" name="Shape 772"/>
          <p:cNvSpPr/>
          <p:nvPr/>
        </p:nvSpPr>
        <p:spPr>
          <a:xfrm>
            <a:off x="7687162" y="4145195"/>
            <a:ext cx="1174906" cy="285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algn="l">
              <a:lnSpc>
                <a:spcPct val="140000"/>
              </a:lnSpc>
              <a:defRPr sz="1200">
                <a:solidFill>
                  <a:srgbClr val="000000">
                    <a:alpha val="88000"/>
                  </a:srgbClr>
                </a:solidFill>
                <a:latin typeface="BentonSans"/>
                <a:ea typeface="BentonSans"/>
                <a:cs typeface="BentonSans"/>
                <a:sym typeface="Benton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635" b="1" dirty="0">
                <a:latin typeface="Arial"/>
                <a:ea typeface="BentonSans Book"/>
                <a:cs typeface="Arial"/>
              </a:rPr>
              <a:t>Sydney</a:t>
            </a:r>
            <a:endParaRPr sz="635" b="1" dirty="0">
              <a:latin typeface="Arial"/>
              <a:ea typeface="BentonSans Book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898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r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 Black" panose="020B0A04020102020204" pitchFamily="34" charset="0"/>
              </a:rPr>
              <a:t>3.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5" name="Espace réservé du texte 2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 smtClean="0"/>
              <a:t>Altran additional highlights </a:t>
            </a:r>
          </a:p>
          <a:p>
            <a:r>
              <a:rPr lang="en-US" sz="2000" b="1" i="1" dirty="0" smtClean="0"/>
              <a:t>(for Aricent)</a:t>
            </a: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211687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Picture 397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3251" y="2931653"/>
            <a:ext cx="451254" cy="372312"/>
          </a:xfrm>
          <a:prstGeom prst="rect">
            <a:avLst/>
          </a:prstGeom>
          <a:effectLst/>
        </p:spPr>
      </p:pic>
      <p:sp>
        <p:nvSpPr>
          <p:cNvPr id="802" name="TextBox 16"/>
          <p:cNvSpPr txBox="1"/>
          <p:nvPr/>
        </p:nvSpPr>
        <p:spPr>
          <a:xfrm>
            <a:off x="7674554" y="3237903"/>
            <a:ext cx="1588647" cy="25391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r>
              <a:rPr lang="en-US" sz="1050" b="1" smtClean="0">
                <a:solidFill>
                  <a:srgbClr val="44546A">
                    <a:lumMod val="75000"/>
                  </a:srgbClr>
                </a:solidFill>
                <a:latin typeface="+mj-lt"/>
              </a:rPr>
              <a:t>Employees</a:t>
            </a:r>
            <a:endParaRPr lang="en-US" sz="1050" b="1" dirty="0">
              <a:solidFill>
                <a:srgbClr val="44546A">
                  <a:lumMod val="75000"/>
                </a:srgbClr>
              </a:solidFill>
              <a:latin typeface="+mj-lt"/>
            </a:endParaRPr>
          </a:p>
        </p:txBody>
      </p:sp>
      <p:sp>
        <p:nvSpPr>
          <p:cNvPr id="803" name="Espace réservé du texte 4"/>
          <p:cNvSpPr txBox="1">
            <a:spLocks/>
          </p:cNvSpPr>
          <p:nvPr/>
        </p:nvSpPr>
        <p:spPr>
          <a:xfrm>
            <a:off x="7832391" y="3381559"/>
            <a:ext cx="1272975" cy="289926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685800">
              <a:spcBef>
                <a:spcPts val="750"/>
              </a:spcBef>
              <a:buNone/>
              <a:defRPr/>
            </a:pPr>
            <a:r>
              <a:rPr lang="fr-FR" sz="1950" b="1" dirty="0" smtClean="0">
                <a:solidFill>
                  <a:schemeClr val="tx2"/>
                </a:solidFill>
                <a:latin typeface="+mj-lt"/>
              </a:rPr>
              <a:t>33 000+</a:t>
            </a:r>
            <a:endParaRPr lang="fr-FR" sz="195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804" name="TextBox 16"/>
          <p:cNvSpPr txBox="1"/>
          <p:nvPr/>
        </p:nvSpPr>
        <p:spPr>
          <a:xfrm>
            <a:off x="7644226" y="1832224"/>
            <a:ext cx="1588647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200" dirty="0">
                <a:solidFill>
                  <a:srgbClr val="44546A">
                    <a:lumMod val="75000"/>
                  </a:srgbClr>
                </a:solidFill>
                <a:latin typeface="+mj-lt"/>
              </a:rPr>
              <a:t>Operations in</a:t>
            </a:r>
            <a:endParaRPr lang="en-US" sz="1500" b="1" dirty="0">
              <a:solidFill>
                <a:srgbClr val="44546A">
                  <a:lumMod val="75000"/>
                </a:srgbClr>
              </a:solidFill>
              <a:latin typeface="+mj-lt"/>
            </a:endParaRPr>
          </a:p>
        </p:txBody>
      </p:sp>
      <p:sp>
        <p:nvSpPr>
          <p:cNvPr id="805" name="Espace réservé du texte 4"/>
          <p:cNvSpPr>
            <a:spLocks noGrp="1"/>
          </p:cNvSpPr>
          <p:nvPr/>
        </p:nvSpPr>
        <p:spPr>
          <a:xfrm>
            <a:off x="7771452" y="2042498"/>
            <a:ext cx="595313" cy="248840"/>
          </a:xfrm>
          <a:prstGeom prst="rect">
            <a:avLst/>
          </a:prstGeom>
          <a:effectLst/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fr-FR" sz="2400" dirty="0" smtClean="0">
                <a:solidFill>
                  <a:schemeClr val="tx2"/>
                </a:solidFill>
                <a:latin typeface="+mj-lt"/>
              </a:rPr>
              <a:t>20</a:t>
            </a:r>
            <a:r>
              <a:rPr lang="fr-FR" sz="2400" dirty="0">
                <a:solidFill>
                  <a:schemeClr val="tx2"/>
                </a:solidFill>
                <a:latin typeface="+mj-lt"/>
              </a:rPr>
              <a:t>+</a:t>
            </a:r>
          </a:p>
        </p:txBody>
      </p:sp>
      <p:sp>
        <p:nvSpPr>
          <p:cNvPr id="806" name="Espace réservé du texte 6"/>
          <p:cNvSpPr>
            <a:spLocks noGrp="1"/>
          </p:cNvSpPr>
          <p:nvPr/>
        </p:nvSpPr>
        <p:spPr>
          <a:xfrm>
            <a:off x="8072472" y="2086138"/>
            <a:ext cx="1237332" cy="234995"/>
          </a:xfrm>
          <a:prstGeom prst="rect">
            <a:avLst/>
          </a:prstGeom>
          <a:effectLst/>
        </p:spPr>
        <p:txBody>
          <a:bodyPr vert="horz" lIns="68580" tIns="34290" rIns="68580" bIns="3429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fr-FR" sz="1200" dirty="0">
                <a:solidFill>
                  <a:srgbClr val="44546A">
                    <a:lumMod val="75000"/>
                  </a:srgbClr>
                </a:solidFill>
                <a:latin typeface="+mj-lt"/>
              </a:rPr>
              <a:t>countries</a:t>
            </a:r>
            <a:endParaRPr lang="fr-FR" sz="1050" dirty="0">
              <a:solidFill>
                <a:srgbClr val="44546A">
                  <a:lumMod val="75000"/>
                </a:srgbClr>
              </a:solidFill>
              <a:latin typeface="+mj-lt"/>
            </a:endParaRPr>
          </a:p>
        </p:txBody>
      </p:sp>
      <p:pic>
        <p:nvPicPr>
          <p:cNvPr id="807" name="Picture 3"/>
          <p:cNvPicPr>
            <a:picLocks noChangeAspect="1"/>
          </p:cNvPicPr>
          <p:nvPr/>
        </p:nvPicPr>
        <p:blipFill rotWithShape="1"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7571" y="1392432"/>
            <a:ext cx="433904" cy="486818"/>
          </a:xfrm>
          <a:prstGeom prst="rect">
            <a:avLst/>
          </a:prstGeom>
          <a:effectLst/>
        </p:spPr>
      </p:pic>
      <p:grpSp>
        <p:nvGrpSpPr>
          <p:cNvPr id="1091" name="Groupe 1090"/>
          <p:cNvGrpSpPr/>
          <p:nvPr/>
        </p:nvGrpSpPr>
        <p:grpSpPr>
          <a:xfrm>
            <a:off x="146584" y="985850"/>
            <a:ext cx="7500640" cy="3950822"/>
            <a:chOff x="312694" y="483518"/>
            <a:chExt cx="8074166" cy="4598894"/>
          </a:xfrm>
          <a:solidFill>
            <a:schemeClr val="bg1">
              <a:lumMod val="75000"/>
            </a:schemeClr>
          </a:solidFill>
          <a:effectLst/>
        </p:grpSpPr>
        <p:sp>
          <p:nvSpPr>
            <p:cNvPr id="1092" name="Freeform 9"/>
            <p:cNvSpPr>
              <a:spLocks/>
            </p:cNvSpPr>
            <p:nvPr/>
          </p:nvSpPr>
          <p:spPr bwMode="auto">
            <a:xfrm>
              <a:off x="3686637" y="2572277"/>
              <a:ext cx="199293" cy="211379"/>
            </a:xfrm>
            <a:custGeom>
              <a:avLst/>
              <a:gdLst>
                <a:gd name="T0" fmla="*/ 220663 w 142"/>
                <a:gd name="T1" fmla="*/ 11113 h 152"/>
                <a:gd name="T2" fmla="*/ 225425 w 142"/>
                <a:gd name="T3" fmla="*/ 0 h 152"/>
                <a:gd name="T4" fmla="*/ 204788 w 142"/>
                <a:gd name="T5" fmla="*/ 0 h 152"/>
                <a:gd name="T6" fmla="*/ 130175 w 142"/>
                <a:gd name="T7" fmla="*/ 0 h 152"/>
                <a:gd name="T8" fmla="*/ 122238 w 142"/>
                <a:gd name="T9" fmla="*/ 15875 h 152"/>
                <a:gd name="T10" fmla="*/ 87313 w 142"/>
                <a:gd name="T11" fmla="*/ 11113 h 152"/>
                <a:gd name="T12" fmla="*/ 82550 w 142"/>
                <a:gd name="T13" fmla="*/ 47625 h 152"/>
                <a:gd name="T14" fmla="*/ 71438 w 142"/>
                <a:gd name="T15" fmla="*/ 66675 h 152"/>
                <a:gd name="T16" fmla="*/ 47625 w 142"/>
                <a:gd name="T17" fmla="*/ 79375 h 152"/>
                <a:gd name="T18" fmla="*/ 34925 w 142"/>
                <a:gd name="T19" fmla="*/ 90488 h 152"/>
                <a:gd name="T20" fmla="*/ 34925 w 142"/>
                <a:gd name="T21" fmla="*/ 130175 h 152"/>
                <a:gd name="T22" fmla="*/ 19050 w 142"/>
                <a:gd name="T23" fmla="*/ 133350 h 152"/>
                <a:gd name="T24" fmla="*/ 23813 w 142"/>
                <a:gd name="T25" fmla="*/ 153988 h 152"/>
                <a:gd name="T26" fmla="*/ 11113 w 142"/>
                <a:gd name="T27" fmla="*/ 165100 h 152"/>
                <a:gd name="T28" fmla="*/ 0 w 142"/>
                <a:gd name="T29" fmla="*/ 193675 h 152"/>
                <a:gd name="T30" fmla="*/ 3175 w 142"/>
                <a:gd name="T31" fmla="*/ 233363 h 152"/>
                <a:gd name="T32" fmla="*/ 15875 w 142"/>
                <a:gd name="T33" fmla="*/ 236538 h 152"/>
                <a:gd name="T34" fmla="*/ 55563 w 142"/>
                <a:gd name="T35" fmla="*/ 241300 h 152"/>
                <a:gd name="T36" fmla="*/ 79375 w 142"/>
                <a:gd name="T37" fmla="*/ 241300 h 152"/>
                <a:gd name="T38" fmla="*/ 82550 w 142"/>
                <a:gd name="T39" fmla="*/ 201613 h 152"/>
                <a:gd name="T40" fmla="*/ 90488 w 142"/>
                <a:gd name="T41" fmla="*/ 177800 h 152"/>
                <a:gd name="T42" fmla="*/ 106363 w 142"/>
                <a:gd name="T43" fmla="*/ 161925 h 152"/>
                <a:gd name="T44" fmla="*/ 130175 w 142"/>
                <a:gd name="T45" fmla="*/ 169863 h 152"/>
                <a:gd name="T46" fmla="*/ 130175 w 142"/>
                <a:gd name="T47" fmla="*/ 74613 h 152"/>
                <a:gd name="T48" fmla="*/ 196850 w 142"/>
                <a:gd name="T49" fmla="*/ 66675 h 152"/>
                <a:gd name="T50" fmla="*/ 212725 w 142"/>
                <a:gd name="T51" fmla="*/ 50800 h 152"/>
                <a:gd name="T52" fmla="*/ 220663 w 142"/>
                <a:gd name="T53" fmla="*/ 11113 h 15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42" h="152">
                  <a:moveTo>
                    <a:pt x="139" y="7"/>
                  </a:moveTo>
                  <a:lnTo>
                    <a:pt x="142" y="0"/>
                  </a:lnTo>
                  <a:lnTo>
                    <a:pt x="129" y="0"/>
                  </a:lnTo>
                  <a:lnTo>
                    <a:pt x="82" y="0"/>
                  </a:lnTo>
                  <a:lnTo>
                    <a:pt x="77" y="10"/>
                  </a:lnTo>
                  <a:lnTo>
                    <a:pt x="55" y="7"/>
                  </a:lnTo>
                  <a:lnTo>
                    <a:pt x="52" y="30"/>
                  </a:lnTo>
                  <a:lnTo>
                    <a:pt x="45" y="42"/>
                  </a:lnTo>
                  <a:lnTo>
                    <a:pt x="30" y="50"/>
                  </a:lnTo>
                  <a:lnTo>
                    <a:pt x="22" y="57"/>
                  </a:lnTo>
                  <a:lnTo>
                    <a:pt x="22" y="82"/>
                  </a:lnTo>
                  <a:lnTo>
                    <a:pt x="12" y="84"/>
                  </a:lnTo>
                  <a:lnTo>
                    <a:pt x="15" y="97"/>
                  </a:lnTo>
                  <a:lnTo>
                    <a:pt x="7" y="104"/>
                  </a:lnTo>
                  <a:lnTo>
                    <a:pt x="0" y="122"/>
                  </a:lnTo>
                  <a:lnTo>
                    <a:pt x="2" y="147"/>
                  </a:lnTo>
                  <a:lnTo>
                    <a:pt x="10" y="149"/>
                  </a:lnTo>
                  <a:lnTo>
                    <a:pt x="35" y="152"/>
                  </a:lnTo>
                  <a:lnTo>
                    <a:pt x="50" y="152"/>
                  </a:lnTo>
                  <a:lnTo>
                    <a:pt x="52" y="127"/>
                  </a:lnTo>
                  <a:lnTo>
                    <a:pt x="57" y="112"/>
                  </a:lnTo>
                  <a:lnTo>
                    <a:pt x="67" y="102"/>
                  </a:lnTo>
                  <a:lnTo>
                    <a:pt x="82" y="107"/>
                  </a:lnTo>
                  <a:lnTo>
                    <a:pt x="82" y="47"/>
                  </a:lnTo>
                  <a:lnTo>
                    <a:pt x="124" y="42"/>
                  </a:lnTo>
                  <a:lnTo>
                    <a:pt x="134" y="32"/>
                  </a:lnTo>
                  <a:lnTo>
                    <a:pt x="139" y="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093" name="Freeform 10"/>
            <p:cNvSpPr>
              <a:spLocks/>
            </p:cNvSpPr>
            <p:nvPr/>
          </p:nvSpPr>
          <p:spPr bwMode="auto">
            <a:xfrm>
              <a:off x="6781292" y="3179999"/>
              <a:ext cx="279291" cy="311510"/>
            </a:xfrm>
            <a:custGeom>
              <a:avLst/>
              <a:gdLst>
                <a:gd name="T0" fmla="*/ 66675 w 199"/>
                <a:gd name="T1" fmla="*/ 174625 h 224"/>
                <a:gd name="T2" fmla="*/ 7938 w 199"/>
                <a:gd name="T3" fmla="*/ 174625 h 224"/>
                <a:gd name="T4" fmla="*/ 0 w 199"/>
                <a:gd name="T5" fmla="*/ 217488 h 224"/>
                <a:gd name="T6" fmla="*/ 19050 w 199"/>
                <a:gd name="T7" fmla="*/ 233363 h 224"/>
                <a:gd name="T8" fmla="*/ 19050 w 199"/>
                <a:gd name="T9" fmla="*/ 265113 h 224"/>
                <a:gd name="T10" fmla="*/ 47625 w 199"/>
                <a:gd name="T11" fmla="*/ 268288 h 224"/>
                <a:gd name="T12" fmla="*/ 50800 w 199"/>
                <a:gd name="T13" fmla="*/ 312738 h 224"/>
                <a:gd name="T14" fmla="*/ 63500 w 199"/>
                <a:gd name="T15" fmla="*/ 315913 h 224"/>
                <a:gd name="T16" fmla="*/ 74613 w 199"/>
                <a:gd name="T17" fmla="*/ 331788 h 224"/>
                <a:gd name="T18" fmla="*/ 119063 w 199"/>
                <a:gd name="T19" fmla="*/ 339725 h 224"/>
                <a:gd name="T20" fmla="*/ 133350 w 199"/>
                <a:gd name="T21" fmla="*/ 320675 h 224"/>
                <a:gd name="T22" fmla="*/ 157163 w 199"/>
                <a:gd name="T23" fmla="*/ 328613 h 224"/>
                <a:gd name="T24" fmla="*/ 173038 w 199"/>
                <a:gd name="T25" fmla="*/ 355600 h 224"/>
                <a:gd name="T26" fmla="*/ 209550 w 199"/>
                <a:gd name="T27" fmla="*/ 355600 h 224"/>
                <a:gd name="T28" fmla="*/ 217488 w 199"/>
                <a:gd name="T29" fmla="*/ 328613 h 224"/>
                <a:gd name="T30" fmla="*/ 233363 w 199"/>
                <a:gd name="T31" fmla="*/ 304800 h 224"/>
                <a:gd name="T32" fmla="*/ 233363 w 199"/>
                <a:gd name="T33" fmla="*/ 276225 h 224"/>
                <a:gd name="T34" fmla="*/ 257175 w 199"/>
                <a:gd name="T35" fmla="*/ 257175 h 224"/>
                <a:gd name="T36" fmla="*/ 268288 w 199"/>
                <a:gd name="T37" fmla="*/ 209550 h 224"/>
                <a:gd name="T38" fmla="*/ 292100 w 199"/>
                <a:gd name="T39" fmla="*/ 201613 h 224"/>
                <a:gd name="T40" fmla="*/ 292100 w 199"/>
                <a:gd name="T41" fmla="*/ 169863 h 224"/>
                <a:gd name="T42" fmla="*/ 265113 w 199"/>
                <a:gd name="T43" fmla="*/ 150813 h 224"/>
                <a:gd name="T44" fmla="*/ 265113 w 199"/>
                <a:gd name="T45" fmla="*/ 103188 h 224"/>
                <a:gd name="T46" fmla="*/ 287338 w 199"/>
                <a:gd name="T47" fmla="*/ 84138 h 224"/>
                <a:gd name="T48" fmla="*/ 315913 w 199"/>
                <a:gd name="T49" fmla="*/ 63500 h 224"/>
                <a:gd name="T50" fmla="*/ 307975 w 199"/>
                <a:gd name="T51" fmla="*/ 31750 h 224"/>
                <a:gd name="T52" fmla="*/ 271463 w 199"/>
                <a:gd name="T53" fmla="*/ 23813 h 224"/>
                <a:gd name="T54" fmla="*/ 252413 w 199"/>
                <a:gd name="T55" fmla="*/ 20638 h 224"/>
                <a:gd name="T56" fmla="*/ 217488 w 199"/>
                <a:gd name="T57" fmla="*/ 0 h 224"/>
                <a:gd name="T58" fmla="*/ 212725 w 199"/>
                <a:gd name="T59" fmla="*/ 28575 h 224"/>
                <a:gd name="T60" fmla="*/ 193675 w 199"/>
                <a:gd name="T61" fmla="*/ 39688 h 224"/>
                <a:gd name="T62" fmla="*/ 185738 w 199"/>
                <a:gd name="T63" fmla="*/ 71438 h 224"/>
                <a:gd name="T64" fmla="*/ 161925 w 199"/>
                <a:gd name="T65" fmla="*/ 84138 h 224"/>
                <a:gd name="T66" fmla="*/ 133350 w 199"/>
                <a:gd name="T67" fmla="*/ 103188 h 224"/>
                <a:gd name="T68" fmla="*/ 119063 w 199"/>
                <a:gd name="T69" fmla="*/ 134938 h 224"/>
                <a:gd name="T70" fmla="*/ 82550 w 199"/>
                <a:gd name="T71" fmla="*/ 130175 h 224"/>
                <a:gd name="T72" fmla="*/ 79375 w 199"/>
                <a:gd name="T73" fmla="*/ 158750 h 224"/>
                <a:gd name="T74" fmla="*/ 66675 w 199"/>
                <a:gd name="T75" fmla="*/ 174625 h 22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99" h="224">
                  <a:moveTo>
                    <a:pt x="42" y="110"/>
                  </a:moveTo>
                  <a:lnTo>
                    <a:pt x="5" y="110"/>
                  </a:lnTo>
                  <a:lnTo>
                    <a:pt x="0" y="137"/>
                  </a:lnTo>
                  <a:lnTo>
                    <a:pt x="12" y="147"/>
                  </a:lnTo>
                  <a:lnTo>
                    <a:pt x="12" y="167"/>
                  </a:lnTo>
                  <a:lnTo>
                    <a:pt x="30" y="169"/>
                  </a:lnTo>
                  <a:lnTo>
                    <a:pt x="32" y="197"/>
                  </a:lnTo>
                  <a:lnTo>
                    <a:pt x="40" y="199"/>
                  </a:lnTo>
                  <a:lnTo>
                    <a:pt x="47" y="209"/>
                  </a:lnTo>
                  <a:lnTo>
                    <a:pt x="75" y="214"/>
                  </a:lnTo>
                  <a:lnTo>
                    <a:pt x="84" y="202"/>
                  </a:lnTo>
                  <a:lnTo>
                    <a:pt x="99" y="207"/>
                  </a:lnTo>
                  <a:lnTo>
                    <a:pt x="109" y="224"/>
                  </a:lnTo>
                  <a:lnTo>
                    <a:pt x="132" y="224"/>
                  </a:lnTo>
                  <a:lnTo>
                    <a:pt x="137" y="207"/>
                  </a:lnTo>
                  <a:lnTo>
                    <a:pt x="147" y="192"/>
                  </a:lnTo>
                  <a:lnTo>
                    <a:pt x="147" y="174"/>
                  </a:lnTo>
                  <a:lnTo>
                    <a:pt x="162" y="162"/>
                  </a:lnTo>
                  <a:lnTo>
                    <a:pt x="169" y="132"/>
                  </a:lnTo>
                  <a:lnTo>
                    <a:pt x="184" y="127"/>
                  </a:lnTo>
                  <a:lnTo>
                    <a:pt x="184" y="107"/>
                  </a:lnTo>
                  <a:lnTo>
                    <a:pt x="167" y="95"/>
                  </a:lnTo>
                  <a:lnTo>
                    <a:pt x="167" y="65"/>
                  </a:lnTo>
                  <a:lnTo>
                    <a:pt x="181" y="53"/>
                  </a:lnTo>
                  <a:lnTo>
                    <a:pt x="199" y="40"/>
                  </a:lnTo>
                  <a:lnTo>
                    <a:pt x="194" y="20"/>
                  </a:lnTo>
                  <a:lnTo>
                    <a:pt x="171" y="15"/>
                  </a:lnTo>
                  <a:lnTo>
                    <a:pt x="159" y="13"/>
                  </a:lnTo>
                  <a:lnTo>
                    <a:pt x="137" y="0"/>
                  </a:lnTo>
                  <a:lnTo>
                    <a:pt x="134" y="18"/>
                  </a:lnTo>
                  <a:lnTo>
                    <a:pt x="122" y="25"/>
                  </a:lnTo>
                  <a:lnTo>
                    <a:pt x="117" y="45"/>
                  </a:lnTo>
                  <a:lnTo>
                    <a:pt x="102" y="53"/>
                  </a:lnTo>
                  <a:lnTo>
                    <a:pt x="84" y="65"/>
                  </a:lnTo>
                  <a:lnTo>
                    <a:pt x="75" y="85"/>
                  </a:lnTo>
                  <a:lnTo>
                    <a:pt x="52" y="82"/>
                  </a:lnTo>
                  <a:lnTo>
                    <a:pt x="50" y="100"/>
                  </a:lnTo>
                  <a:lnTo>
                    <a:pt x="42" y="1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094" name="Freeform 11"/>
            <p:cNvSpPr>
              <a:spLocks/>
            </p:cNvSpPr>
            <p:nvPr/>
          </p:nvSpPr>
          <p:spPr bwMode="auto">
            <a:xfrm>
              <a:off x="1890195" y="2993652"/>
              <a:ext cx="47719" cy="31985"/>
            </a:xfrm>
            <a:custGeom>
              <a:avLst/>
              <a:gdLst>
                <a:gd name="T0" fmla="*/ 53975 w 34"/>
                <a:gd name="T1" fmla="*/ 36512 h 23"/>
                <a:gd name="T2" fmla="*/ 50800 w 34"/>
                <a:gd name="T3" fmla="*/ 0 h 23"/>
                <a:gd name="T4" fmla="*/ 19050 w 34"/>
                <a:gd name="T5" fmla="*/ 0 h 23"/>
                <a:gd name="T6" fmla="*/ 0 w 34"/>
                <a:gd name="T7" fmla="*/ 7937 h 23"/>
                <a:gd name="T8" fmla="*/ 53975 w 34"/>
                <a:gd name="T9" fmla="*/ 36512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23">
                  <a:moveTo>
                    <a:pt x="34" y="23"/>
                  </a:moveTo>
                  <a:lnTo>
                    <a:pt x="32" y="0"/>
                  </a:lnTo>
                  <a:lnTo>
                    <a:pt x="12" y="0"/>
                  </a:lnTo>
                  <a:lnTo>
                    <a:pt x="0" y="5"/>
                  </a:lnTo>
                  <a:lnTo>
                    <a:pt x="34" y="2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095" name="Freeform 12"/>
            <p:cNvSpPr>
              <a:spLocks/>
            </p:cNvSpPr>
            <p:nvPr/>
          </p:nvSpPr>
          <p:spPr bwMode="auto">
            <a:xfrm>
              <a:off x="2277555" y="2821209"/>
              <a:ext cx="68770" cy="69536"/>
            </a:xfrm>
            <a:custGeom>
              <a:avLst/>
              <a:gdLst>
                <a:gd name="T0" fmla="*/ 58737 w 49"/>
                <a:gd name="T1" fmla="*/ 3175 h 50"/>
                <a:gd name="T2" fmla="*/ 46037 w 49"/>
                <a:gd name="T3" fmla="*/ 26988 h 50"/>
                <a:gd name="T4" fmla="*/ 58737 w 49"/>
                <a:gd name="T5" fmla="*/ 42863 h 50"/>
                <a:gd name="T6" fmla="*/ 42862 w 49"/>
                <a:gd name="T7" fmla="*/ 50800 h 50"/>
                <a:gd name="T8" fmla="*/ 0 w 49"/>
                <a:gd name="T9" fmla="*/ 50800 h 50"/>
                <a:gd name="T10" fmla="*/ 7937 w 49"/>
                <a:gd name="T11" fmla="*/ 71438 h 50"/>
                <a:gd name="T12" fmla="*/ 38100 w 49"/>
                <a:gd name="T13" fmla="*/ 74613 h 50"/>
                <a:gd name="T14" fmla="*/ 69850 w 49"/>
                <a:gd name="T15" fmla="*/ 79375 h 50"/>
                <a:gd name="T16" fmla="*/ 77787 w 49"/>
                <a:gd name="T17" fmla="*/ 55563 h 50"/>
                <a:gd name="T18" fmla="*/ 77787 w 49"/>
                <a:gd name="T19" fmla="*/ 15875 h 50"/>
                <a:gd name="T20" fmla="*/ 77787 w 49"/>
                <a:gd name="T21" fmla="*/ 0 h 50"/>
                <a:gd name="T22" fmla="*/ 58737 w 49"/>
                <a:gd name="T23" fmla="*/ 3175 h 5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9" h="50">
                  <a:moveTo>
                    <a:pt x="37" y="2"/>
                  </a:moveTo>
                  <a:lnTo>
                    <a:pt x="29" y="17"/>
                  </a:lnTo>
                  <a:lnTo>
                    <a:pt x="37" y="27"/>
                  </a:lnTo>
                  <a:lnTo>
                    <a:pt x="27" y="32"/>
                  </a:lnTo>
                  <a:lnTo>
                    <a:pt x="0" y="32"/>
                  </a:lnTo>
                  <a:lnTo>
                    <a:pt x="5" y="45"/>
                  </a:lnTo>
                  <a:lnTo>
                    <a:pt x="24" y="47"/>
                  </a:lnTo>
                  <a:lnTo>
                    <a:pt x="44" y="50"/>
                  </a:lnTo>
                  <a:lnTo>
                    <a:pt x="49" y="35"/>
                  </a:lnTo>
                  <a:lnTo>
                    <a:pt x="49" y="10"/>
                  </a:lnTo>
                  <a:lnTo>
                    <a:pt x="49" y="0"/>
                  </a:lnTo>
                  <a:lnTo>
                    <a:pt x="37" y="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096" name="Freeform 13"/>
            <p:cNvSpPr>
              <a:spLocks/>
            </p:cNvSpPr>
            <p:nvPr/>
          </p:nvSpPr>
          <p:spPr bwMode="auto">
            <a:xfrm>
              <a:off x="4090837" y="3035366"/>
              <a:ext cx="79997" cy="176610"/>
            </a:xfrm>
            <a:custGeom>
              <a:avLst/>
              <a:gdLst>
                <a:gd name="T0" fmla="*/ 0 w 57"/>
                <a:gd name="T1" fmla="*/ 71437 h 127"/>
                <a:gd name="T2" fmla="*/ 12700 w 57"/>
                <a:gd name="T3" fmla="*/ 90487 h 127"/>
                <a:gd name="T4" fmla="*/ 20637 w 57"/>
                <a:gd name="T5" fmla="*/ 127000 h 127"/>
                <a:gd name="T6" fmla="*/ 20637 w 57"/>
                <a:gd name="T7" fmla="*/ 165100 h 127"/>
                <a:gd name="T8" fmla="*/ 31750 w 57"/>
                <a:gd name="T9" fmla="*/ 201612 h 127"/>
                <a:gd name="T10" fmla="*/ 68262 w 57"/>
                <a:gd name="T11" fmla="*/ 185737 h 127"/>
                <a:gd name="T12" fmla="*/ 60325 w 57"/>
                <a:gd name="T13" fmla="*/ 122237 h 127"/>
                <a:gd name="T14" fmla="*/ 79375 w 57"/>
                <a:gd name="T15" fmla="*/ 98425 h 127"/>
                <a:gd name="T16" fmla="*/ 90487 w 57"/>
                <a:gd name="T17" fmla="*/ 34925 h 127"/>
                <a:gd name="T18" fmla="*/ 87312 w 57"/>
                <a:gd name="T19" fmla="*/ 0 h 127"/>
                <a:gd name="T20" fmla="*/ 60325 w 57"/>
                <a:gd name="T21" fmla="*/ 0 h 127"/>
                <a:gd name="T22" fmla="*/ 52387 w 57"/>
                <a:gd name="T23" fmla="*/ 31750 h 127"/>
                <a:gd name="T24" fmla="*/ 20637 w 57"/>
                <a:gd name="T25" fmla="*/ 39687 h 127"/>
                <a:gd name="T26" fmla="*/ 0 w 57"/>
                <a:gd name="T27" fmla="*/ 71437 h 12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7" h="127">
                  <a:moveTo>
                    <a:pt x="0" y="45"/>
                  </a:moveTo>
                  <a:lnTo>
                    <a:pt x="8" y="57"/>
                  </a:lnTo>
                  <a:lnTo>
                    <a:pt x="13" y="80"/>
                  </a:lnTo>
                  <a:lnTo>
                    <a:pt x="13" y="104"/>
                  </a:lnTo>
                  <a:lnTo>
                    <a:pt x="20" y="127"/>
                  </a:lnTo>
                  <a:lnTo>
                    <a:pt x="43" y="117"/>
                  </a:lnTo>
                  <a:lnTo>
                    <a:pt x="38" y="77"/>
                  </a:lnTo>
                  <a:lnTo>
                    <a:pt x="50" y="62"/>
                  </a:lnTo>
                  <a:lnTo>
                    <a:pt x="57" y="22"/>
                  </a:lnTo>
                  <a:lnTo>
                    <a:pt x="55" y="0"/>
                  </a:lnTo>
                  <a:lnTo>
                    <a:pt x="38" y="0"/>
                  </a:lnTo>
                  <a:lnTo>
                    <a:pt x="33" y="20"/>
                  </a:lnTo>
                  <a:lnTo>
                    <a:pt x="13" y="25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097" name="Freeform 14"/>
            <p:cNvSpPr>
              <a:spLocks/>
            </p:cNvSpPr>
            <p:nvPr/>
          </p:nvSpPr>
          <p:spPr bwMode="auto">
            <a:xfrm>
              <a:off x="4370126" y="3858637"/>
              <a:ext cx="241396" cy="358790"/>
            </a:xfrm>
            <a:custGeom>
              <a:avLst/>
              <a:gdLst>
                <a:gd name="T0" fmla="*/ 0 w 172"/>
                <a:gd name="T1" fmla="*/ 7938 h 258"/>
                <a:gd name="T2" fmla="*/ 28575 w 172"/>
                <a:gd name="T3" fmla="*/ 0 h 258"/>
                <a:gd name="T4" fmla="*/ 58738 w 172"/>
                <a:gd name="T5" fmla="*/ 11113 h 258"/>
                <a:gd name="T6" fmla="*/ 106363 w 172"/>
                <a:gd name="T7" fmla="*/ 15875 h 258"/>
                <a:gd name="T8" fmla="*/ 182563 w 172"/>
                <a:gd name="T9" fmla="*/ 11113 h 258"/>
                <a:gd name="T10" fmla="*/ 188913 w 172"/>
                <a:gd name="T11" fmla="*/ 26988 h 258"/>
                <a:gd name="T12" fmla="*/ 249238 w 172"/>
                <a:gd name="T13" fmla="*/ 34925 h 258"/>
                <a:gd name="T14" fmla="*/ 273050 w 172"/>
                <a:gd name="T15" fmla="*/ 38100 h 258"/>
                <a:gd name="T16" fmla="*/ 257175 w 172"/>
                <a:gd name="T17" fmla="*/ 66675 h 258"/>
                <a:gd name="T18" fmla="*/ 257175 w 172"/>
                <a:gd name="T19" fmla="*/ 165100 h 258"/>
                <a:gd name="T20" fmla="*/ 241300 w 172"/>
                <a:gd name="T21" fmla="*/ 176213 h 258"/>
                <a:gd name="T22" fmla="*/ 228600 w 172"/>
                <a:gd name="T23" fmla="*/ 184150 h 258"/>
                <a:gd name="T24" fmla="*/ 228600 w 172"/>
                <a:gd name="T25" fmla="*/ 284163 h 258"/>
                <a:gd name="T26" fmla="*/ 220663 w 172"/>
                <a:gd name="T27" fmla="*/ 393700 h 258"/>
                <a:gd name="T28" fmla="*/ 204788 w 172"/>
                <a:gd name="T29" fmla="*/ 409575 h 258"/>
                <a:gd name="T30" fmla="*/ 169863 w 172"/>
                <a:gd name="T31" fmla="*/ 406400 h 258"/>
                <a:gd name="T32" fmla="*/ 153988 w 172"/>
                <a:gd name="T33" fmla="*/ 382588 h 258"/>
                <a:gd name="T34" fmla="*/ 150813 w 172"/>
                <a:gd name="T35" fmla="*/ 393700 h 258"/>
                <a:gd name="T36" fmla="*/ 130175 w 172"/>
                <a:gd name="T37" fmla="*/ 393700 h 258"/>
                <a:gd name="T38" fmla="*/ 122238 w 172"/>
                <a:gd name="T39" fmla="*/ 369888 h 258"/>
                <a:gd name="T40" fmla="*/ 106363 w 172"/>
                <a:gd name="T41" fmla="*/ 350838 h 258"/>
                <a:gd name="T42" fmla="*/ 87313 w 172"/>
                <a:gd name="T43" fmla="*/ 346075 h 258"/>
                <a:gd name="T44" fmla="*/ 87313 w 172"/>
                <a:gd name="T45" fmla="*/ 311150 h 258"/>
                <a:gd name="T46" fmla="*/ 79375 w 172"/>
                <a:gd name="T47" fmla="*/ 268288 h 258"/>
                <a:gd name="T48" fmla="*/ 79375 w 172"/>
                <a:gd name="T49" fmla="*/ 239713 h 258"/>
                <a:gd name="T50" fmla="*/ 74613 w 172"/>
                <a:gd name="T51" fmla="*/ 200025 h 258"/>
                <a:gd name="T52" fmla="*/ 66675 w 172"/>
                <a:gd name="T53" fmla="*/ 168275 h 258"/>
                <a:gd name="T54" fmla="*/ 55563 w 172"/>
                <a:gd name="T55" fmla="*/ 149225 h 258"/>
                <a:gd name="T56" fmla="*/ 47625 w 172"/>
                <a:gd name="T57" fmla="*/ 130175 h 258"/>
                <a:gd name="T58" fmla="*/ 28575 w 172"/>
                <a:gd name="T59" fmla="*/ 93663 h 258"/>
                <a:gd name="T60" fmla="*/ 20638 w 172"/>
                <a:gd name="T61" fmla="*/ 74613 h 258"/>
                <a:gd name="T62" fmla="*/ 0 w 172"/>
                <a:gd name="T63" fmla="*/ 46038 h 258"/>
                <a:gd name="T64" fmla="*/ 0 w 172"/>
                <a:gd name="T65" fmla="*/ 7938 h 25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72" h="258">
                  <a:moveTo>
                    <a:pt x="0" y="5"/>
                  </a:moveTo>
                  <a:lnTo>
                    <a:pt x="18" y="0"/>
                  </a:lnTo>
                  <a:lnTo>
                    <a:pt x="37" y="7"/>
                  </a:lnTo>
                  <a:lnTo>
                    <a:pt x="67" y="10"/>
                  </a:lnTo>
                  <a:lnTo>
                    <a:pt x="115" y="7"/>
                  </a:lnTo>
                  <a:lnTo>
                    <a:pt x="119" y="17"/>
                  </a:lnTo>
                  <a:lnTo>
                    <a:pt x="157" y="22"/>
                  </a:lnTo>
                  <a:lnTo>
                    <a:pt x="172" y="24"/>
                  </a:lnTo>
                  <a:lnTo>
                    <a:pt x="162" y="42"/>
                  </a:lnTo>
                  <a:lnTo>
                    <a:pt x="162" y="104"/>
                  </a:lnTo>
                  <a:lnTo>
                    <a:pt x="152" y="111"/>
                  </a:lnTo>
                  <a:lnTo>
                    <a:pt x="144" y="116"/>
                  </a:lnTo>
                  <a:lnTo>
                    <a:pt x="144" y="179"/>
                  </a:lnTo>
                  <a:lnTo>
                    <a:pt x="139" y="248"/>
                  </a:lnTo>
                  <a:lnTo>
                    <a:pt x="129" y="258"/>
                  </a:lnTo>
                  <a:lnTo>
                    <a:pt x="107" y="256"/>
                  </a:lnTo>
                  <a:lnTo>
                    <a:pt x="97" y="241"/>
                  </a:lnTo>
                  <a:lnTo>
                    <a:pt x="95" y="248"/>
                  </a:lnTo>
                  <a:lnTo>
                    <a:pt x="82" y="248"/>
                  </a:lnTo>
                  <a:lnTo>
                    <a:pt x="77" y="233"/>
                  </a:lnTo>
                  <a:lnTo>
                    <a:pt x="67" y="221"/>
                  </a:lnTo>
                  <a:lnTo>
                    <a:pt x="55" y="218"/>
                  </a:lnTo>
                  <a:lnTo>
                    <a:pt x="55" y="196"/>
                  </a:lnTo>
                  <a:lnTo>
                    <a:pt x="50" y="169"/>
                  </a:lnTo>
                  <a:lnTo>
                    <a:pt x="50" y="151"/>
                  </a:lnTo>
                  <a:lnTo>
                    <a:pt x="47" y="126"/>
                  </a:lnTo>
                  <a:lnTo>
                    <a:pt x="42" y="106"/>
                  </a:lnTo>
                  <a:lnTo>
                    <a:pt x="35" y="94"/>
                  </a:lnTo>
                  <a:lnTo>
                    <a:pt x="30" y="82"/>
                  </a:lnTo>
                  <a:lnTo>
                    <a:pt x="18" y="59"/>
                  </a:lnTo>
                  <a:lnTo>
                    <a:pt x="13" y="47"/>
                  </a:lnTo>
                  <a:lnTo>
                    <a:pt x="0" y="29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098" name="Freeform 15"/>
            <p:cNvSpPr>
              <a:spLocks/>
            </p:cNvSpPr>
            <p:nvPr/>
          </p:nvSpPr>
          <p:spPr bwMode="auto">
            <a:xfrm>
              <a:off x="7849329" y="3415016"/>
              <a:ext cx="47719" cy="69536"/>
            </a:xfrm>
            <a:custGeom>
              <a:avLst/>
              <a:gdLst>
                <a:gd name="T0" fmla="*/ 0 w 34"/>
                <a:gd name="T1" fmla="*/ 0 h 50"/>
                <a:gd name="T2" fmla="*/ 19050 w 34"/>
                <a:gd name="T3" fmla="*/ 39688 h 50"/>
                <a:gd name="T4" fmla="*/ 47625 w 34"/>
                <a:gd name="T5" fmla="*/ 79375 h 50"/>
                <a:gd name="T6" fmla="*/ 53975 w 34"/>
                <a:gd name="T7" fmla="*/ 31750 h 50"/>
                <a:gd name="T8" fmla="*/ 0 w 34"/>
                <a:gd name="T9" fmla="*/ 0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50">
                  <a:moveTo>
                    <a:pt x="0" y="0"/>
                  </a:moveTo>
                  <a:lnTo>
                    <a:pt x="12" y="25"/>
                  </a:lnTo>
                  <a:lnTo>
                    <a:pt x="30" y="50"/>
                  </a:lnTo>
                  <a:lnTo>
                    <a:pt x="34" y="2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099" name="Freeform 16"/>
            <p:cNvSpPr>
              <a:spLocks/>
            </p:cNvSpPr>
            <p:nvPr/>
          </p:nvSpPr>
          <p:spPr bwMode="auto">
            <a:xfrm>
              <a:off x="1265649" y="2447119"/>
              <a:ext cx="707349" cy="532625"/>
            </a:xfrm>
            <a:custGeom>
              <a:avLst/>
              <a:gdLst>
                <a:gd name="T0" fmla="*/ 476250 w 504"/>
                <a:gd name="T1" fmla="*/ 233363 h 383"/>
                <a:gd name="T2" fmla="*/ 446088 w 504"/>
                <a:gd name="T3" fmla="*/ 182563 h 383"/>
                <a:gd name="T4" fmla="*/ 422275 w 504"/>
                <a:gd name="T5" fmla="*/ 119063 h 383"/>
                <a:gd name="T6" fmla="*/ 382588 w 504"/>
                <a:gd name="T7" fmla="*/ 134938 h 383"/>
                <a:gd name="T8" fmla="*/ 338138 w 504"/>
                <a:gd name="T9" fmla="*/ 87313 h 383"/>
                <a:gd name="T10" fmla="*/ 319088 w 504"/>
                <a:gd name="T11" fmla="*/ 60325 h 383"/>
                <a:gd name="T12" fmla="*/ 287338 w 504"/>
                <a:gd name="T13" fmla="*/ 23813 h 383"/>
                <a:gd name="T14" fmla="*/ 244475 w 504"/>
                <a:gd name="T15" fmla="*/ 39688 h 383"/>
                <a:gd name="T16" fmla="*/ 196850 w 504"/>
                <a:gd name="T17" fmla="*/ 60325 h 383"/>
                <a:gd name="T18" fmla="*/ 122238 w 504"/>
                <a:gd name="T19" fmla="*/ 60325 h 383"/>
                <a:gd name="T20" fmla="*/ 66675 w 504"/>
                <a:gd name="T21" fmla="*/ 20638 h 383"/>
                <a:gd name="T22" fmla="*/ 0 w 504"/>
                <a:gd name="T23" fmla="*/ 0 h 383"/>
                <a:gd name="T24" fmla="*/ 31750 w 504"/>
                <a:gd name="T25" fmla="*/ 103188 h 383"/>
                <a:gd name="T26" fmla="*/ 46038 w 504"/>
                <a:gd name="T27" fmla="*/ 169863 h 383"/>
                <a:gd name="T28" fmla="*/ 77788 w 504"/>
                <a:gd name="T29" fmla="*/ 217488 h 383"/>
                <a:gd name="T30" fmla="*/ 117475 w 504"/>
                <a:gd name="T31" fmla="*/ 288925 h 383"/>
                <a:gd name="T32" fmla="*/ 192088 w 504"/>
                <a:gd name="T33" fmla="*/ 347663 h 383"/>
                <a:gd name="T34" fmla="*/ 153988 w 504"/>
                <a:gd name="T35" fmla="*/ 252413 h 383"/>
                <a:gd name="T36" fmla="*/ 98425 w 504"/>
                <a:gd name="T37" fmla="*/ 161925 h 383"/>
                <a:gd name="T38" fmla="*/ 58738 w 504"/>
                <a:gd name="T39" fmla="*/ 87313 h 383"/>
                <a:gd name="T40" fmla="*/ 77788 w 504"/>
                <a:gd name="T41" fmla="*/ 55563 h 383"/>
                <a:gd name="T42" fmla="*/ 125413 w 504"/>
                <a:gd name="T43" fmla="*/ 100013 h 383"/>
                <a:gd name="T44" fmla="*/ 149225 w 504"/>
                <a:gd name="T45" fmla="*/ 174625 h 383"/>
                <a:gd name="T46" fmla="*/ 188913 w 504"/>
                <a:gd name="T47" fmla="*/ 222250 h 383"/>
                <a:gd name="T48" fmla="*/ 212725 w 504"/>
                <a:gd name="T49" fmla="*/ 257175 h 383"/>
                <a:gd name="T50" fmla="*/ 252413 w 504"/>
                <a:gd name="T51" fmla="*/ 307975 h 383"/>
                <a:gd name="T52" fmla="*/ 271463 w 504"/>
                <a:gd name="T53" fmla="*/ 336550 h 383"/>
                <a:gd name="T54" fmla="*/ 287338 w 504"/>
                <a:gd name="T55" fmla="*/ 406400 h 383"/>
                <a:gd name="T56" fmla="*/ 303213 w 504"/>
                <a:gd name="T57" fmla="*/ 450850 h 383"/>
                <a:gd name="T58" fmla="*/ 536575 w 504"/>
                <a:gd name="T59" fmla="*/ 576263 h 383"/>
                <a:gd name="T60" fmla="*/ 584200 w 504"/>
                <a:gd name="T61" fmla="*/ 568325 h 383"/>
                <a:gd name="T62" fmla="*/ 638175 w 504"/>
                <a:gd name="T63" fmla="*/ 608013 h 383"/>
                <a:gd name="T64" fmla="*/ 674688 w 504"/>
                <a:gd name="T65" fmla="*/ 565150 h 383"/>
                <a:gd name="T66" fmla="*/ 722313 w 504"/>
                <a:gd name="T67" fmla="*/ 514350 h 383"/>
                <a:gd name="T68" fmla="*/ 773113 w 504"/>
                <a:gd name="T69" fmla="*/ 490538 h 383"/>
                <a:gd name="T70" fmla="*/ 788988 w 504"/>
                <a:gd name="T71" fmla="*/ 427038 h 383"/>
                <a:gd name="T72" fmla="*/ 796925 w 504"/>
                <a:gd name="T73" fmla="*/ 390525 h 383"/>
                <a:gd name="T74" fmla="*/ 706438 w 504"/>
                <a:gd name="T75" fmla="*/ 406400 h 383"/>
                <a:gd name="T76" fmla="*/ 635000 w 504"/>
                <a:gd name="T77" fmla="*/ 477838 h 383"/>
                <a:gd name="T78" fmla="*/ 528638 w 504"/>
                <a:gd name="T79" fmla="*/ 446088 h 383"/>
                <a:gd name="T80" fmla="*/ 496888 w 504"/>
                <a:gd name="T81" fmla="*/ 312738 h 383"/>
                <a:gd name="T82" fmla="*/ 515938 w 504"/>
                <a:gd name="T83" fmla="*/ 233363 h 38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504" h="383">
                  <a:moveTo>
                    <a:pt x="325" y="147"/>
                  </a:moveTo>
                  <a:lnTo>
                    <a:pt x="300" y="147"/>
                  </a:lnTo>
                  <a:lnTo>
                    <a:pt x="295" y="122"/>
                  </a:lnTo>
                  <a:lnTo>
                    <a:pt x="281" y="115"/>
                  </a:lnTo>
                  <a:lnTo>
                    <a:pt x="276" y="90"/>
                  </a:lnTo>
                  <a:lnTo>
                    <a:pt x="266" y="75"/>
                  </a:lnTo>
                  <a:lnTo>
                    <a:pt x="246" y="63"/>
                  </a:lnTo>
                  <a:lnTo>
                    <a:pt x="241" y="85"/>
                  </a:lnTo>
                  <a:lnTo>
                    <a:pt x="223" y="85"/>
                  </a:lnTo>
                  <a:lnTo>
                    <a:pt x="213" y="55"/>
                  </a:lnTo>
                  <a:lnTo>
                    <a:pt x="203" y="53"/>
                  </a:lnTo>
                  <a:lnTo>
                    <a:pt x="201" y="38"/>
                  </a:lnTo>
                  <a:lnTo>
                    <a:pt x="186" y="33"/>
                  </a:lnTo>
                  <a:lnTo>
                    <a:pt x="181" y="15"/>
                  </a:lnTo>
                  <a:lnTo>
                    <a:pt x="169" y="25"/>
                  </a:lnTo>
                  <a:lnTo>
                    <a:pt x="154" y="25"/>
                  </a:lnTo>
                  <a:lnTo>
                    <a:pt x="151" y="38"/>
                  </a:lnTo>
                  <a:lnTo>
                    <a:pt x="124" y="38"/>
                  </a:lnTo>
                  <a:lnTo>
                    <a:pt x="104" y="45"/>
                  </a:lnTo>
                  <a:lnTo>
                    <a:pt x="77" y="38"/>
                  </a:lnTo>
                  <a:lnTo>
                    <a:pt x="57" y="20"/>
                  </a:lnTo>
                  <a:lnTo>
                    <a:pt x="42" y="13"/>
                  </a:lnTo>
                  <a:lnTo>
                    <a:pt x="37" y="3"/>
                  </a:lnTo>
                  <a:lnTo>
                    <a:pt x="0" y="0"/>
                  </a:lnTo>
                  <a:lnTo>
                    <a:pt x="2" y="45"/>
                  </a:lnTo>
                  <a:lnTo>
                    <a:pt x="20" y="65"/>
                  </a:lnTo>
                  <a:lnTo>
                    <a:pt x="34" y="90"/>
                  </a:lnTo>
                  <a:lnTo>
                    <a:pt x="29" y="107"/>
                  </a:lnTo>
                  <a:lnTo>
                    <a:pt x="20" y="115"/>
                  </a:lnTo>
                  <a:lnTo>
                    <a:pt x="49" y="137"/>
                  </a:lnTo>
                  <a:lnTo>
                    <a:pt x="69" y="152"/>
                  </a:lnTo>
                  <a:lnTo>
                    <a:pt x="74" y="182"/>
                  </a:lnTo>
                  <a:lnTo>
                    <a:pt x="107" y="219"/>
                  </a:lnTo>
                  <a:lnTo>
                    <a:pt x="121" y="219"/>
                  </a:lnTo>
                  <a:lnTo>
                    <a:pt x="112" y="189"/>
                  </a:lnTo>
                  <a:lnTo>
                    <a:pt x="97" y="159"/>
                  </a:lnTo>
                  <a:lnTo>
                    <a:pt x="84" y="130"/>
                  </a:lnTo>
                  <a:lnTo>
                    <a:pt x="62" y="102"/>
                  </a:lnTo>
                  <a:lnTo>
                    <a:pt x="49" y="77"/>
                  </a:lnTo>
                  <a:lnTo>
                    <a:pt x="37" y="55"/>
                  </a:lnTo>
                  <a:lnTo>
                    <a:pt x="37" y="28"/>
                  </a:lnTo>
                  <a:lnTo>
                    <a:pt x="49" y="35"/>
                  </a:lnTo>
                  <a:lnTo>
                    <a:pt x="64" y="50"/>
                  </a:lnTo>
                  <a:lnTo>
                    <a:pt x="79" y="63"/>
                  </a:lnTo>
                  <a:lnTo>
                    <a:pt x="82" y="95"/>
                  </a:lnTo>
                  <a:lnTo>
                    <a:pt x="94" y="110"/>
                  </a:lnTo>
                  <a:lnTo>
                    <a:pt x="109" y="132"/>
                  </a:lnTo>
                  <a:lnTo>
                    <a:pt x="119" y="140"/>
                  </a:lnTo>
                  <a:lnTo>
                    <a:pt x="119" y="157"/>
                  </a:lnTo>
                  <a:lnTo>
                    <a:pt x="134" y="162"/>
                  </a:lnTo>
                  <a:lnTo>
                    <a:pt x="136" y="184"/>
                  </a:lnTo>
                  <a:lnTo>
                    <a:pt x="159" y="194"/>
                  </a:lnTo>
                  <a:lnTo>
                    <a:pt x="159" y="209"/>
                  </a:lnTo>
                  <a:lnTo>
                    <a:pt x="171" y="212"/>
                  </a:lnTo>
                  <a:lnTo>
                    <a:pt x="174" y="234"/>
                  </a:lnTo>
                  <a:lnTo>
                    <a:pt x="181" y="256"/>
                  </a:lnTo>
                  <a:lnTo>
                    <a:pt x="176" y="274"/>
                  </a:lnTo>
                  <a:lnTo>
                    <a:pt x="191" y="284"/>
                  </a:lnTo>
                  <a:lnTo>
                    <a:pt x="288" y="346"/>
                  </a:lnTo>
                  <a:lnTo>
                    <a:pt x="338" y="363"/>
                  </a:lnTo>
                  <a:lnTo>
                    <a:pt x="355" y="351"/>
                  </a:lnTo>
                  <a:lnTo>
                    <a:pt x="368" y="358"/>
                  </a:lnTo>
                  <a:lnTo>
                    <a:pt x="387" y="366"/>
                  </a:lnTo>
                  <a:lnTo>
                    <a:pt x="402" y="383"/>
                  </a:lnTo>
                  <a:lnTo>
                    <a:pt x="410" y="361"/>
                  </a:lnTo>
                  <a:lnTo>
                    <a:pt x="425" y="356"/>
                  </a:lnTo>
                  <a:lnTo>
                    <a:pt x="427" y="336"/>
                  </a:lnTo>
                  <a:lnTo>
                    <a:pt x="455" y="324"/>
                  </a:lnTo>
                  <a:lnTo>
                    <a:pt x="465" y="319"/>
                  </a:lnTo>
                  <a:lnTo>
                    <a:pt x="487" y="309"/>
                  </a:lnTo>
                  <a:lnTo>
                    <a:pt x="499" y="291"/>
                  </a:lnTo>
                  <a:lnTo>
                    <a:pt x="497" y="269"/>
                  </a:lnTo>
                  <a:lnTo>
                    <a:pt x="504" y="264"/>
                  </a:lnTo>
                  <a:lnTo>
                    <a:pt x="502" y="246"/>
                  </a:lnTo>
                  <a:lnTo>
                    <a:pt x="462" y="242"/>
                  </a:lnTo>
                  <a:lnTo>
                    <a:pt x="445" y="256"/>
                  </a:lnTo>
                  <a:lnTo>
                    <a:pt x="427" y="294"/>
                  </a:lnTo>
                  <a:lnTo>
                    <a:pt x="400" y="301"/>
                  </a:lnTo>
                  <a:lnTo>
                    <a:pt x="360" y="304"/>
                  </a:lnTo>
                  <a:lnTo>
                    <a:pt x="333" y="281"/>
                  </a:lnTo>
                  <a:lnTo>
                    <a:pt x="323" y="232"/>
                  </a:lnTo>
                  <a:lnTo>
                    <a:pt x="313" y="197"/>
                  </a:lnTo>
                  <a:lnTo>
                    <a:pt x="320" y="169"/>
                  </a:lnTo>
                  <a:lnTo>
                    <a:pt x="325" y="147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00" name="Freeform 17"/>
            <p:cNvSpPr>
              <a:spLocks/>
            </p:cNvSpPr>
            <p:nvPr/>
          </p:nvSpPr>
          <p:spPr bwMode="auto">
            <a:xfrm>
              <a:off x="1890195" y="2942195"/>
              <a:ext cx="167012" cy="83441"/>
            </a:xfrm>
            <a:custGeom>
              <a:avLst/>
              <a:gdLst>
                <a:gd name="T0" fmla="*/ 26987 w 119"/>
                <a:gd name="T1" fmla="*/ 15875 h 60"/>
                <a:gd name="T2" fmla="*/ 23812 w 119"/>
                <a:gd name="T3" fmla="*/ 39688 h 60"/>
                <a:gd name="T4" fmla="*/ 3175 w 119"/>
                <a:gd name="T5" fmla="*/ 39688 h 60"/>
                <a:gd name="T6" fmla="*/ 0 w 119"/>
                <a:gd name="T7" fmla="*/ 66675 h 60"/>
                <a:gd name="T8" fmla="*/ 19050 w 119"/>
                <a:gd name="T9" fmla="*/ 58738 h 60"/>
                <a:gd name="T10" fmla="*/ 50800 w 119"/>
                <a:gd name="T11" fmla="*/ 58738 h 60"/>
                <a:gd name="T12" fmla="*/ 53975 w 119"/>
                <a:gd name="T13" fmla="*/ 95250 h 60"/>
                <a:gd name="T14" fmla="*/ 82550 w 119"/>
                <a:gd name="T15" fmla="*/ 82550 h 60"/>
                <a:gd name="T16" fmla="*/ 117475 w 119"/>
                <a:gd name="T17" fmla="*/ 79375 h 60"/>
                <a:gd name="T18" fmla="*/ 130175 w 119"/>
                <a:gd name="T19" fmla="*/ 50800 h 60"/>
                <a:gd name="T20" fmla="*/ 169862 w 119"/>
                <a:gd name="T21" fmla="*/ 50800 h 60"/>
                <a:gd name="T22" fmla="*/ 188912 w 119"/>
                <a:gd name="T23" fmla="*/ 31750 h 60"/>
                <a:gd name="T24" fmla="*/ 157162 w 119"/>
                <a:gd name="T25" fmla="*/ 19050 h 60"/>
                <a:gd name="T26" fmla="*/ 141287 w 119"/>
                <a:gd name="T27" fmla="*/ 3175 h 60"/>
                <a:gd name="T28" fmla="*/ 93662 w 119"/>
                <a:gd name="T29" fmla="*/ 3175 h 60"/>
                <a:gd name="T30" fmla="*/ 77787 w 119"/>
                <a:gd name="T31" fmla="*/ 19050 h 60"/>
                <a:gd name="T32" fmla="*/ 66675 w 119"/>
                <a:gd name="T33" fmla="*/ 0 h 60"/>
                <a:gd name="T34" fmla="*/ 46037 w 119"/>
                <a:gd name="T35" fmla="*/ 15875 h 60"/>
                <a:gd name="T36" fmla="*/ 26987 w 119"/>
                <a:gd name="T37" fmla="*/ 15875 h 6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19" h="60">
                  <a:moveTo>
                    <a:pt x="17" y="10"/>
                  </a:moveTo>
                  <a:lnTo>
                    <a:pt x="15" y="25"/>
                  </a:lnTo>
                  <a:lnTo>
                    <a:pt x="2" y="25"/>
                  </a:lnTo>
                  <a:lnTo>
                    <a:pt x="0" y="42"/>
                  </a:lnTo>
                  <a:lnTo>
                    <a:pt x="12" y="37"/>
                  </a:lnTo>
                  <a:lnTo>
                    <a:pt x="32" y="37"/>
                  </a:lnTo>
                  <a:lnTo>
                    <a:pt x="34" y="60"/>
                  </a:lnTo>
                  <a:lnTo>
                    <a:pt x="52" y="52"/>
                  </a:lnTo>
                  <a:lnTo>
                    <a:pt x="74" y="50"/>
                  </a:lnTo>
                  <a:lnTo>
                    <a:pt x="82" y="32"/>
                  </a:lnTo>
                  <a:lnTo>
                    <a:pt x="107" y="32"/>
                  </a:lnTo>
                  <a:lnTo>
                    <a:pt x="119" y="20"/>
                  </a:lnTo>
                  <a:lnTo>
                    <a:pt x="99" y="12"/>
                  </a:lnTo>
                  <a:lnTo>
                    <a:pt x="89" y="2"/>
                  </a:lnTo>
                  <a:lnTo>
                    <a:pt x="59" y="2"/>
                  </a:lnTo>
                  <a:lnTo>
                    <a:pt x="49" y="12"/>
                  </a:lnTo>
                  <a:lnTo>
                    <a:pt x="42" y="0"/>
                  </a:lnTo>
                  <a:lnTo>
                    <a:pt x="29" y="10"/>
                  </a:lnTo>
                  <a:lnTo>
                    <a:pt x="17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01" name="Freeform 18"/>
            <p:cNvSpPr>
              <a:spLocks/>
            </p:cNvSpPr>
            <p:nvPr/>
          </p:nvSpPr>
          <p:spPr bwMode="auto">
            <a:xfrm>
              <a:off x="1890195" y="2942195"/>
              <a:ext cx="167012" cy="83441"/>
            </a:xfrm>
            <a:custGeom>
              <a:avLst/>
              <a:gdLst>
                <a:gd name="T0" fmla="*/ 26987 w 119"/>
                <a:gd name="T1" fmla="*/ 15875 h 60"/>
                <a:gd name="T2" fmla="*/ 23812 w 119"/>
                <a:gd name="T3" fmla="*/ 39688 h 60"/>
                <a:gd name="T4" fmla="*/ 3175 w 119"/>
                <a:gd name="T5" fmla="*/ 39688 h 60"/>
                <a:gd name="T6" fmla="*/ 0 w 119"/>
                <a:gd name="T7" fmla="*/ 66675 h 60"/>
                <a:gd name="T8" fmla="*/ 19050 w 119"/>
                <a:gd name="T9" fmla="*/ 58738 h 60"/>
                <a:gd name="T10" fmla="*/ 50800 w 119"/>
                <a:gd name="T11" fmla="*/ 58738 h 60"/>
                <a:gd name="T12" fmla="*/ 53975 w 119"/>
                <a:gd name="T13" fmla="*/ 95250 h 60"/>
                <a:gd name="T14" fmla="*/ 82550 w 119"/>
                <a:gd name="T15" fmla="*/ 82550 h 60"/>
                <a:gd name="T16" fmla="*/ 117475 w 119"/>
                <a:gd name="T17" fmla="*/ 79375 h 60"/>
                <a:gd name="T18" fmla="*/ 130175 w 119"/>
                <a:gd name="T19" fmla="*/ 50800 h 60"/>
                <a:gd name="T20" fmla="*/ 169862 w 119"/>
                <a:gd name="T21" fmla="*/ 50800 h 60"/>
                <a:gd name="T22" fmla="*/ 188912 w 119"/>
                <a:gd name="T23" fmla="*/ 31750 h 60"/>
                <a:gd name="T24" fmla="*/ 157162 w 119"/>
                <a:gd name="T25" fmla="*/ 19050 h 60"/>
                <a:gd name="T26" fmla="*/ 141287 w 119"/>
                <a:gd name="T27" fmla="*/ 3175 h 60"/>
                <a:gd name="T28" fmla="*/ 93662 w 119"/>
                <a:gd name="T29" fmla="*/ 3175 h 60"/>
                <a:gd name="T30" fmla="*/ 77787 w 119"/>
                <a:gd name="T31" fmla="*/ 19050 h 60"/>
                <a:gd name="T32" fmla="*/ 66675 w 119"/>
                <a:gd name="T33" fmla="*/ 0 h 60"/>
                <a:gd name="T34" fmla="*/ 46037 w 119"/>
                <a:gd name="T35" fmla="*/ 15875 h 60"/>
                <a:gd name="T36" fmla="*/ 31750 w 119"/>
                <a:gd name="T37" fmla="*/ 15875 h 60"/>
                <a:gd name="T38" fmla="*/ 26987 w 119"/>
                <a:gd name="T39" fmla="*/ 15875 h 6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19" h="60">
                  <a:moveTo>
                    <a:pt x="17" y="10"/>
                  </a:moveTo>
                  <a:lnTo>
                    <a:pt x="15" y="25"/>
                  </a:lnTo>
                  <a:lnTo>
                    <a:pt x="2" y="25"/>
                  </a:lnTo>
                  <a:lnTo>
                    <a:pt x="0" y="42"/>
                  </a:lnTo>
                  <a:lnTo>
                    <a:pt x="12" y="37"/>
                  </a:lnTo>
                  <a:lnTo>
                    <a:pt x="32" y="37"/>
                  </a:lnTo>
                  <a:lnTo>
                    <a:pt x="34" y="60"/>
                  </a:lnTo>
                  <a:lnTo>
                    <a:pt x="52" y="52"/>
                  </a:lnTo>
                  <a:lnTo>
                    <a:pt x="74" y="50"/>
                  </a:lnTo>
                  <a:lnTo>
                    <a:pt x="82" y="32"/>
                  </a:lnTo>
                  <a:lnTo>
                    <a:pt x="107" y="32"/>
                  </a:lnTo>
                  <a:lnTo>
                    <a:pt x="119" y="20"/>
                  </a:lnTo>
                  <a:lnTo>
                    <a:pt x="99" y="12"/>
                  </a:lnTo>
                  <a:lnTo>
                    <a:pt x="89" y="2"/>
                  </a:lnTo>
                  <a:lnTo>
                    <a:pt x="59" y="2"/>
                  </a:lnTo>
                  <a:lnTo>
                    <a:pt x="49" y="12"/>
                  </a:lnTo>
                  <a:lnTo>
                    <a:pt x="42" y="0"/>
                  </a:lnTo>
                  <a:lnTo>
                    <a:pt x="29" y="10"/>
                  </a:lnTo>
                  <a:lnTo>
                    <a:pt x="20" y="10"/>
                  </a:lnTo>
                  <a:lnTo>
                    <a:pt x="17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02" name="Freeform 19"/>
            <p:cNvSpPr>
              <a:spLocks/>
            </p:cNvSpPr>
            <p:nvPr/>
          </p:nvSpPr>
          <p:spPr bwMode="auto">
            <a:xfrm>
              <a:off x="1890195" y="2942195"/>
              <a:ext cx="167012" cy="83441"/>
            </a:xfrm>
            <a:custGeom>
              <a:avLst/>
              <a:gdLst>
                <a:gd name="T0" fmla="*/ 26987 w 119"/>
                <a:gd name="T1" fmla="*/ 15875 h 60"/>
                <a:gd name="T2" fmla="*/ 23812 w 119"/>
                <a:gd name="T3" fmla="*/ 39688 h 60"/>
                <a:gd name="T4" fmla="*/ 3175 w 119"/>
                <a:gd name="T5" fmla="*/ 39688 h 60"/>
                <a:gd name="T6" fmla="*/ 0 w 119"/>
                <a:gd name="T7" fmla="*/ 66675 h 60"/>
                <a:gd name="T8" fmla="*/ 19050 w 119"/>
                <a:gd name="T9" fmla="*/ 58738 h 60"/>
                <a:gd name="T10" fmla="*/ 50800 w 119"/>
                <a:gd name="T11" fmla="*/ 58738 h 60"/>
                <a:gd name="T12" fmla="*/ 53975 w 119"/>
                <a:gd name="T13" fmla="*/ 95250 h 60"/>
                <a:gd name="T14" fmla="*/ 82550 w 119"/>
                <a:gd name="T15" fmla="*/ 82550 h 60"/>
                <a:gd name="T16" fmla="*/ 117475 w 119"/>
                <a:gd name="T17" fmla="*/ 79375 h 60"/>
                <a:gd name="T18" fmla="*/ 130175 w 119"/>
                <a:gd name="T19" fmla="*/ 50800 h 60"/>
                <a:gd name="T20" fmla="*/ 169862 w 119"/>
                <a:gd name="T21" fmla="*/ 50800 h 60"/>
                <a:gd name="T22" fmla="*/ 188912 w 119"/>
                <a:gd name="T23" fmla="*/ 31750 h 60"/>
                <a:gd name="T24" fmla="*/ 157162 w 119"/>
                <a:gd name="T25" fmla="*/ 19050 h 60"/>
                <a:gd name="T26" fmla="*/ 141287 w 119"/>
                <a:gd name="T27" fmla="*/ 3175 h 60"/>
                <a:gd name="T28" fmla="*/ 93662 w 119"/>
                <a:gd name="T29" fmla="*/ 3175 h 60"/>
                <a:gd name="T30" fmla="*/ 77787 w 119"/>
                <a:gd name="T31" fmla="*/ 19050 h 60"/>
                <a:gd name="T32" fmla="*/ 66675 w 119"/>
                <a:gd name="T33" fmla="*/ 0 h 60"/>
                <a:gd name="T34" fmla="*/ 46037 w 119"/>
                <a:gd name="T35" fmla="*/ 15875 h 60"/>
                <a:gd name="T36" fmla="*/ 26987 w 119"/>
                <a:gd name="T37" fmla="*/ 15875 h 6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19" h="60">
                  <a:moveTo>
                    <a:pt x="17" y="10"/>
                  </a:moveTo>
                  <a:lnTo>
                    <a:pt x="15" y="25"/>
                  </a:lnTo>
                  <a:lnTo>
                    <a:pt x="2" y="25"/>
                  </a:lnTo>
                  <a:lnTo>
                    <a:pt x="0" y="42"/>
                  </a:lnTo>
                  <a:lnTo>
                    <a:pt x="12" y="37"/>
                  </a:lnTo>
                  <a:lnTo>
                    <a:pt x="32" y="37"/>
                  </a:lnTo>
                  <a:lnTo>
                    <a:pt x="34" y="60"/>
                  </a:lnTo>
                  <a:lnTo>
                    <a:pt x="52" y="52"/>
                  </a:lnTo>
                  <a:lnTo>
                    <a:pt x="74" y="50"/>
                  </a:lnTo>
                  <a:lnTo>
                    <a:pt x="82" y="32"/>
                  </a:lnTo>
                  <a:lnTo>
                    <a:pt x="107" y="32"/>
                  </a:lnTo>
                  <a:lnTo>
                    <a:pt x="119" y="20"/>
                  </a:lnTo>
                  <a:lnTo>
                    <a:pt x="99" y="12"/>
                  </a:lnTo>
                  <a:lnTo>
                    <a:pt x="89" y="2"/>
                  </a:lnTo>
                  <a:lnTo>
                    <a:pt x="59" y="2"/>
                  </a:lnTo>
                  <a:lnTo>
                    <a:pt x="49" y="12"/>
                  </a:lnTo>
                  <a:lnTo>
                    <a:pt x="42" y="0"/>
                  </a:lnTo>
                  <a:lnTo>
                    <a:pt x="29" y="10"/>
                  </a:lnTo>
                  <a:lnTo>
                    <a:pt x="17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03" name="Freeform 20"/>
            <p:cNvSpPr>
              <a:spLocks/>
            </p:cNvSpPr>
            <p:nvPr/>
          </p:nvSpPr>
          <p:spPr bwMode="auto">
            <a:xfrm>
              <a:off x="1937914" y="2986695"/>
              <a:ext cx="112276" cy="104300"/>
            </a:xfrm>
            <a:custGeom>
              <a:avLst/>
              <a:gdLst>
                <a:gd name="T0" fmla="*/ 115888 w 80"/>
                <a:gd name="T1" fmla="*/ 0 h 75"/>
                <a:gd name="T2" fmla="*/ 76200 w 80"/>
                <a:gd name="T3" fmla="*/ 0 h 75"/>
                <a:gd name="T4" fmla="*/ 63500 w 80"/>
                <a:gd name="T5" fmla="*/ 28575 h 75"/>
                <a:gd name="T6" fmla="*/ 28575 w 80"/>
                <a:gd name="T7" fmla="*/ 31750 h 75"/>
                <a:gd name="T8" fmla="*/ 0 w 80"/>
                <a:gd name="T9" fmla="*/ 44450 h 75"/>
                <a:gd name="T10" fmla="*/ 15875 w 80"/>
                <a:gd name="T11" fmla="*/ 58738 h 75"/>
                <a:gd name="T12" fmla="*/ 28575 w 80"/>
                <a:gd name="T13" fmla="*/ 95250 h 75"/>
                <a:gd name="T14" fmla="*/ 47625 w 80"/>
                <a:gd name="T15" fmla="*/ 119063 h 75"/>
                <a:gd name="T16" fmla="*/ 111125 w 80"/>
                <a:gd name="T17" fmla="*/ 119063 h 75"/>
                <a:gd name="T18" fmla="*/ 115888 w 80"/>
                <a:gd name="T19" fmla="*/ 36513 h 75"/>
                <a:gd name="T20" fmla="*/ 127000 w 80"/>
                <a:gd name="T21" fmla="*/ 12700 h 75"/>
                <a:gd name="T22" fmla="*/ 115888 w 80"/>
                <a:gd name="T23" fmla="*/ 0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75">
                  <a:moveTo>
                    <a:pt x="73" y="0"/>
                  </a:moveTo>
                  <a:lnTo>
                    <a:pt x="48" y="0"/>
                  </a:lnTo>
                  <a:lnTo>
                    <a:pt x="40" y="18"/>
                  </a:lnTo>
                  <a:lnTo>
                    <a:pt x="18" y="20"/>
                  </a:lnTo>
                  <a:lnTo>
                    <a:pt x="0" y="28"/>
                  </a:lnTo>
                  <a:lnTo>
                    <a:pt x="10" y="37"/>
                  </a:lnTo>
                  <a:lnTo>
                    <a:pt x="18" y="60"/>
                  </a:lnTo>
                  <a:lnTo>
                    <a:pt x="30" y="75"/>
                  </a:lnTo>
                  <a:lnTo>
                    <a:pt x="70" y="75"/>
                  </a:lnTo>
                  <a:lnTo>
                    <a:pt x="73" y="23"/>
                  </a:lnTo>
                  <a:lnTo>
                    <a:pt x="80" y="8"/>
                  </a:lnTo>
                  <a:lnTo>
                    <a:pt x="73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04" name="Freeform 21"/>
            <p:cNvSpPr>
              <a:spLocks/>
            </p:cNvSpPr>
            <p:nvPr/>
          </p:nvSpPr>
          <p:spPr bwMode="auto">
            <a:xfrm>
              <a:off x="2542805" y="5015662"/>
              <a:ext cx="68772" cy="66750"/>
            </a:xfrm>
            <a:custGeom>
              <a:avLst/>
              <a:gdLst>
                <a:gd name="T0" fmla="*/ 0 w 49"/>
                <a:gd name="T1" fmla="*/ 60325 h 48"/>
                <a:gd name="T2" fmla="*/ 19050 w 49"/>
                <a:gd name="T3" fmla="*/ 0 h 48"/>
                <a:gd name="T4" fmla="*/ 22225 w 49"/>
                <a:gd name="T5" fmla="*/ 0 h 48"/>
                <a:gd name="T6" fmla="*/ 42863 w 49"/>
                <a:gd name="T7" fmla="*/ 23813 h 48"/>
                <a:gd name="T8" fmla="*/ 77788 w 49"/>
                <a:gd name="T9" fmla="*/ 52388 h 48"/>
                <a:gd name="T10" fmla="*/ 34925 w 49"/>
                <a:gd name="T11" fmla="*/ 47625 h 48"/>
                <a:gd name="T12" fmla="*/ 26988 w 49"/>
                <a:gd name="T13" fmla="*/ 76200 h 48"/>
                <a:gd name="T14" fmla="*/ 0 w 49"/>
                <a:gd name="T15" fmla="*/ 60325 h 4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9" h="48">
                  <a:moveTo>
                    <a:pt x="0" y="38"/>
                  </a:moveTo>
                  <a:lnTo>
                    <a:pt x="12" y="0"/>
                  </a:lnTo>
                  <a:lnTo>
                    <a:pt x="14" y="0"/>
                  </a:lnTo>
                  <a:lnTo>
                    <a:pt x="27" y="15"/>
                  </a:lnTo>
                  <a:lnTo>
                    <a:pt x="49" y="33"/>
                  </a:lnTo>
                  <a:lnTo>
                    <a:pt x="22" y="30"/>
                  </a:lnTo>
                  <a:lnTo>
                    <a:pt x="17" y="48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05" name="Freeform 22"/>
            <p:cNvSpPr>
              <a:spLocks/>
            </p:cNvSpPr>
            <p:nvPr/>
          </p:nvSpPr>
          <p:spPr bwMode="auto">
            <a:xfrm>
              <a:off x="2385617" y="4024119"/>
              <a:ext cx="418235" cy="940081"/>
            </a:xfrm>
            <a:custGeom>
              <a:avLst/>
              <a:gdLst>
                <a:gd name="T0" fmla="*/ 106363 w 298"/>
                <a:gd name="T1" fmla="*/ 0 h 676"/>
                <a:gd name="T2" fmla="*/ 165100 w 298"/>
                <a:gd name="T3" fmla="*/ 31750 h 676"/>
                <a:gd name="T4" fmla="*/ 215900 w 298"/>
                <a:gd name="T5" fmla="*/ 23813 h 676"/>
                <a:gd name="T6" fmla="*/ 252413 w 298"/>
                <a:gd name="T7" fmla="*/ 50800 h 676"/>
                <a:gd name="T8" fmla="*/ 284163 w 298"/>
                <a:gd name="T9" fmla="*/ 71438 h 676"/>
                <a:gd name="T10" fmla="*/ 330200 w 298"/>
                <a:gd name="T11" fmla="*/ 95250 h 676"/>
                <a:gd name="T12" fmla="*/ 350838 w 298"/>
                <a:gd name="T13" fmla="*/ 109538 h 676"/>
                <a:gd name="T14" fmla="*/ 330200 w 298"/>
                <a:gd name="T15" fmla="*/ 177800 h 676"/>
                <a:gd name="T16" fmla="*/ 422275 w 298"/>
                <a:gd name="T17" fmla="*/ 165100 h 676"/>
                <a:gd name="T18" fmla="*/ 454025 w 298"/>
                <a:gd name="T19" fmla="*/ 130175 h 676"/>
                <a:gd name="T20" fmla="*/ 473075 w 298"/>
                <a:gd name="T21" fmla="*/ 157163 h 676"/>
                <a:gd name="T22" fmla="*/ 454025 w 298"/>
                <a:gd name="T23" fmla="*/ 185738 h 676"/>
                <a:gd name="T24" fmla="*/ 425450 w 298"/>
                <a:gd name="T25" fmla="*/ 209550 h 676"/>
                <a:gd name="T26" fmla="*/ 393700 w 298"/>
                <a:gd name="T27" fmla="*/ 247650 h 676"/>
                <a:gd name="T28" fmla="*/ 366713 w 298"/>
                <a:gd name="T29" fmla="*/ 287338 h 676"/>
                <a:gd name="T30" fmla="*/ 346075 w 298"/>
                <a:gd name="T31" fmla="*/ 347663 h 676"/>
                <a:gd name="T32" fmla="*/ 358775 w 298"/>
                <a:gd name="T33" fmla="*/ 425450 h 676"/>
                <a:gd name="T34" fmla="*/ 369888 w 298"/>
                <a:gd name="T35" fmla="*/ 433388 h 676"/>
                <a:gd name="T36" fmla="*/ 398463 w 298"/>
                <a:gd name="T37" fmla="*/ 446088 h 676"/>
                <a:gd name="T38" fmla="*/ 414338 w 298"/>
                <a:gd name="T39" fmla="*/ 493713 h 676"/>
                <a:gd name="T40" fmla="*/ 393700 w 298"/>
                <a:gd name="T41" fmla="*/ 539750 h 676"/>
                <a:gd name="T42" fmla="*/ 361950 w 298"/>
                <a:gd name="T43" fmla="*/ 563563 h 676"/>
                <a:gd name="T44" fmla="*/ 295275 w 298"/>
                <a:gd name="T45" fmla="*/ 576263 h 676"/>
                <a:gd name="T46" fmla="*/ 268288 w 298"/>
                <a:gd name="T47" fmla="*/ 587375 h 676"/>
                <a:gd name="T48" fmla="*/ 276225 w 298"/>
                <a:gd name="T49" fmla="*/ 655638 h 676"/>
                <a:gd name="T50" fmla="*/ 204788 w 298"/>
                <a:gd name="T51" fmla="*/ 639763 h 676"/>
                <a:gd name="T52" fmla="*/ 220663 w 298"/>
                <a:gd name="T53" fmla="*/ 685800 h 676"/>
                <a:gd name="T54" fmla="*/ 231775 w 298"/>
                <a:gd name="T55" fmla="*/ 730250 h 676"/>
                <a:gd name="T56" fmla="*/ 207963 w 298"/>
                <a:gd name="T57" fmla="*/ 757238 h 676"/>
                <a:gd name="T58" fmla="*/ 180975 w 298"/>
                <a:gd name="T59" fmla="*/ 800100 h 676"/>
                <a:gd name="T60" fmla="*/ 157163 w 298"/>
                <a:gd name="T61" fmla="*/ 820738 h 676"/>
                <a:gd name="T62" fmla="*/ 196850 w 298"/>
                <a:gd name="T63" fmla="*/ 879475 h 676"/>
                <a:gd name="T64" fmla="*/ 196850 w 298"/>
                <a:gd name="T65" fmla="*/ 915988 h 676"/>
                <a:gd name="T66" fmla="*/ 173038 w 298"/>
                <a:gd name="T67" fmla="*/ 942975 h 676"/>
                <a:gd name="T68" fmla="*/ 149225 w 298"/>
                <a:gd name="T69" fmla="*/ 993775 h 676"/>
                <a:gd name="T70" fmla="*/ 138113 w 298"/>
                <a:gd name="T71" fmla="*/ 1033463 h 676"/>
                <a:gd name="T72" fmla="*/ 50800 w 298"/>
                <a:gd name="T73" fmla="*/ 1073150 h 676"/>
                <a:gd name="T74" fmla="*/ 19050 w 298"/>
                <a:gd name="T75" fmla="*/ 1017588 h 676"/>
                <a:gd name="T76" fmla="*/ 31750 w 298"/>
                <a:gd name="T77" fmla="*/ 927100 h 676"/>
                <a:gd name="T78" fmla="*/ 34925 w 298"/>
                <a:gd name="T79" fmla="*/ 785813 h 676"/>
                <a:gd name="T80" fmla="*/ 23813 w 298"/>
                <a:gd name="T81" fmla="*/ 706438 h 676"/>
                <a:gd name="T82" fmla="*/ 3175 w 298"/>
                <a:gd name="T83" fmla="*/ 627063 h 676"/>
                <a:gd name="T84" fmla="*/ 26988 w 298"/>
                <a:gd name="T85" fmla="*/ 576263 h 676"/>
                <a:gd name="T86" fmla="*/ 19050 w 298"/>
                <a:gd name="T87" fmla="*/ 488950 h 676"/>
                <a:gd name="T88" fmla="*/ 19050 w 298"/>
                <a:gd name="T89" fmla="*/ 454025 h 676"/>
                <a:gd name="T90" fmla="*/ 34925 w 298"/>
                <a:gd name="T91" fmla="*/ 406400 h 676"/>
                <a:gd name="T92" fmla="*/ 19050 w 298"/>
                <a:gd name="T93" fmla="*/ 371475 h 676"/>
                <a:gd name="T94" fmla="*/ 31750 w 298"/>
                <a:gd name="T95" fmla="*/ 311150 h 676"/>
                <a:gd name="T96" fmla="*/ 23813 w 298"/>
                <a:gd name="T97" fmla="*/ 241300 h 676"/>
                <a:gd name="T98" fmla="*/ 34925 w 298"/>
                <a:gd name="T99" fmla="*/ 193675 h 676"/>
                <a:gd name="T100" fmla="*/ 61913 w 298"/>
                <a:gd name="T101" fmla="*/ 153988 h 676"/>
                <a:gd name="T102" fmla="*/ 66675 w 298"/>
                <a:gd name="T103" fmla="*/ 114300 h 676"/>
                <a:gd name="T104" fmla="*/ 82550 w 298"/>
                <a:gd name="T105" fmla="*/ 71438 h 67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98" h="676">
                  <a:moveTo>
                    <a:pt x="54" y="22"/>
                  </a:moveTo>
                  <a:lnTo>
                    <a:pt x="67" y="0"/>
                  </a:lnTo>
                  <a:lnTo>
                    <a:pt x="82" y="12"/>
                  </a:lnTo>
                  <a:lnTo>
                    <a:pt x="104" y="20"/>
                  </a:lnTo>
                  <a:lnTo>
                    <a:pt x="124" y="2"/>
                  </a:lnTo>
                  <a:lnTo>
                    <a:pt x="136" y="15"/>
                  </a:lnTo>
                  <a:lnTo>
                    <a:pt x="154" y="22"/>
                  </a:lnTo>
                  <a:lnTo>
                    <a:pt x="159" y="32"/>
                  </a:lnTo>
                  <a:lnTo>
                    <a:pt x="169" y="35"/>
                  </a:lnTo>
                  <a:lnTo>
                    <a:pt x="179" y="45"/>
                  </a:lnTo>
                  <a:lnTo>
                    <a:pt x="184" y="57"/>
                  </a:lnTo>
                  <a:lnTo>
                    <a:pt x="208" y="60"/>
                  </a:lnTo>
                  <a:lnTo>
                    <a:pt x="213" y="62"/>
                  </a:lnTo>
                  <a:lnTo>
                    <a:pt x="221" y="69"/>
                  </a:lnTo>
                  <a:lnTo>
                    <a:pt x="213" y="94"/>
                  </a:lnTo>
                  <a:lnTo>
                    <a:pt x="208" y="112"/>
                  </a:lnTo>
                  <a:lnTo>
                    <a:pt x="266" y="114"/>
                  </a:lnTo>
                  <a:lnTo>
                    <a:pt x="266" y="104"/>
                  </a:lnTo>
                  <a:lnTo>
                    <a:pt x="278" y="97"/>
                  </a:lnTo>
                  <a:lnTo>
                    <a:pt x="286" y="82"/>
                  </a:lnTo>
                  <a:lnTo>
                    <a:pt x="288" y="99"/>
                  </a:lnTo>
                  <a:lnTo>
                    <a:pt x="298" y="99"/>
                  </a:lnTo>
                  <a:lnTo>
                    <a:pt x="298" y="114"/>
                  </a:lnTo>
                  <a:lnTo>
                    <a:pt x="286" y="117"/>
                  </a:lnTo>
                  <a:lnTo>
                    <a:pt x="276" y="129"/>
                  </a:lnTo>
                  <a:lnTo>
                    <a:pt x="268" y="132"/>
                  </a:lnTo>
                  <a:lnTo>
                    <a:pt x="258" y="147"/>
                  </a:lnTo>
                  <a:lnTo>
                    <a:pt x="248" y="156"/>
                  </a:lnTo>
                  <a:lnTo>
                    <a:pt x="241" y="169"/>
                  </a:lnTo>
                  <a:lnTo>
                    <a:pt x="231" y="181"/>
                  </a:lnTo>
                  <a:lnTo>
                    <a:pt x="221" y="199"/>
                  </a:lnTo>
                  <a:lnTo>
                    <a:pt x="218" y="219"/>
                  </a:lnTo>
                  <a:lnTo>
                    <a:pt x="221" y="246"/>
                  </a:lnTo>
                  <a:lnTo>
                    <a:pt x="226" y="268"/>
                  </a:lnTo>
                  <a:lnTo>
                    <a:pt x="233" y="266"/>
                  </a:lnTo>
                  <a:lnTo>
                    <a:pt x="233" y="273"/>
                  </a:lnTo>
                  <a:lnTo>
                    <a:pt x="241" y="278"/>
                  </a:lnTo>
                  <a:lnTo>
                    <a:pt x="251" y="281"/>
                  </a:lnTo>
                  <a:lnTo>
                    <a:pt x="251" y="306"/>
                  </a:lnTo>
                  <a:lnTo>
                    <a:pt x="261" y="311"/>
                  </a:lnTo>
                  <a:lnTo>
                    <a:pt x="258" y="333"/>
                  </a:lnTo>
                  <a:lnTo>
                    <a:pt x="248" y="340"/>
                  </a:lnTo>
                  <a:lnTo>
                    <a:pt x="233" y="343"/>
                  </a:lnTo>
                  <a:lnTo>
                    <a:pt x="228" y="355"/>
                  </a:lnTo>
                  <a:lnTo>
                    <a:pt x="218" y="355"/>
                  </a:lnTo>
                  <a:lnTo>
                    <a:pt x="186" y="363"/>
                  </a:lnTo>
                  <a:lnTo>
                    <a:pt x="174" y="363"/>
                  </a:lnTo>
                  <a:lnTo>
                    <a:pt x="169" y="370"/>
                  </a:lnTo>
                  <a:lnTo>
                    <a:pt x="174" y="388"/>
                  </a:lnTo>
                  <a:lnTo>
                    <a:pt x="174" y="413"/>
                  </a:lnTo>
                  <a:lnTo>
                    <a:pt x="156" y="420"/>
                  </a:lnTo>
                  <a:lnTo>
                    <a:pt x="129" y="403"/>
                  </a:lnTo>
                  <a:lnTo>
                    <a:pt x="124" y="422"/>
                  </a:lnTo>
                  <a:lnTo>
                    <a:pt x="139" y="432"/>
                  </a:lnTo>
                  <a:lnTo>
                    <a:pt x="144" y="445"/>
                  </a:lnTo>
                  <a:lnTo>
                    <a:pt x="146" y="460"/>
                  </a:lnTo>
                  <a:lnTo>
                    <a:pt x="139" y="467"/>
                  </a:lnTo>
                  <a:lnTo>
                    <a:pt x="131" y="477"/>
                  </a:lnTo>
                  <a:lnTo>
                    <a:pt x="124" y="500"/>
                  </a:lnTo>
                  <a:lnTo>
                    <a:pt x="114" y="504"/>
                  </a:lnTo>
                  <a:lnTo>
                    <a:pt x="112" y="514"/>
                  </a:lnTo>
                  <a:lnTo>
                    <a:pt x="99" y="517"/>
                  </a:lnTo>
                  <a:lnTo>
                    <a:pt x="97" y="542"/>
                  </a:lnTo>
                  <a:lnTo>
                    <a:pt x="124" y="554"/>
                  </a:lnTo>
                  <a:lnTo>
                    <a:pt x="124" y="567"/>
                  </a:lnTo>
                  <a:lnTo>
                    <a:pt x="124" y="577"/>
                  </a:lnTo>
                  <a:lnTo>
                    <a:pt x="114" y="584"/>
                  </a:lnTo>
                  <a:lnTo>
                    <a:pt x="109" y="594"/>
                  </a:lnTo>
                  <a:lnTo>
                    <a:pt x="109" y="624"/>
                  </a:lnTo>
                  <a:lnTo>
                    <a:pt x="94" y="626"/>
                  </a:lnTo>
                  <a:lnTo>
                    <a:pt x="87" y="634"/>
                  </a:lnTo>
                  <a:lnTo>
                    <a:pt x="87" y="651"/>
                  </a:lnTo>
                  <a:lnTo>
                    <a:pt x="84" y="674"/>
                  </a:lnTo>
                  <a:lnTo>
                    <a:pt x="32" y="676"/>
                  </a:lnTo>
                  <a:lnTo>
                    <a:pt x="27" y="651"/>
                  </a:lnTo>
                  <a:lnTo>
                    <a:pt x="12" y="641"/>
                  </a:lnTo>
                  <a:lnTo>
                    <a:pt x="10" y="587"/>
                  </a:lnTo>
                  <a:lnTo>
                    <a:pt x="20" y="584"/>
                  </a:lnTo>
                  <a:lnTo>
                    <a:pt x="22" y="569"/>
                  </a:lnTo>
                  <a:lnTo>
                    <a:pt x="22" y="495"/>
                  </a:lnTo>
                  <a:lnTo>
                    <a:pt x="15" y="475"/>
                  </a:lnTo>
                  <a:lnTo>
                    <a:pt x="15" y="445"/>
                  </a:lnTo>
                  <a:lnTo>
                    <a:pt x="10" y="413"/>
                  </a:lnTo>
                  <a:lnTo>
                    <a:pt x="2" y="395"/>
                  </a:lnTo>
                  <a:lnTo>
                    <a:pt x="5" y="380"/>
                  </a:lnTo>
                  <a:lnTo>
                    <a:pt x="17" y="363"/>
                  </a:lnTo>
                  <a:lnTo>
                    <a:pt x="0" y="328"/>
                  </a:lnTo>
                  <a:lnTo>
                    <a:pt x="12" y="308"/>
                  </a:lnTo>
                  <a:lnTo>
                    <a:pt x="20" y="296"/>
                  </a:lnTo>
                  <a:lnTo>
                    <a:pt x="12" y="286"/>
                  </a:lnTo>
                  <a:lnTo>
                    <a:pt x="12" y="258"/>
                  </a:lnTo>
                  <a:lnTo>
                    <a:pt x="22" y="256"/>
                  </a:lnTo>
                  <a:lnTo>
                    <a:pt x="22" y="236"/>
                  </a:lnTo>
                  <a:lnTo>
                    <a:pt x="12" y="234"/>
                  </a:lnTo>
                  <a:lnTo>
                    <a:pt x="12" y="204"/>
                  </a:lnTo>
                  <a:lnTo>
                    <a:pt x="20" y="196"/>
                  </a:lnTo>
                  <a:lnTo>
                    <a:pt x="17" y="181"/>
                  </a:lnTo>
                  <a:lnTo>
                    <a:pt x="15" y="152"/>
                  </a:lnTo>
                  <a:lnTo>
                    <a:pt x="20" y="139"/>
                  </a:lnTo>
                  <a:lnTo>
                    <a:pt x="22" y="122"/>
                  </a:lnTo>
                  <a:lnTo>
                    <a:pt x="34" y="114"/>
                  </a:lnTo>
                  <a:lnTo>
                    <a:pt x="39" y="97"/>
                  </a:lnTo>
                  <a:lnTo>
                    <a:pt x="32" y="84"/>
                  </a:lnTo>
                  <a:lnTo>
                    <a:pt x="42" y="72"/>
                  </a:lnTo>
                  <a:lnTo>
                    <a:pt x="42" y="47"/>
                  </a:lnTo>
                  <a:lnTo>
                    <a:pt x="52" y="45"/>
                  </a:lnTo>
                  <a:lnTo>
                    <a:pt x="54" y="2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06" name="Freeform 23"/>
            <p:cNvSpPr>
              <a:spLocks/>
            </p:cNvSpPr>
            <p:nvPr/>
          </p:nvSpPr>
          <p:spPr bwMode="auto">
            <a:xfrm>
              <a:off x="2559650" y="3937905"/>
              <a:ext cx="227363" cy="244754"/>
            </a:xfrm>
            <a:custGeom>
              <a:avLst/>
              <a:gdLst>
                <a:gd name="T0" fmla="*/ 47625 w 162"/>
                <a:gd name="T1" fmla="*/ 133350 h 176"/>
                <a:gd name="T2" fmla="*/ 55563 w 162"/>
                <a:gd name="T3" fmla="*/ 149225 h 176"/>
                <a:gd name="T4" fmla="*/ 71438 w 162"/>
                <a:gd name="T5" fmla="*/ 153988 h 176"/>
                <a:gd name="T6" fmla="*/ 87313 w 162"/>
                <a:gd name="T7" fmla="*/ 169863 h 176"/>
                <a:gd name="T8" fmla="*/ 95250 w 162"/>
                <a:gd name="T9" fmla="*/ 188913 h 176"/>
                <a:gd name="T10" fmla="*/ 133350 w 162"/>
                <a:gd name="T11" fmla="*/ 193675 h 176"/>
                <a:gd name="T12" fmla="*/ 141288 w 162"/>
                <a:gd name="T13" fmla="*/ 196850 h 176"/>
                <a:gd name="T14" fmla="*/ 153988 w 162"/>
                <a:gd name="T15" fmla="*/ 207963 h 176"/>
                <a:gd name="T16" fmla="*/ 141288 w 162"/>
                <a:gd name="T17" fmla="*/ 247650 h 176"/>
                <a:gd name="T18" fmla="*/ 133350 w 162"/>
                <a:gd name="T19" fmla="*/ 276225 h 176"/>
                <a:gd name="T20" fmla="*/ 225425 w 162"/>
                <a:gd name="T21" fmla="*/ 279400 h 176"/>
                <a:gd name="T22" fmla="*/ 225425 w 162"/>
                <a:gd name="T23" fmla="*/ 263525 h 176"/>
                <a:gd name="T24" fmla="*/ 244475 w 162"/>
                <a:gd name="T25" fmla="*/ 252413 h 176"/>
                <a:gd name="T26" fmla="*/ 257175 w 162"/>
                <a:gd name="T27" fmla="*/ 228600 h 176"/>
                <a:gd name="T28" fmla="*/ 252413 w 162"/>
                <a:gd name="T29" fmla="*/ 220663 h 176"/>
                <a:gd name="T30" fmla="*/ 249238 w 162"/>
                <a:gd name="T31" fmla="*/ 149225 h 176"/>
                <a:gd name="T32" fmla="*/ 225425 w 162"/>
                <a:gd name="T33" fmla="*/ 146050 h 176"/>
                <a:gd name="T34" fmla="*/ 220663 w 162"/>
                <a:gd name="T35" fmla="*/ 114300 h 176"/>
                <a:gd name="T36" fmla="*/ 193675 w 162"/>
                <a:gd name="T37" fmla="*/ 109538 h 176"/>
                <a:gd name="T38" fmla="*/ 177800 w 162"/>
                <a:gd name="T39" fmla="*/ 106363 h 176"/>
                <a:gd name="T40" fmla="*/ 173038 w 162"/>
                <a:gd name="T41" fmla="*/ 90488 h 176"/>
                <a:gd name="T42" fmla="*/ 146050 w 162"/>
                <a:gd name="T43" fmla="*/ 85725 h 176"/>
                <a:gd name="T44" fmla="*/ 141288 w 162"/>
                <a:gd name="T45" fmla="*/ 63500 h 176"/>
                <a:gd name="T46" fmla="*/ 122238 w 162"/>
                <a:gd name="T47" fmla="*/ 55563 h 176"/>
                <a:gd name="T48" fmla="*/ 122238 w 162"/>
                <a:gd name="T49" fmla="*/ 34925 h 176"/>
                <a:gd name="T50" fmla="*/ 111125 w 162"/>
                <a:gd name="T51" fmla="*/ 11113 h 176"/>
                <a:gd name="T52" fmla="*/ 74613 w 162"/>
                <a:gd name="T53" fmla="*/ 0 h 176"/>
                <a:gd name="T54" fmla="*/ 55563 w 162"/>
                <a:gd name="T55" fmla="*/ 15875 h 176"/>
                <a:gd name="T56" fmla="*/ 19050 w 162"/>
                <a:gd name="T57" fmla="*/ 31750 h 176"/>
                <a:gd name="T58" fmla="*/ 11113 w 162"/>
                <a:gd name="T59" fmla="*/ 55563 h 176"/>
                <a:gd name="T60" fmla="*/ 0 w 162"/>
                <a:gd name="T61" fmla="*/ 101600 h 176"/>
                <a:gd name="T62" fmla="*/ 19050 w 162"/>
                <a:gd name="T63" fmla="*/ 122238 h 176"/>
                <a:gd name="T64" fmla="*/ 47625 w 162"/>
                <a:gd name="T65" fmla="*/ 133350 h 17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62" h="176">
                  <a:moveTo>
                    <a:pt x="30" y="84"/>
                  </a:moveTo>
                  <a:lnTo>
                    <a:pt x="35" y="94"/>
                  </a:lnTo>
                  <a:lnTo>
                    <a:pt x="45" y="97"/>
                  </a:lnTo>
                  <a:lnTo>
                    <a:pt x="55" y="107"/>
                  </a:lnTo>
                  <a:lnTo>
                    <a:pt x="60" y="119"/>
                  </a:lnTo>
                  <a:lnTo>
                    <a:pt x="84" y="122"/>
                  </a:lnTo>
                  <a:lnTo>
                    <a:pt x="89" y="124"/>
                  </a:lnTo>
                  <a:lnTo>
                    <a:pt x="97" y="131"/>
                  </a:lnTo>
                  <a:lnTo>
                    <a:pt x="89" y="156"/>
                  </a:lnTo>
                  <a:lnTo>
                    <a:pt x="84" y="174"/>
                  </a:lnTo>
                  <a:lnTo>
                    <a:pt x="142" y="176"/>
                  </a:lnTo>
                  <a:lnTo>
                    <a:pt x="142" y="166"/>
                  </a:lnTo>
                  <a:lnTo>
                    <a:pt x="154" y="159"/>
                  </a:lnTo>
                  <a:lnTo>
                    <a:pt x="162" y="144"/>
                  </a:lnTo>
                  <a:lnTo>
                    <a:pt x="159" y="139"/>
                  </a:lnTo>
                  <a:lnTo>
                    <a:pt x="157" y="94"/>
                  </a:lnTo>
                  <a:lnTo>
                    <a:pt x="142" y="92"/>
                  </a:lnTo>
                  <a:lnTo>
                    <a:pt x="139" y="72"/>
                  </a:lnTo>
                  <a:lnTo>
                    <a:pt x="122" y="69"/>
                  </a:lnTo>
                  <a:lnTo>
                    <a:pt x="112" y="67"/>
                  </a:lnTo>
                  <a:lnTo>
                    <a:pt x="109" y="57"/>
                  </a:lnTo>
                  <a:lnTo>
                    <a:pt x="92" y="54"/>
                  </a:lnTo>
                  <a:lnTo>
                    <a:pt x="89" y="40"/>
                  </a:lnTo>
                  <a:lnTo>
                    <a:pt x="77" y="35"/>
                  </a:lnTo>
                  <a:lnTo>
                    <a:pt x="77" y="22"/>
                  </a:lnTo>
                  <a:lnTo>
                    <a:pt x="70" y="7"/>
                  </a:lnTo>
                  <a:lnTo>
                    <a:pt x="47" y="0"/>
                  </a:lnTo>
                  <a:lnTo>
                    <a:pt x="35" y="10"/>
                  </a:lnTo>
                  <a:lnTo>
                    <a:pt x="12" y="20"/>
                  </a:lnTo>
                  <a:lnTo>
                    <a:pt x="7" y="35"/>
                  </a:lnTo>
                  <a:lnTo>
                    <a:pt x="0" y="64"/>
                  </a:lnTo>
                  <a:lnTo>
                    <a:pt x="12" y="77"/>
                  </a:lnTo>
                  <a:lnTo>
                    <a:pt x="30" y="8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07" name="Freeform 24"/>
            <p:cNvSpPr>
              <a:spLocks/>
            </p:cNvSpPr>
            <p:nvPr/>
          </p:nvSpPr>
          <p:spPr bwMode="auto">
            <a:xfrm>
              <a:off x="2179308" y="2865712"/>
              <a:ext cx="58946" cy="27813"/>
            </a:xfrm>
            <a:custGeom>
              <a:avLst/>
              <a:gdLst>
                <a:gd name="T0" fmla="*/ 15875 w 42"/>
                <a:gd name="T1" fmla="*/ 0 h 20"/>
                <a:gd name="T2" fmla="*/ 39688 w 42"/>
                <a:gd name="T3" fmla="*/ 0 h 20"/>
                <a:gd name="T4" fmla="*/ 66675 w 42"/>
                <a:gd name="T5" fmla="*/ 12700 h 20"/>
                <a:gd name="T6" fmla="*/ 55563 w 42"/>
                <a:gd name="T7" fmla="*/ 31750 h 20"/>
                <a:gd name="T8" fmla="*/ 23813 w 42"/>
                <a:gd name="T9" fmla="*/ 31750 h 20"/>
                <a:gd name="T10" fmla="*/ 0 w 42"/>
                <a:gd name="T11" fmla="*/ 20638 h 20"/>
                <a:gd name="T12" fmla="*/ 15875 w 42"/>
                <a:gd name="T13" fmla="*/ 0 h 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2" h="20">
                  <a:moveTo>
                    <a:pt x="10" y="0"/>
                  </a:moveTo>
                  <a:lnTo>
                    <a:pt x="25" y="0"/>
                  </a:lnTo>
                  <a:lnTo>
                    <a:pt x="42" y="8"/>
                  </a:lnTo>
                  <a:lnTo>
                    <a:pt x="35" y="20"/>
                  </a:lnTo>
                  <a:lnTo>
                    <a:pt x="15" y="20"/>
                  </a:lnTo>
                  <a:lnTo>
                    <a:pt x="0" y="13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08" name="Freeform 25"/>
            <p:cNvSpPr>
              <a:spLocks/>
            </p:cNvSpPr>
            <p:nvPr/>
          </p:nvSpPr>
          <p:spPr bwMode="auto">
            <a:xfrm>
              <a:off x="2339305" y="2821209"/>
              <a:ext cx="94031" cy="69536"/>
            </a:xfrm>
            <a:custGeom>
              <a:avLst/>
              <a:gdLst>
                <a:gd name="T0" fmla="*/ 0 w 67"/>
                <a:gd name="T1" fmla="*/ 79375 h 50"/>
                <a:gd name="T2" fmla="*/ 7937 w 67"/>
                <a:gd name="T3" fmla="*/ 55563 h 50"/>
                <a:gd name="T4" fmla="*/ 7937 w 67"/>
                <a:gd name="T5" fmla="*/ 15875 h 50"/>
                <a:gd name="T6" fmla="*/ 7937 w 67"/>
                <a:gd name="T7" fmla="*/ 0 h 50"/>
                <a:gd name="T8" fmla="*/ 36512 w 67"/>
                <a:gd name="T9" fmla="*/ 3175 h 50"/>
                <a:gd name="T10" fmla="*/ 44450 w 67"/>
                <a:gd name="T11" fmla="*/ 15875 h 50"/>
                <a:gd name="T12" fmla="*/ 55562 w 67"/>
                <a:gd name="T13" fmla="*/ 19050 h 50"/>
                <a:gd name="T14" fmla="*/ 68262 w 67"/>
                <a:gd name="T15" fmla="*/ 19050 h 50"/>
                <a:gd name="T16" fmla="*/ 76200 w 67"/>
                <a:gd name="T17" fmla="*/ 39688 h 50"/>
                <a:gd name="T18" fmla="*/ 87312 w 67"/>
                <a:gd name="T19" fmla="*/ 47625 h 50"/>
                <a:gd name="T20" fmla="*/ 106362 w 67"/>
                <a:gd name="T21" fmla="*/ 58738 h 50"/>
                <a:gd name="T22" fmla="*/ 103187 w 67"/>
                <a:gd name="T23" fmla="*/ 71438 h 50"/>
                <a:gd name="T24" fmla="*/ 76200 w 67"/>
                <a:gd name="T25" fmla="*/ 74613 h 50"/>
                <a:gd name="T26" fmla="*/ 36512 w 67"/>
                <a:gd name="T27" fmla="*/ 71438 h 50"/>
                <a:gd name="T28" fmla="*/ 0 w 67"/>
                <a:gd name="T29" fmla="*/ 79375 h 5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67" h="50">
                  <a:moveTo>
                    <a:pt x="0" y="50"/>
                  </a:moveTo>
                  <a:lnTo>
                    <a:pt x="5" y="35"/>
                  </a:lnTo>
                  <a:lnTo>
                    <a:pt x="5" y="10"/>
                  </a:lnTo>
                  <a:lnTo>
                    <a:pt x="5" y="0"/>
                  </a:lnTo>
                  <a:lnTo>
                    <a:pt x="23" y="2"/>
                  </a:lnTo>
                  <a:lnTo>
                    <a:pt x="28" y="10"/>
                  </a:lnTo>
                  <a:lnTo>
                    <a:pt x="35" y="12"/>
                  </a:lnTo>
                  <a:lnTo>
                    <a:pt x="43" y="12"/>
                  </a:lnTo>
                  <a:lnTo>
                    <a:pt x="48" y="25"/>
                  </a:lnTo>
                  <a:lnTo>
                    <a:pt x="55" y="30"/>
                  </a:lnTo>
                  <a:lnTo>
                    <a:pt x="67" y="37"/>
                  </a:lnTo>
                  <a:lnTo>
                    <a:pt x="65" y="45"/>
                  </a:lnTo>
                  <a:lnTo>
                    <a:pt x="48" y="47"/>
                  </a:lnTo>
                  <a:lnTo>
                    <a:pt x="23" y="45"/>
                  </a:lnTo>
                  <a:lnTo>
                    <a:pt x="0" y="5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09" name="Freeform 26"/>
            <p:cNvSpPr>
              <a:spLocks/>
            </p:cNvSpPr>
            <p:nvPr/>
          </p:nvSpPr>
          <p:spPr bwMode="auto">
            <a:xfrm>
              <a:off x="2454391" y="2869880"/>
              <a:ext cx="39301" cy="23641"/>
            </a:xfrm>
            <a:custGeom>
              <a:avLst/>
              <a:gdLst>
                <a:gd name="T0" fmla="*/ 15875 w 28"/>
                <a:gd name="T1" fmla="*/ 0 h 17"/>
                <a:gd name="T2" fmla="*/ 0 w 28"/>
                <a:gd name="T3" fmla="*/ 11113 h 17"/>
                <a:gd name="T4" fmla="*/ 7938 w 28"/>
                <a:gd name="T5" fmla="*/ 19050 h 17"/>
                <a:gd name="T6" fmla="*/ 28575 w 28"/>
                <a:gd name="T7" fmla="*/ 26988 h 17"/>
                <a:gd name="T8" fmla="*/ 44450 w 28"/>
                <a:gd name="T9" fmla="*/ 19050 h 17"/>
                <a:gd name="T10" fmla="*/ 44450 w 28"/>
                <a:gd name="T11" fmla="*/ 0 h 17"/>
                <a:gd name="T12" fmla="*/ 15875 w 28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17">
                  <a:moveTo>
                    <a:pt x="10" y="0"/>
                  </a:moveTo>
                  <a:lnTo>
                    <a:pt x="0" y="7"/>
                  </a:lnTo>
                  <a:lnTo>
                    <a:pt x="5" y="12"/>
                  </a:lnTo>
                  <a:lnTo>
                    <a:pt x="18" y="17"/>
                  </a:lnTo>
                  <a:lnTo>
                    <a:pt x="28" y="12"/>
                  </a:lnTo>
                  <a:lnTo>
                    <a:pt x="28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10" name="Freeform 27"/>
            <p:cNvSpPr>
              <a:spLocks/>
            </p:cNvSpPr>
            <p:nvPr/>
          </p:nvSpPr>
          <p:spPr bwMode="auto">
            <a:xfrm>
              <a:off x="3648742" y="2914381"/>
              <a:ext cx="167012" cy="141846"/>
            </a:xfrm>
            <a:custGeom>
              <a:avLst/>
              <a:gdLst>
                <a:gd name="T0" fmla="*/ 34925 w 119"/>
                <a:gd name="T1" fmla="*/ 127000 h 102"/>
                <a:gd name="T2" fmla="*/ 34925 w 119"/>
                <a:gd name="T3" fmla="*/ 149225 h 102"/>
                <a:gd name="T4" fmla="*/ 58738 w 119"/>
                <a:gd name="T5" fmla="*/ 149225 h 102"/>
                <a:gd name="T6" fmla="*/ 69850 w 119"/>
                <a:gd name="T7" fmla="*/ 161925 h 102"/>
                <a:gd name="T8" fmla="*/ 85725 w 119"/>
                <a:gd name="T9" fmla="*/ 141288 h 102"/>
                <a:gd name="T10" fmla="*/ 117475 w 119"/>
                <a:gd name="T11" fmla="*/ 130175 h 102"/>
                <a:gd name="T12" fmla="*/ 157163 w 119"/>
                <a:gd name="T13" fmla="*/ 138113 h 102"/>
                <a:gd name="T14" fmla="*/ 188913 w 119"/>
                <a:gd name="T15" fmla="*/ 138113 h 102"/>
                <a:gd name="T16" fmla="*/ 173038 w 119"/>
                <a:gd name="T17" fmla="*/ 106363 h 102"/>
                <a:gd name="T18" fmla="*/ 157163 w 119"/>
                <a:gd name="T19" fmla="*/ 90488 h 102"/>
                <a:gd name="T20" fmla="*/ 153988 w 119"/>
                <a:gd name="T21" fmla="*/ 66675 h 102"/>
                <a:gd name="T22" fmla="*/ 133350 w 119"/>
                <a:gd name="T23" fmla="*/ 55563 h 102"/>
                <a:gd name="T24" fmla="*/ 109538 w 119"/>
                <a:gd name="T25" fmla="*/ 23813 h 102"/>
                <a:gd name="T26" fmla="*/ 90488 w 119"/>
                <a:gd name="T27" fmla="*/ 15875 h 102"/>
                <a:gd name="T28" fmla="*/ 77788 w 119"/>
                <a:gd name="T29" fmla="*/ 0 h 102"/>
                <a:gd name="T30" fmla="*/ 53975 w 119"/>
                <a:gd name="T31" fmla="*/ 3175 h 102"/>
                <a:gd name="T32" fmla="*/ 19050 w 119"/>
                <a:gd name="T33" fmla="*/ 42863 h 102"/>
                <a:gd name="T34" fmla="*/ 0 w 119"/>
                <a:gd name="T35" fmla="*/ 55563 h 102"/>
                <a:gd name="T36" fmla="*/ 22225 w 119"/>
                <a:gd name="T37" fmla="*/ 58738 h 102"/>
                <a:gd name="T38" fmla="*/ 42863 w 119"/>
                <a:gd name="T39" fmla="*/ 82550 h 102"/>
                <a:gd name="T40" fmla="*/ 53975 w 119"/>
                <a:gd name="T41" fmla="*/ 95250 h 102"/>
                <a:gd name="T42" fmla="*/ 34925 w 119"/>
                <a:gd name="T43" fmla="*/ 106363 h 102"/>
                <a:gd name="T44" fmla="*/ 34925 w 119"/>
                <a:gd name="T45" fmla="*/ 127000 h 10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19" h="102">
                  <a:moveTo>
                    <a:pt x="22" y="80"/>
                  </a:moveTo>
                  <a:lnTo>
                    <a:pt x="22" y="94"/>
                  </a:lnTo>
                  <a:lnTo>
                    <a:pt x="37" y="94"/>
                  </a:lnTo>
                  <a:lnTo>
                    <a:pt x="44" y="102"/>
                  </a:lnTo>
                  <a:lnTo>
                    <a:pt x="54" y="89"/>
                  </a:lnTo>
                  <a:lnTo>
                    <a:pt x="74" y="82"/>
                  </a:lnTo>
                  <a:lnTo>
                    <a:pt x="99" y="87"/>
                  </a:lnTo>
                  <a:lnTo>
                    <a:pt x="119" y="87"/>
                  </a:lnTo>
                  <a:lnTo>
                    <a:pt x="109" y="67"/>
                  </a:lnTo>
                  <a:lnTo>
                    <a:pt x="99" y="57"/>
                  </a:lnTo>
                  <a:lnTo>
                    <a:pt x="97" y="42"/>
                  </a:lnTo>
                  <a:lnTo>
                    <a:pt x="84" y="35"/>
                  </a:lnTo>
                  <a:lnTo>
                    <a:pt x="69" y="15"/>
                  </a:lnTo>
                  <a:lnTo>
                    <a:pt x="57" y="10"/>
                  </a:lnTo>
                  <a:lnTo>
                    <a:pt x="49" y="0"/>
                  </a:lnTo>
                  <a:lnTo>
                    <a:pt x="34" y="2"/>
                  </a:lnTo>
                  <a:lnTo>
                    <a:pt x="12" y="27"/>
                  </a:lnTo>
                  <a:lnTo>
                    <a:pt x="0" y="35"/>
                  </a:lnTo>
                  <a:lnTo>
                    <a:pt x="14" y="37"/>
                  </a:lnTo>
                  <a:lnTo>
                    <a:pt x="27" y="52"/>
                  </a:lnTo>
                  <a:lnTo>
                    <a:pt x="34" y="60"/>
                  </a:lnTo>
                  <a:lnTo>
                    <a:pt x="22" y="67"/>
                  </a:lnTo>
                  <a:lnTo>
                    <a:pt x="22" y="8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11" name="Freeform 28"/>
            <p:cNvSpPr>
              <a:spLocks/>
            </p:cNvSpPr>
            <p:nvPr/>
          </p:nvSpPr>
          <p:spPr bwMode="auto">
            <a:xfrm>
              <a:off x="3648742" y="2914381"/>
              <a:ext cx="167012" cy="141846"/>
            </a:xfrm>
            <a:custGeom>
              <a:avLst/>
              <a:gdLst>
                <a:gd name="T0" fmla="*/ 34925 w 119"/>
                <a:gd name="T1" fmla="*/ 127000 h 102"/>
                <a:gd name="T2" fmla="*/ 34925 w 119"/>
                <a:gd name="T3" fmla="*/ 149225 h 102"/>
                <a:gd name="T4" fmla="*/ 58738 w 119"/>
                <a:gd name="T5" fmla="*/ 149225 h 102"/>
                <a:gd name="T6" fmla="*/ 69850 w 119"/>
                <a:gd name="T7" fmla="*/ 161925 h 102"/>
                <a:gd name="T8" fmla="*/ 85725 w 119"/>
                <a:gd name="T9" fmla="*/ 141288 h 102"/>
                <a:gd name="T10" fmla="*/ 117475 w 119"/>
                <a:gd name="T11" fmla="*/ 130175 h 102"/>
                <a:gd name="T12" fmla="*/ 157163 w 119"/>
                <a:gd name="T13" fmla="*/ 138113 h 102"/>
                <a:gd name="T14" fmla="*/ 188913 w 119"/>
                <a:gd name="T15" fmla="*/ 138113 h 102"/>
                <a:gd name="T16" fmla="*/ 173038 w 119"/>
                <a:gd name="T17" fmla="*/ 106363 h 102"/>
                <a:gd name="T18" fmla="*/ 157163 w 119"/>
                <a:gd name="T19" fmla="*/ 90488 h 102"/>
                <a:gd name="T20" fmla="*/ 153988 w 119"/>
                <a:gd name="T21" fmla="*/ 66675 h 102"/>
                <a:gd name="T22" fmla="*/ 133350 w 119"/>
                <a:gd name="T23" fmla="*/ 55563 h 102"/>
                <a:gd name="T24" fmla="*/ 109538 w 119"/>
                <a:gd name="T25" fmla="*/ 23813 h 102"/>
                <a:gd name="T26" fmla="*/ 90488 w 119"/>
                <a:gd name="T27" fmla="*/ 15875 h 102"/>
                <a:gd name="T28" fmla="*/ 77788 w 119"/>
                <a:gd name="T29" fmla="*/ 0 h 102"/>
                <a:gd name="T30" fmla="*/ 53975 w 119"/>
                <a:gd name="T31" fmla="*/ 3175 h 102"/>
                <a:gd name="T32" fmla="*/ 19050 w 119"/>
                <a:gd name="T33" fmla="*/ 42863 h 102"/>
                <a:gd name="T34" fmla="*/ 0 w 119"/>
                <a:gd name="T35" fmla="*/ 55563 h 102"/>
                <a:gd name="T36" fmla="*/ 22225 w 119"/>
                <a:gd name="T37" fmla="*/ 58738 h 102"/>
                <a:gd name="T38" fmla="*/ 42863 w 119"/>
                <a:gd name="T39" fmla="*/ 82550 h 102"/>
                <a:gd name="T40" fmla="*/ 53975 w 119"/>
                <a:gd name="T41" fmla="*/ 95250 h 102"/>
                <a:gd name="T42" fmla="*/ 34925 w 119"/>
                <a:gd name="T43" fmla="*/ 106363 h 102"/>
                <a:gd name="T44" fmla="*/ 34925 w 119"/>
                <a:gd name="T45" fmla="*/ 122238 h 102"/>
                <a:gd name="T46" fmla="*/ 34925 w 119"/>
                <a:gd name="T47" fmla="*/ 127000 h 10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19" h="102">
                  <a:moveTo>
                    <a:pt x="22" y="80"/>
                  </a:moveTo>
                  <a:lnTo>
                    <a:pt x="22" y="94"/>
                  </a:lnTo>
                  <a:lnTo>
                    <a:pt x="37" y="94"/>
                  </a:lnTo>
                  <a:lnTo>
                    <a:pt x="44" y="102"/>
                  </a:lnTo>
                  <a:lnTo>
                    <a:pt x="54" y="89"/>
                  </a:lnTo>
                  <a:lnTo>
                    <a:pt x="74" y="82"/>
                  </a:lnTo>
                  <a:lnTo>
                    <a:pt x="99" y="87"/>
                  </a:lnTo>
                  <a:lnTo>
                    <a:pt x="119" y="87"/>
                  </a:lnTo>
                  <a:lnTo>
                    <a:pt x="109" y="67"/>
                  </a:lnTo>
                  <a:lnTo>
                    <a:pt x="99" y="57"/>
                  </a:lnTo>
                  <a:lnTo>
                    <a:pt x="97" y="42"/>
                  </a:lnTo>
                  <a:lnTo>
                    <a:pt x="84" y="35"/>
                  </a:lnTo>
                  <a:lnTo>
                    <a:pt x="69" y="15"/>
                  </a:lnTo>
                  <a:lnTo>
                    <a:pt x="57" y="10"/>
                  </a:lnTo>
                  <a:lnTo>
                    <a:pt x="49" y="0"/>
                  </a:lnTo>
                  <a:lnTo>
                    <a:pt x="34" y="2"/>
                  </a:lnTo>
                  <a:lnTo>
                    <a:pt x="12" y="27"/>
                  </a:lnTo>
                  <a:lnTo>
                    <a:pt x="0" y="35"/>
                  </a:lnTo>
                  <a:lnTo>
                    <a:pt x="14" y="37"/>
                  </a:lnTo>
                  <a:lnTo>
                    <a:pt x="27" y="52"/>
                  </a:lnTo>
                  <a:lnTo>
                    <a:pt x="34" y="60"/>
                  </a:lnTo>
                  <a:lnTo>
                    <a:pt x="22" y="67"/>
                  </a:lnTo>
                  <a:lnTo>
                    <a:pt x="22" y="77"/>
                  </a:lnTo>
                  <a:lnTo>
                    <a:pt x="22" y="8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12" name="Freeform 29"/>
            <p:cNvSpPr>
              <a:spLocks/>
            </p:cNvSpPr>
            <p:nvPr/>
          </p:nvSpPr>
          <p:spPr bwMode="auto">
            <a:xfrm>
              <a:off x="3648742" y="2914381"/>
              <a:ext cx="167012" cy="141846"/>
            </a:xfrm>
            <a:custGeom>
              <a:avLst/>
              <a:gdLst>
                <a:gd name="T0" fmla="*/ 34925 w 119"/>
                <a:gd name="T1" fmla="*/ 127000 h 102"/>
                <a:gd name="T2" fmla="*/ 34925 w 119"/>
                <a:gd name="T3" fmla="*/ 149225 h 102"/>
                <a:gd name="T4" fmla="*/ 58738 w 119"/>
                <a:gd name="T5" fmla="*/ 149225 h 102"/>
                <a:gd name="T6" fmla="*/ 69850 w 119"/>
                <a:gd name="T7" fmla="*/ 161925 h 102"/>
                <a:gd name="T8" fmla="*/ 85725 w 119"/>
                <a:gd name="T9" fmla="*/ 141288 h 102"/>
                <a:gd name="T10" fmla="*/ 117475 w 119"/>
                <a:gd name="T11" fmla="*/ 130175 h 102"/>
                <a:gd name="T12" fmla="*/ 157163 w 119"/>
                <a:gd name="T13" fmla="*/ 138113 h 102"/>
                <a:gd name="T14" fmla="*/ 188913 w 119"/>
                <a:gd name="T15" fmla="*/ 138113 h 102"/>
                <a:gd name="T16" fmla="*/ 173038 w 119"/>
                <a:gd name="T17" fmla="*/ 106363 h 102"/>
                <a:gd name="T18" fmla="*/ 157163 w 119"/>
                <a:gd name="T19" fmla="*/ 90488 h 102"/>
                <a:gd name="T20" fmla="*/ 153988 w 119"/>
                <a:gd name="T21" fmla="*/ 66675 h 102"/>
                <a:gd name="T22" fmla="*/ 133350 w 119"/>
                <a:gd name="T23" fmla="*/ 55563 h 102"/>
                <a:gd name="T24" fmla="*/ 109538 w 119"/>
                <a:gd name="T25" fmla="*/ 23813 h 102"/>
                <a:gd name="T26" fmla="*/ 90488 w 119"/>
                <a:gd name="T27" fmla="*/ 15875 h 102"/>
                <a:gd name="T28" fmla="*/ 77788 w 119"/>
                <a:gd name="T29" fmla="*/ 0 h 102"/>
                <a:gd name="T30" fmla="*/ 53975 w 119"/>
                <a:gd name="T31" fmla="*/ 3175 h 102"/>
                <a:gd name="T32" fmla="*/ 19050 w 119"/>
                <a:gd name="T33" fmla="*/ 42863 h 102"/>
                <a:gd name="T34" fmla="*/ 0 w 119"/>
                <a:gd name="T35" fmla="*/ 55563 h 102"/>
                <a:gd name="T36" fmla="*/ 22225 w 119"/>
                <a:gd name="T37" fmla="*/ 58738 h 102"/>
                <a:gd name="T38" fmla="*/ 42863 w 119"/>
                <a:gd name="T39" fmla="*/ 82550 h 102"/>
                <a:gd name="T40" fmla="*/ 53975 w 119"/>
                <a:gd name="T41" fmla="*/ 95250 h 102"/>
                <a:gd name="T42" fmla="*/ 34925 w 119"/>
                <a:gd name="T43" fmla="*/ 106363 h 102"/>
                <a:gd name="T44" fmla="*/ 34925 w 119"/>
                <a:gd name="T45" fmla="*/ 127000 h 10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19" h="102">
                  <a:moveTo>
                    <a:pt x="22" y="80"/>
                  </a:moveTo>
                  <a:lnTo>
                    <a:pt x="22" y="94"/>
                  </a:lnTo>
                  <a:lnTo>
                    <a:pt x="37" y="94"/>
                  </a:lnTo>
                  <a:lnTo>
                    <a:pt x="44" y="102"/>
                  </a:lnTo>
                  <a:lnTo>
                    <a:pt x="54" y="89"/>
                  </a:lnTo>
                  <a:lnTo>
                    <a:pt x="74" y="82"/>
                  </a:lnTo>
                  <a:lnTo>
                    <a:pt x="99" y="87"/>
                  </a:lnTo>
                  <a:lnTo>
                    <a:pt x="119" y="87"/>
                  </a:lnTo>
                  <a:lnTo>
                    <a:pt x="109" y="67"/>
                  </a:lnTo>
                  <a:lnTo>
                    <a:pt x="99" y="57"/>
                  </a:lnTo>
                  <a:lnTo>
                    <a:pt x="97" y="42"/>
                  </a:lnTo>
                  <a:lnTo>
                    <a:pt x="84" y="35"/>
                  </a:lnTo>
                  <a:lnTo>
                    <a:pt x="69" y="15"/>
                  </a:lnTo>
                  <a:lnTo>
                    <a:pt x="57" y="10"/>
                  </a:lnTo>
                  <a:lnTo>
                    <a:pt x="49" y="0"/>
                  </a:lnTo>
                  <a:lnTo>
                    <a:pt x="34" y="2"/>
                  </a:lnTo>
                  <a:lnTo>
                    <a:pt x="12" y="27"/>
                  </a:lnTo>
                  <a:lnTo>
                    <a:pt x="0" y="35"/>
                  </a:lnTo>
                  <a:lnTo>
                    <a:pt x="14" y="37"/>
                  </a:lnTo>
                  <a:lnTo>
                    <a:pt x="27" y="52"/>
                  </a:lnTo>
                  <a:lnTo>
                    <a:pt x="34" y="60"/>
                  </a:lnTo>
                  <a:lnTo>
                    <a:pt x="22" y="67"/>
                  </a:lnTo>
                  <a:lnTo>
                    <a:pt x="22" y="8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13" name="Freeform 30"/>
            <p:cNvSpPr>
              <a:spLocks/>
            </p:cNvSpPr>
            <p:nvPr/>
          </p:nvSpPr>
          <p:spPr bwMode="auto">
            <a:xfrm>
              <a:off x="7626178" y="3456733"/>
              <a:ext cx="202101" cy="211379"/>
            </a:xfrm>
            <a:custGeom>
              <a:avLst/>
              <a:gdLst>
                <a:gd name="T0" fmla="*/ 30163 w 144"/>
                <a:gd name="T1" fmla="*/ 142875 h 152"/>
                <a:gd name="T2" fmla="*/ 0 w 144"/>
                <a:gd name="T3" fmla="*/ 0 h 152"/>
                <a:gd name="T4" fmla="*/ 26988 w 144"/>
                <a:gd name="T5" fmla="*/ 12700 h 152"/>
                <a:gd name="T6" fmla="*/ 74613 w 144"/>
                <a:gd name="T7" fmla="*/ 7938 h 152"/>
                <a:gd name="T8" fmla="*/ 74613 w 144"/>
                <a:gd name="T9" fmla="*/ 47625 h 152"/>
                <a:gd name="T10" fmla="*/ 101600 w 144"/>
                <a:gd name="T11" fmla="*/ 60325 h 152"/>
                <a:gd name="T12" fmla="*/ 109538 w 144"/>
                <a:gd name="T13" fmla="*/ 79375 h 152"/>
                <a:gd name="T14" fmla="*/ 133350 w 144"/>
                <a:gd name="T15" fmla="*/ 98425 h 152"/>
                <a:gd name="T16" fmla="*/ 149225 w 144"/>
                <a:gd name="T17" fmla="*/ 114300 h 152"/>
                <a:gd name="T18" fmla="*/ 146050 w 144"/>
                <a:gd name="T19" fmla="*/ 146050 h 152"/>
                <a:gd name="T20" fmla="*/ 165100 w 144"/>
                <a:gd name="T21" fmla="*/ 182563 h 152"/>
                <a:gd name="T22" fmla="*/ 204788 w 144"/>
                <a:gd name="T23" fmla="*/ 193675 h 152"/>
                <a:gd name="T24" fmla="*/ 228600 w 144"/>
                <a:gd name="T25" fmla="*/ 233363 h 152"/>
                <a:gd name="T26" fmla="*/ 207963 w 144"/>
                <a:gd name="T27" fmla="*/ 236538 h 152"/>
                <a:gd name="T28" fmla="*/ 192088 w 144"/>
                <a:gd name="T29" fmla="*/ 241300 h 152"/>
                <a:gd name="T30" fmla="*/ 184150 w 144"/>
                <a:gd name="T31" fmla="*/ 241300 h 152"/>
                <a:gd name="T32" fmla="*/ 160338 w 144"/>
                <a:gd name="T33" fmla="*/ 228600 h 152"/>
                <a:gd name="T34" fmla="*/ 141288 w 144"/>
                <a:gd name="T35" fmla="*/ 225425 h 152"/>
                <a:gd name="T36" fmla="*/ 101600 w 144"/>
                <a:gd name="T37" fmla="*/ 185738 h 152"/>
                <a:gd name="T38" fmla="*/ 77788 w 144"/>
                <a:gd name="T39" fmla="*/ 150813 h 152"/>
                <a:gd name="T40" fmla="*/ 30163 w 144"/>
                <a:gd name="T41" fmla="*/ 142875 h 15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44" h="152">
                  <a:moveTo>
                    <a:pt x="19" y="90"/>
                  </a:moveTo>
                  <a:lnTo>
                    <a:pt x="0" y="0"/>
                  </a:lnTo>
                  <a:lnTo>
                    <a:pt x="17" y="8"/>
                  </a:lnTo>
                  <a:lnTo>
                    <a:pt x="47" y="5"/>
                  </a:lnTo>
                  <a:lnTo>
                    <a:pt x="47" y="30"/>
                  </a:lnTo>
                  <a:lnTo>
                    <a:pt x="64" y="38"/>
                  </a:lnTo>
                  <a:lnTo>
                    <a:pt x="69" y="50"/>
                  </a:lnTo>
                  <a:lnTo>
                    <a:pt x="84" y="62"/>
                  </a:lnTo>
                  <a:lnTo>
                    <a:pt x="94" y="72"/>
                  </a:lnTo>
                  <a:lnTo>
                    <a:pt x="92" y="92"/>
                  </a:lnTo>
                  <a:lnTo>
                    <a:pt x="104" y="115"/>
                  </a:lnTo>
                  <a:lnTo>
                    <a:pt x="129" y="122"/>
                  </a:lnTo>
                  <a:lnTo>
                    <a:pt x="144" y="147"/>
                  </a:lnTo>
                  <a:lnTo>
                    <a:pt x="131" y="149"/>
                  </a:lnTo>
                  <a:lnTo>
                    <a:pt x="121" y="152"/>
                  </a:lnTo>
                  <a:lnTo>
                    <a:pt x="116" y="152"/>
                  </a:lnTo>
                  <a:lnTo>
                    <a:pt x="101" y="144"/>
                  </a:lnTo>
                  <a:lnTo>
                    <a:pt x="89" y="142"/>
                  </a:lnTo>
                  <a:lnTo>
                    <a:pt x="64" y="117"/>
                  </a:lnTo>
                  <a:lnTo>
                    <a:pt x="49" y="95"/>
                  </a:lnTo>
                  <a:lnTo>
                    <a:pt x="19" y="9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14" name="Freeform 31"/>
            <p:cNvSpPr>
              <a:spLocks/>
            </p:cNvSpPr>
            <p:nvPr/>
          </p:nvSpPr>
          <p:spPr bwMode="auto">
            <a:xfrm>
              <a:off x="7793195" y="3495677"/>
              <a:ext cx="65965" cy="51457"/>
            </a:xfrm>
            <a:custGeom>
              <a:avLst/>
              <a:gdLst>
                <a:gd name="T0" fmla="*/ 3175 w 47"/>
                <a:gd name="T1" fmla="*/ 26988 h 37"/>
                <a:gd name="T2" fmla="*/ 0 w 47"/>
                <a:gd name="T3" fmla="*/ 50800 h 37"/>
                <a:gd name="T4" fmla="*/ 26987 w 47"/>
                <a:gd name="T5" fmla="*/ 58738 h 37"/>
                <a:gd name="T6" fmla="*/ 63500 w 47"/>
                <a:gd name="T7" fmla="*/ 38100 h 37"/>
                <a:gd name="T8" fmla="*/ 74612 w 47"/>
                <a:gd name="T9" fmla="*/ 19050 h 37"/>
                <a:gd name="T10" fmla="*/ 74612 w 47"/>
                <a:gd name="T11" fmla="*/ 0 h 37"/>
                <a:gd name="T12" fmla="*/ 50800 w 47"/>
                <a:gd name="T13" fmla="*/ 0 h 37"/>
                <a:gd name="T14" fmla="*/ 42862 w 47"/>
                <a:gd name="T15" fmla="*/ 19050 h 37"/>
                <a:gd name="T16" fmla="*/ 3175 w 47"/>
                <a:gd name="T17" fmla="*/ 26988 h 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7" h="37">
                  <a:moveTo>
                    <a:pt x="2" y="17"/>
                  </a:moveTo>
                  <a:lnTo>
                    <a:pt x="0" y="32"/>
                  </a:lnTo>
                  <a:lnTo>
                    <a:pt x="17" y="37"/>
                  </a:lnTo>
                  <a:lnTo>
                    <a:pt x="40" y="24"/>
                  </a:lnTo>
                  <a:lnTo>
                    <a:pt x="47" y="12"/>
                  </a:lnTo>
                  <a:lnTo>
                    <a:pt x="47" y="0"/>
                  </a:lnTo>
                  <a:lnTo>
                    <a:pt x="32" y="0"/>
                  </a:lnTo>
                  <a:lnTo>
                    <a:pt x="27" y="12"/>
                  </a:lnTo>
                  <a:lnTo>
                    <a:pt x="2" y="1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15" name="Freeform 32"/>
            <p:cNvSpPr>
              <a:spLocks/>
            </p:cNvSpPr>
            <p:nvPr/>
          </p:nvSpPr>
          <p:spPr bwMode="auto">
            <a:xfrm>
              <a:off x="7904065" y="3512363"/>
              <a:ext cx="39301" cy="23641"/>
            </a:xfrm>
            <a:custGeom>
              <a:avLst/>
              <a:gdLst>
                <a:gd name="T0" fmla="*/ 20638 w 28"/>
                <a:gd name="T1" fmla="*/ 26988 h 17"/>
                <a:gd name="T2" fmla="*/ 36513 w 28"/>
                <a:gd name="T3" fmla="*/ 23813 h 17"/>
                <a:gd name="T4" fmla="*/ 39688 w 28"/>
                <a:gd name="T5" fmla="*/ 19050 h 17"/>
                <a:gd name="T6" fmla="*/ 44450 w 28"/>
                <a:gd name="T7" fmla="*/ 11113 h 17"/>
                <a:gd name="T8" fmla="*/ 39688 w 28"/>
                <a:gd name="T9" fmla="*/ 7938 h 17"/>
                <a:gd name="T10" fmla="*/ 36513 w 28"/>
                <a:gd name="T11" fmla="*/ 3175 h 17"/>
                <a:gd name="T12" fmla="*/ 20638 w 28"/>
                <a:gd name="T13" fmla="*/ 0 h 17"/>
                <a:gd name="T14" fmla="*/ 7938 w 28"/>
                <a:gd name="T15" fmla="*/ 3175 h 17"/>
                <a:gd name="T16" fmla="*/ 4763 w 28"/>
                <a:gd name="T17" fmla="*/ 7938 h 17"/>
                <a:gd name="T18" fmla="*/ 0 w 28"/>
                <a:gd name="T19" fmla="*/ 11113 h 17"/>
                <a:gd name="T20" fmla="*/ 4763 w 28"/>
                <a:gd name="T21" fmla="*/ 19050 h 17"/>
                <a:gd name="T22" fmla="*/ 7938 w 28"/>
                <a:gd name="T23" fmla="*/ 23813 h 17"/>
                <a:gd name="T24" fmla="*/ 15875 w 28"/>
                <a:gd name="T25" fmla="*/ 26988 h 17"/>
                <a:gd name="T26" fmla="*/ 20638 w 28"/>
                <a:gd name="T27" fmla="*/ 26988 h 1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8" h="17">
                  <a:moveTo>
                    <a:pt x="13" y="17"/>
                  </a:moveTo>
                  <a:lnTo>
                    <a:pt x="23" y="15"/>
                  </a:lnTo>
                  <a:lnTo>
                    <a:pt x="25" y="12"/>
                  </a:lnTo>
                  <a:lnTo>
                    <a:pt x="28" y="7"/>
                  </a:lnTo>
                  <a:lnTo>
                    <a:pt x="25" y="5"/>
                  </a:lnTo>
                  <a:lnTo>
                    <a:pt x="23" y="2"/>
                  </a:lnTo>
                  <a:lnTo>
                    <a:pt x="13" y="0"/>
                  </a:lnTo>
                  <a:lnTo>
                    <a:pt x="5" y="2"/>
                  </a:lnTo>
                  <a:lnTo>
                    <a:pt x="3" y="5"/>
                  </a:lnTo>
                  <a:lnTo>
                    <a:pt x="0" y="7"/>
                  </a:lnTo>
                  <a:lnTo>
                    <a:pt x="3" y="12"/>
                  </a:lnTo>
                  <a:lnTo>
                    <a:pt x="5" y="15"/>
                  </a:lnTo>
                  <a:lnTo>
                    <a:pt x="10" y="17"/>
                  </a:lnTo>
                  <a:lnTo>
                    <a:pt x="13" y="1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16" name="Freeform 33"/>
            <p:cNvSpPr>
              <a:spLocks/>
            </p:cNvSpPr>
            <p:nvPr/>
          </p:nvSpPr>
          <p:spPr bwMode="auto">
            <a:xfrm>
              <a:off x="7904065" y="3512363"/>
              <a:ext cx="39301" cy="23641"/>
            </a:xfrm>
            <a:custGeom>
              <a:avLst/>
              <a:gdLst>
                <a:gd name="T0" fmla="*/ 20638 w 28"/>
                <a:gd name="T1" fmla="*/ 26988 h 17"/>
                <a:gd name="T2" fmla="*/ 36513 w 28"/>
                <a:gd name="T3" fmla="*/ 23813 h 17"/>
                <a:gd name="T4" fmla="*/ 39688 w 28"/>
                <a:gd name="T5" fmla="*/ 19050 h 17"/>
                <a:gd name="T6" fmla="*/ 44450 w 28"/>
                <a:gd name="T7" fmla="*/ 11113 h 17"/>
                <a:gd name="T8" fmla="*/ 39688 w 28"/>
                <a:gd name="T9" fmla="*/ 7938 h 17"/>
                <a:gd name="T10" fmla="*/ 36513 w 28"/>
                <a:gd name="T11" fmla="*/ 3175 h 17"/>
                <a:gd name="T12" fmla="*/ 20638 w 28"/>
                <a:gd name="T13" fmla="*/ 0 h 17"/>
                <a:gd name="T14" fmla="*/ 7938 w 28"/>
                <a:gd name="T15" fmla="*/ 3175 h 17"/>
                <a:gd name="T16" fmla="*/ 4763 w 28"/>
                <a:gd name="T17" fmla="*/ 7938 h 17"/>
                <a:gd name="T18" fmla="*/ 0 w 28"/>
                <a:gd name="T19" fmla="*/ 11113 h 17"/>
                <a:gd name="T20" fmla="*/ 4763 w 28"/>
                <a:gd name="T21" fmla="*/ 19050 h 17"/>
                <a:gd name="T22" fmla="*/ 7938 w 28"/>
                <a:gd name="T23" fmla="*/ 23813 h 17"/>
                <a:gd name="T24" fmla="*/ 20638 w 28"/>
                <a:gd name="T25" fmla="*/ 26988 h 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8" h="17">
                  <a:moveTo>
                    <a:pt x="13" y="17"/>
                  </a:moveTo>
                  <a:lnTo>
                    <a:pt x="23" y="15"/>
                  </a:lnTo>
                  <a:lnTo>
                    <a:pt x="25" y="12"/>
                  </a:lnTo>
                  <a:lnTo>
                    <a:pt x="28" y="7"/>
                  </a:lnTo>
                  <a:lnTo>
                    <a:pt x="25" y="5"/>
                  </a:lnTo>
                  <a:lnTo>
                    <a:pt x="23" y="2"/>
                  </a:lnTo>
                  <a:lnTo>
                    <a:pt x="13" y="0"/>
                  </a:lnTo>
                  <a:lnTo>
                    <a:pt x="5" y="2"/>
                  </a:lnTo>
                  <a:lnTo>
                    <a:pt x="3" y="5"/>
                  </a:lnTo>
                  <a:lnTo>
                    <a:pt x="0" y="7"/>
                  </a:lnTo>
                  <a:lnTo>
                    <a:pt x="3" y="12"/>
                  </a:lnTo>
                  <a:lnTo>
                    <a:pt x="5" y="15"/>
                  </a:lnTo>
                  <a:lnTo>
                    <a:pt x="13" y="1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17" name="Freeform 34"/>
            <p:cNvSpPr>
              <a:spLocks/>
            </p:cNvSpPr>
            <p:nvPr/>
          </p:nvSpPr>
          <p:spPr bwMode="auto">
            <a:xfrm>
              <a:off x="4266271" y="2287893"/>
              <a:ext cx="96842" cy="183567"/>
            </a:xfrm>
            <a:custGeom>
              <a:avLst/>
              <a:gdLst>
                <a:gd name="T0" fmla="*/ 58738 w 69"/>
                <a:gd name="T1" fmla="*/ 209550 h 132"/>
                <a:gd name="T2" fmla="*/ 42863 w 69"/>
                <a:gd name="T3" fmla="*/ 204788 h 132"/>
                <a:gd name="T4" fmla="*/ 38100 w 69"/>
                <a:gd name="T5" fmla="*/ 173038 h 132"/>
                <a:gd name="T6" fmla="*/ 11113 w 69"/>
                <a:gd name="T7" fmla="*/ 165100 h 132"/>
                <a:gd name="T8" fmla="*/ 0 w 69"/>
                <a:gd name="T9" fmla="*/ 134938 h 132"/>
                <a:gd name="T10" fmla="*/ 7938 w 69"/>
                <a:gd name="T11" fmla="*/ 103188 h 132"/>
                <a:gd name="T12" fmla="*/ 34925 w 69"/>
                <a:gd name="T13" fmla="*/ 95250 h 132"/>
                <a:gd name="T14" fmla="*/ 19050 w 69"/>
                <a:gd name="T15" fmla="*/ 71438 h 132"/>
                <a:gd name="T16" fmla="*/ 22225 w 69"/>
                <a:gd name="T17" fmla="*/ 50800 h 132"/>
                <a:gd name="T18" fmla="*/ 38100 w 69"/>
                <a:gd name="T19" fmla="*/ 50800 h 132"/>
                <a:gd name="T20" fmla="*/ 30163 w 69"/>
                <a:gd name="T21" fmla="*/ 11113 h 132"/>
                <a:gd name="T22" fmla="*/ 50800 w 69"/>
                <a:gd name="T23" fmla="*/ 0 h 132"/>
                <a:gd name="T24" fmla="*/ 66675 w 69"/>
                <a:gd name="T25" fmla="*/ 0 h 132"/>
                <a:gd name="T26" fmla="*/ 77788 w 69"/>
                <a:gd name="T27" fmla="*/ 7938 h 132"/>
                <a:gd name="T28" fmla="*/ 101600 w 69"/>
                <a:gd name="T29" fmla="*/ 19050 h 132"/>
                <a:gd name="T30" fmla="*/ 93663 w 69"/>
                <a:gd name="T31" fmla="*/ 42863 h 132"/>
                <a:gd name="T32" fmla="*/ 106363 w 69"/>
                <a:gd name="T33" fmla="*/ 58738 h 132"/>
                <a:gd name="T34" fmla="*/ 101600 w 69"/>
                <a:gd name="T35" fmla="*/ 95250 h 132"/>
                <a:gd name="T36" fmla="*/ 82550 w 69"/>
                <a:gd name="T37" fmla="*/ 98425 h 132"/>
                <a:gd name="T38" fmla="*/ 77788 w 69"/>
                <a:gd name="T39" fmla="*/ 127000 h 132"/>
                <a:gd name="T40" fmla="*/ 98425 w 69"/>
                <a:gd name="T41" fmla="*/ 130175 h 132"/>
                <a:gd name="T42" fmla="*/ 109538 w 69"/>
                <a:gd name="T43" fmla="*/ 146050 h 132"/>
                <a:gd name="T44" fmla="*/ 101600 w 69"/>
                <a:gd name="T45" fmla="*/ 188913 h 132"/>
                <a:gd name="T46" fmla="*/ 85725 w 69"/>
                <a:gd name="T47" fmla="*/ 193675 h 132"/>
                <a:gd name="T48" fmla="*/ 58738 w 69"/>
                <a:gd name="T49" fmla="*/ 209550 h 13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69" h="132">
                  <a:moveTo>
                    <a:pt x="37" y="132"/>
                  </a:moveTo>
                  <a:lnTo>
                    <a:pt x="27" y="129"/>
                  </a:lnTo>
                  <a:lnTo>
                    <a:pt x="24" y="109"/>
                  </a:lnTo>
                  <a:lnTo>
                    <a:pt x="7" y="104"/>
                  </a:lnTo>
                  <a:lnTo>
                    <a:pt x="0" y="85"/>
                  </a:lnTo>
                  <a:lnTo>
                    <a:pt x="5" y="65"/>
                  </a:lnTo>
                  <a:lnTo>
                    <a:pt x="22" y="60"/>
                  </a:lnTo>
                  <a:lnTo>
                    <a:pt x="12" y="45"/>
                  </a:lnTo>
                  <a:lnTo>
                    <a:pt x="14" y="32"/>
                  </a:lnTo>
                  <a:lnTo>
                    <a:pt x="24" y="32"/>
                  </a:lnTo>
                  <a:lnTo>
                    <a:pt x="19" y="7"/>
                  </a:lnTo>
                  <a:lnTo>
                    <a:pt x="32" y="0"/>
                  </a:lnTo>
                  <a:lnTo>
                    <a:pt x="42" y="0"/>
                  </a:lnTo>
                  <a:lnTo>
                    <a:pt x="49" y="5"/>
                  </a:lnTo>
                  <a:lnTo>
                    <a:pt x="64" y="12"/>
                  </a:lnTo>
                  <a:lnTo>
                    <a:pt x="59" y="27"/>
                  </a:lnTo>
                  <a:lnTo>
                    <a:pt x="67" y="37"/>
                  </a:lnTo>
                  <a:lnTo>
                    <a:pt x="64" y="60"/>
                  </a:lnTo>
                  <a:lnTo>
                    <a:pt x="52" y="62"/>
                  </a:lnTo>
                  <a:lnTo>
                    <a:pt x="49" y="80"/>
                  </a:lnTo>
                  <a:lnTo>
                    <a:pt x="62" y="82"/>
                  </a:lnTo>
                  <a:lnTo>
                    <a:pt x="69" y="92"/>
                  </a:lnTo>
                  <a:lnTo>
                    <a:pt x="64" y="119"/>
                  </a:lnTo>
                  <a:lnTo>
                    <a:pt x="54" y="122"/>
                  </a:lnTo>
                  <a:lnTo>
                    <a:pt x="37" y="132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18" name="Freeform 35"/>
            <p:cNvSpPr>
              <a:spLocks/>
            </p:cNvSpPr>
            <p:nvPr/>
          </p:nvSpPr>
          <p:spPr bwMode="auto">
            <a:xfrm>
              <a:off x="7032511" y="2661281"/>
              <a:ext cx="42104" cy="83441"/>
            </a:xfrm>
            <a:custGeom>
              <a:avLst/>
              <a:gdLst>
                <a:gd name="T0" fmla="*/ 23813 w 30"/>
                <a:gd name="T1" fmla="*/ 0 h 60"/>
                <a:gd name="T2" fmla="*/ 3175 w 30"/>
                <a:gd name="T3" fmla="*/ 23813 h 60"/>
                <a:gd name="T4" fmla="*/ 0 w 30"/>
                <a:gd name="T5" fmla="*/ 63500 h 60"/>
                <a:gd name="T6" fmla="*/ 26988 w 30"/>
                <a:gd name="T7" fmla="*/ 95250 h 60"/>
                <a:gd name="T8" fmla="*/ 47625 w 30"/>
                <a:gd name="T9" fmla="*/ 47625 h 60"/>
                <a:gd name="T10" fmla="*/ 23813 w 30"/>
                <a:gd name="T11" fmla="*/ 0 h 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60">
                  <a:moveTo>
                    <a:pt x="15" y="0"/>
                  </a:moveTo>
                  <a:lnTo>
                    <a:pt x="2" y="15"/>
                  </a:lnTo>
                  <a:lnTo>
                    <a:pt x="0" y="40"/>
                  </a:lnTo>
                  <a:lnTo>
                    <a:pt x="17" y="60"/>
                  </a:lnTo>
                  <a:lnTo>
                    <a:pt x="30" y="30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19" name="Freeform 36"/>
            <p:cNvSpPr>
              <a:spLocks/>
            </p:cNvSpPr>
            <p:nvPr/>
          </p:nvSpPr>
          <p:spPr bwMode="auto">
            <a:xfrm>
              <a:off x="6037451" y="2516654"/>
              <a:ext cx="210521" cy="107083"/>
            </a:xfrm>
            <a:custGeom>
              <a:avLst/>
              <a:gdLst>
                <a:gd name="T0" fmla="*/ 0 w 150"/>
                <a:gd name="T1" fmla="*/ 0 h 77"/>
                <a:gd name="T2" fmla="*/ 31750 w 150"/>
                <a:gd name="T3" fmla="*/ 0 h 77"/>
                <a:gd name="T4" fmla="*/ 55563 w 150"/>
                <a:gd name="T5" fmla="*/ 23813 h 77"/>
                <a:gd name="T6" fmla="*/ 87313 w 150"/>
                <a:gd name="T7" fmla="*/ 39688 h 77"/>
                <a:gd name="T8" fmla="*/ 95250 w 150"/>
                <a:gd name="T9" fmla="*/ 20638 h 77"/>
                <a:gd name="T10" fmla="*/ 100013 w 150"/>
                <a:gd name="T11" fmla="*/ 50800 h 77"/>
                <a:gd name="T12" fmla="*/ 119063 w 150"/>
                <a:gd name="T13" fmla="*/ 63500 h 77"/>
                <a:gd name="T14" fmla="*/ 146050 w 150"/>
                <a:gd name="T15" fmla="*/ 79375 h 77"/>
                <a:gd name="T16" fmla="*/ 209550 w 150"/>
                <a:gd name="T17" fmla="*/ 82550 h 77"/>
                <a:gd name="T18" fmla="*/ 238125 w 150"/>
                <a:gd name="T19" fmla="*/ 90488 h 77"/>
                <a:gd name="T20" fmla="*/ 222250 w 150"/>
                <a:gd name="T21" fmla="*/ 119063 h 77"/>
                <a:gd name="T22" fmla="*/ 193675 w 150"/>
                <a:gd name="T23" fmla="*/ 119063 h 77"/>
                <a:gd name="T24" fmla="*/ 166688 w 150"/>
                <a:gd name="T25" fmla="*/ 122238 h 77"/>
                <a:gd name="T26" fmla="*/ 138113 w 150"/>
                <a:gd name="T27" fmla="*/ 106363 h 77"/>
                <a:gd name="T28" fmla="*/ 107950 w 150"/>
                <a:gd name="T29" fmla="*/ 103188 h 77"/>
                <a:gd name="T30" fmla="*/ 63500 w 150"/>
                <a:gd name="T31" fmla="*/ 82550 h 77"/>
                <a:gd name="T32" fmla="*/ 28575 w 150"/>
                <a:gd name="T33" fmla="*/ 74613 h 77"/>
                <a:gd name="T34" fmla="*/ 4763 w 150"/>
                <a:gd name="T35" fmla="*/ 47625 h 77"/>
                <a:gd name="T36" fmla="*/ 0 w 150"/>
                <a:gd name="T37" fmla="*/ 0 h 7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50" h="77">
                  <a:moveTo>
                    <a:pt x="0" y="0"/>
                  </a:moveTo>
                  <a:lnTo>
                    <a:pt x="20" y="0"/>
                  </a:lnTo>
                  <a:lnTo>
                    <a:pt x="35" y="15"/>
                  </a:lnTo>
                  <a:lnTo>
                    <a:pt x="55" y="25"/>
                  </a:lnTo>
                  <a:lnTo>
                    <a:pt x="60" y="13"/>
                  </a:lnTo>
                  <a:lnTo>
                    <a:pt x="63" y="32"/>
                  </a:lnTo>
                  <a:lnTo>
                    <a:pt x="75" y="40"/>
                  </a:lnTo>
                  <a:lnTo>
                    <a:pt x="92" y="50"/>
                  </a:lnTo>
                  <a:lnTo>
                    <a:pt x="132" y="52"/>
                  </a:lnTo>
                  <a:lnTo>
                    <a:pt x="150" y="57"/>
                  </a:lnTo>
                  <a:lnTo>
                    <a:pt x="140" y="75"/>
                  </a:lnTo>
                  <a:lnTo>
                    <a:pt x="122" y="75"/>
                  </a:lnTo>
                  <a:lnTo>
                    <a:pt x="105" y="77"/>
                  </a:lnTo>
                  <a:lnTo>
                    <a:pt x="87" y="67"/>
                  </a:lnTo>
                  <a:lnTo>
                    <a:pt x="68" y="65"/>
                  </a:lnTo>
                  <a:lnTo>
                    <a:pt x="40" y="52"/>
                  </a:lnTo>
                  <a:lnTo>
                    <a:pt x="18" y="47"/>
                  </a:lnTo>
                  <a:lnTo>
                    <a:pt x="3" y="3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20" name="Freeform 37"/>
            <p:cNvSpPr>
              <a:spLocks/>
            </p:cNvSpPr>
            <p:nvPr/>
          </p:nvSpPr>
          <p:spPr bwMode="auto">
            <a:xfrm>
              <a:off x="6494982" y="2776708"/>
              <a:ext cx="195084" cy="337930"/>
            </a:xfrm>
            <a:custGeom>
              <a:avLst/>
              <a:gdLst>
                <a:gd name="T0" fmla="*/ 28575 w 139"/>
                <a:gd name="T1" fmla="*/ 346075 h 243"/>
                <a:gd name="T2" fmla="*/ 39688 w 139"/>
                <a:gd name="T3" fmla="*/ 327025 h 243"/>
                <a:gd name="T4" fmla="*/ 58738 w 139"/>
                <a:gd name="T5" fmla="*/ 284162 h 243"/>
                <a:gd name="T6" fmla="*/ 34925 w 139"/>
                <a:gd name="T7" fmla="*/ 263525 h 243"/>
                <a:gd name="T8" fmla="*/ 23813 w 139"/>
                <a:gd name="T9" fmla="*/ 228600 h 243"/>
                <a:gd name="T10" fmla="*/ 23813 w 139"/>
                <a:gd name="T11" fmla="*/ 204787 h 243"/>
                <a:gd name="T12" fmla="*/ 31750 w 139"/>
                <a:gd name="T13" fmla="*/ 152400 h 243"/>
                <a:gd name="T14" fmla="*/ 7938 w 139"/>
                <a:gd name="T15" fmla="*/ 125412 h 243"/>
                <a:gd name="T16" fmla="*/ 0 w 139"/>
                <a:gd name="T17" fmla="*/ 106362 h 243"/>
                <a:gd name="T18" fmla="*/ 4763 w 139"/>
                <a:gd name="T19" fmla="*/ 53975 h 243"/>
                <a:gd name="T20" fmla="*/ 31750 w 139"/>
                <a:gd name="T21" fmla="*/ 42862 h 243"/>
                <a:gd name="T22" fmla="*/ 47625 w 139"/>
                <a:gd name="T23" fmla="*/ 26987 h 243"/>
                <a:gd name="T24" fmla="*/ 63500 w 139"/>
                <a:gd name="T25" fmla="*/ 0 h 243"/>
                <a:gd name="T26" fmla="*/ 66675 w 139"/>
                <a:gd name="T27" fmla="*/ 22225 h 243"/>
                <a:gd name="T28" fmla="*/ 74613 w 139"/>
                <a:gd name="T29" fmla="*/ 53975 h 243"/>
                <a:gd name="T30" fmla="*/ 87313 w 139"/>
                <a:gd name="T31" fmla="*/ 66675 h 243"/>
                <a:gd name="T32" fmla="*/ 106363 w 139"/>
                <a:gd name="T33" fmla="*/ 74612 h 243"/>
                <a:gd name="T34" fmla="*/ 138113 w 139"/>
                <a:gd name="T35" fmla="*/ 114300 h 243"/>
                <a:gd name="T36" fmla="*/ 158750 w 139"/>
                <a:gd name="T37" fmla="*/ 93662 h 243"/>
                <a:gd name="T38" fmla="*/ 180975 w 139"/>
                <a:gd name="T39" fmla="*/ 117475 h 243"/>
                <a:gd name="T40" fmla="*/ 196850 w 139"/>
                <a:gd name="T41" fmla="*/ 157162 h 243"/>
                <a:gd name="T42" fmla="*/ 204788 w 139"/>
                <a:gd name="T43" fmla="*/ 176212 h 243"/>
                <a:gd name="T44" fmla="*/ 220663 w 139"/>
                <a:gd name="T45" fmla="*/ 180975 h 243"/>
                <a:gd name="T46" fmla="*/ 220663 w 139"/>
                <a:gd name="T47" fmla="*/ 228600 h 243"/>
                <a:gd name="T48" fmla="*/ 188913 w 139"/>
                <a:gd name="T49" fmla="*/ 231775 h 243"/>
                <a:gd name="T50" fmla="*/ 161925 w 139"/>
                <a:gd name="T51" fmla="*/ 215900 h 243"/>
                <a:gd name="T52" fmla="*/ 138113 w 139"/>
                <a:gd name="T53" fmla="*/ 239712 h 243"/>
                <a:gd name="T54" fmla="*/ 127000 w 139"/>
                <a:gd name="T55" fmla="*/ 276225 h 243"/>
                <a:gd name="T56" fmla="*/ 95250 w 139"/>
                <a:gd name="T57" fmla="*/ 271462 h 243"/>
                <a:gd name="T58" fmla="*/ 79375 w 139"/>
                <a:gd name="T59" fmla="*/ 330200 h 243"/>
                <a:gd name="T60" fmla="*/ 95250 w 139"/>
                <a:gd name="T61" fmla="*/ 358775 h 243"/>
                <a:gd name="T62" fmla="*/ 71438 w 139"/>
                <a:gd name="T63" fmla="*/ 385762 h 243"/>
                <a:gd name="T64" fmla="*/ 47625 w 139"/>
                <a:gd name="T65" fmla="*/ 369887 h 243"/>
                <a:gd name="T66" fmla="*/ 28575 w 139"/>
                <a:gd name="T67" fmla="*/ 346075 h 24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39" h="243">
                  <a:moveTo>
                    <a:pt x="18" y="218"/>
                  </a:moveTo>
                  <a:lnTo>
                    <a:pt x="25" y="206"/>
                  </a:lnTo>
                  <a:lnTo>
                    <a:pt x="37" y="179"/>
                  </a:lnTo>
                  <a:lnTo>
                    <a:pt x="22" y="166"/>
                  </a:lnTo>
                  <a:lnTo>
                    <a:pt x="15" y="144"/>
                  </a:lnTo>
                  <a:lnTo>
                    <a:pt x="15" y="129"/>
                  </a:lnTo>
                  <a:lnTo>
                    <a:pt x="20" y="96"/>
                  </a:lnTo>
                  <a:lnTo>
                    <a:pt x="5" y="79"/>
                  </a:lnTo>
                  <a:lnTo>
                    <a:pt x="0" y="67"/>
                  </a:lnTo>
                  <a:lnTo>
                    <a:pt x="3" y="34"/>
                  </a:lnTo>
                  <a:lnTo>
                    <a:pt x="20" y="27"/>
                  </a:lnTo>
                  <a:lnTo>
                    <a:pt x="30" y="17"/>
                  </a:lnTo>
                  <a:lnTo>
                    <a:pt x="40" y="0"/>
                  </a:lnTo>
                  <a:lnTo>
                    <a:pt x="42" y="14"/>
                  </a:lnTo>
                  <a:lnTo>
                    <a:pt x="47" y="34"/>
                  </a:lnTo>
                  <a:lnTo>
                    <a:pt x="55" y="42"/>
                  </a:lnTo>
                  <a:lnTo>
                    <a:pt x="67" y="47"/>
                  </a:lnTo>
                  <a:lnTo>
                    <a:pt x="87" y="72"/>
                  </a:lnTo>
                  <a:lnTo>
                    <a:pt x="100" y="59"/>
                  </a:lnTo>
                  <a:lnTo>
                    <a:pt x="114" y="74"/>
                  </a:lnTo>
                  <a:lnTo>
                    <a:pt x="124" y="99"/>
                  </a:lnTo>
                  <a:lnTo>
                    <a:pt x="129" y="111"/>
                  </a:lnTo>
                  <a:lnTo>
                    <a:pt x="139" y="114"/>
                  </a:lnTo>
                  <a:lnTo>
                    <a:pt x="139" y="144"/>
                  </a:lnTo>
                  <a:lnTo>
                    <a:pt x="119" y="146"/>
                  </a:lnTo>
                  <a:lnTo>
                    <a:pt x="102" y="136"/>
                  </a:lnTo>
                  <a:lnTo>
                    <a:pt x="87" y="151"/>
                  </a:lnTo>
                  <a:lnTo>
                    <a:pt x="80" y="174"/>
                  </a:lnTo>
                  <a:lnTo>
                    <a:pt x="60" y="171"/>
                  </a:lnTo>
                  <a:lnTo>
                    <a:pt x="50" y="208"/>
                  </a:lnTo>
                  <a:lnTo>
                    <a:pt x="60" y="226"/>
                  </a:lnTo>
                  <a:lnTo>
                    <a:pt x="45" y="243"/>
                  </a:lnTo>
                  <a:lnTo>
                    <a:pt x="30" y="233"/>
                  </a:lnTo>
                  <a:lnTo>
                    <a:pt x="18" y="21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21" name="Freeform 38"/>
            <p:cNvSpPr>
              <a:spLocks/>
            </p:cNvSpPr>
            <p:nvPr/>
          </p:nvSpPr>
          <p:spPr bwMode="auto">
            <a:xfrm>
              <a:off x="5128000" y="1137125"/>
              <a:ext cx="37895" cy="41718"/>
            </a:xfrm>
            <a:custGeom>
              <a:avLst/>
              <a:gdLst>
                <a:gd name="T0" fmla="*/ 19050 w 27"/>
                <a:gd name="T1" fmla="*/ 0 h 30"/>
                <a:gd name="T2" fmla="*/ 0 w 27"/>
                <a:gd name="T3" fmla="*/ 28575 h 30"/>
                <a:gd name="T4" fmla="*/ 7938 w 27"/>
                <a:gd name="T5" fmla="*/ 47625 h 30"/>
                <a:gd name="T6" fmla="*/ 23813 w 27"/>
                <a:gd name="T7" fmla="*/ 44450 h 30"/>
                <a:gd name="T8" fmla="*/ 42863 w 27"/>
                <a:gd name="T9" fmla="*/ 20638 h 30"/>
                <a:gd name="T10" fmla="*/ 19050 w 27"/>
                <a:gd name="T11" fmla="*/ 0 h 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7" h="30">
                  <a:moveTo>
                    <a:pt x="12" y="0"/>
                  </a:moveTo>
                  <a:lnTo>
                    <a:pt x="0" y="18"/>
                  </a:lnTo>
                  <a:lnTo>
                    <a:pt x="5" y="30"/>
                  </a:lnTo>
                  <a:lnTo>
                    <a:pt x="15" y="28"/>
                  </a:lnTo>
                  <a:lnTo>
                    <a:pt x="27" y="13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22" name="Freeform 39"/>
            <p:cNvSpPr>
              <a:spLocks/>
            </p:cNvSpPr>
            <p:nvPr/>
          </p:nvSpPr>
          <p:spPr bwMode="auto">
            <a:xfrm>
              <a:off x="5318875" y="1102358"/>
              <a:ext cx="56143" cy="25033"/>
            </a:xfrm>
            <a:custGeom>
              <a:avLst/>
              <a:gdLst>
                <a:gd name="T0" fmla="*/ 55563 w 40"/>
                <a:gd name="T1" fmla="*/ 7938 h 18"/>
                <a:gd name="T2" fmla="*/ 28575 w 40"/>
                <a:gd name="T3" fmla="*/ 0 h 18"/>
                <a:gd name="T4" fmla="*/ 0 w 40"/>
                <a:gd name="T5" fmla="*/ 23813 h 18"/>
                <a:gd name="T6" fmla="*/ 20638 w 40"/>
                <a:gd name="T7" fmla="*/ 23813 h 18"/>
                <a:gd name="T8" fmla="*/ 63500 w 40"/>
                <a:gd name="T9" fmla="*/ 28575 h 18"/>
                <a:gd name="T10" fmla="*/ 55563 w 40"/>
                <a:gd name="T11" fmla="*/ 7938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0" h="18">
                  <a:moveTo>
                    <a:pt x="35" y="5"/>
                  </a:moveTo>
                  <a:lnTo>
                    <a:pt x="18" y="0"/>
                  </a:lnTo>
                  <a:lnTo>
                    <a:pt x="0" y="15"/>
                  </a:lnTo>
                  <a:lnTo>
                    <a:pt x="13" y="15"/>
                  </a:lnTo>
                  <a:lnTo>
                    <a:pt x="40" y="18"/>
                  </a:lnTo>
                  <a:lnTo>
                    <a:pt x="35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23" name="Freeform 40"/>
            <p:cNvSpPr>
              <a:spLocks/>
            </p:cNvSpPr>
            <p:nvPr/>
          </p:nvSpPr>
          <p:spPr bwMode="auto">
            <a:xfrm>
              <a:off x="5196772" y="820056"/>
              <a:ext cx="332622" cy="282306"/>
            </a:xfrm>
            <a:custGeom>
              <a:avLst/>
              <a:gdLst>
                <a:gd name="T0" fmla="*/ 92075 w 237"/>
                <a:gd name="T1" fmla="*/ 184150 h 203"/>
                <a:gd name="T2" fmla="*/ 114300 w 237"/>
                <a:gd name="T3" fmla="*/ 165100 h 203"/>
                <a:gd name="T4" fmla="*/ 122237 w 237"/>
                <a:gd name="T5" fmla="*/ 153988 h 203"/>
                <a:gd name="T6" fmla="*/ 158750 w 237"/>
                <a:gd name="T7" fmla="*/ 125413 h 203"/>
                <a:gd name="T8" fmla="*/ 198437 w 237"/>
                <a:gd name="T9" fmla="*/ 101600 h 203"/>
                <a:gd name="T10" fmla="*/ 236537 w 237"/>
                <a:gd name="T11" fmla="*/ 69850 h 203"/>
                <a:gd name="T12" fmla="*/ 265112 w 237"/>
                <a:gd name="T13" fmla="*/ 61913 h 203"/>
                <a:gd name="T14" fmla="*/ 320675 w 237"/>
                <a:gd name="T15" fmla="*/ 42863 h 203"/>
                <a:gd name="T16" fmla="*/ 360362 w 237"/>
                <a:gd name="T17" fmla="*/ 30163 h 203"/>
                <a:gd name="T18" fmla="*/ 376237 w 237"/>
                <a:gd name="T19" fmla="*/ 19050 h 203"/>
                <a:gd name="T20" fmla="*/ 363537 w 237"/>
                <a:gd name="T21" fmla="*/ 0 h 203"/>
                <a:gd name="T22" fmla="*/ 315912 w 237"/>
                <a:gd name="T23" fmla="*/ 0 h 203"/>
                <a:gd name="T24" fmla="*/ 284162 w 237"/>
                <a:gd name="T25" fmla="*/ 23813 h 203"/>
                <a:gd name="T26" fmla="*/ 236537 w 237"/>
                <a:gd name="T27" fmla="*/ 34925 h 203"/>
                <a:gd name="T28" fmla="*/ 185737 w 237"/>
                <a:gd name="T29" fmla="*/ 38100 h 203"/>
                <a:gd name="T30" fmla="*/ 158750 w 237"/>
                <a:gd name="T31" fmla="*/ 61913 h 203"/>
                <a:gd name="T32" fmla="*/ 127000 w 237"/>
                <a:gd name="T33" fmla="*/ 61913 h 203"/>
                <a:gd name="T34" fmla="*/ 111125 w 237"/>
                <a:gd name="T35" fmla="*/ 85725 h 203"/>
                <a:gd name="T36" fmla="*/ 63500 w 237"/>
                <a:gd name="T37" fmla="*/ 93663 h 203"/>
                <a:gd name="T38" fmla="*/ 55562 w 237"/>
                <a:gd name="T39" fmla="*/ 130175 h 203"/>
                <a:gd name="T40" fmla="*/ 52387 w 237"/>
                <a:gd name="T41" fmla="*/ 149225 h 203"/>
                <a:gd name="T42" fmla="*/ 31750 w 237"/>
                <a:gd name="T43" fmla="*/ 149225 h 203"/>
                <a:gd name="T44" fmla="*/ 31750 w 237"/>
                <a:gd name="T45" fmla="*/ 153988 h 203"/>
                <a:gd name="T46" fmla="*/ 36512 w 237"/>
                <a:gd name="T47" fmla="*/ 165100 h 203"/>
                <a:gd name="T48" fmla="*/ 28575 w 237"/>
                <a:gd name="T49" fmla="*/ 176213 h 203"/>
                <a:gd name="T50" fmla="*/ 12700 w 237"/>
                <a:gd name="T51" fmla="*/ 188913 h 203"/>
                <a:gd name="T52" fmla="*/ 4762 w 237"/>
                <a:gd name="T53" fmla="*/ 220663 h 203"/>
                <a:gd name="T54" fmla="*/ 0 w 237"/>
                <a:gd name="T55" fmla="*/ 260350 h 203"/>
                <a:gd name="T56" fmla="*/ 23812 w 237"/>
                <a:gd name="T57" fmla="*/ 271463 h 203"/>
                <a:gd name="T58" fmla="*/ 47625 w 237"/>
                <a:gd name="T59" fmla="*/ 319088 h 203"/>
                <a:gd name="T60" fmla="*/ 84137 w 237"/>
                <a:gd name="T61" fmla="*/ 322263 h 203"/>
                <a:gd name="T62" fmla="*/ 130175 w 237"/>
                <a:gd name="T63" fmla="*/ 319088 h 203"/>
                <a:gd name="T64" fmla="*/ 134937 w 237"/>
                <a:gd name="T65" fmla="*/ 300038 h 203"/>
                <a:gd name="T66" fmla="*/ 106362 w 237"/>
                <a:gd name="T67" fmla="*/ 284163 h 203"/>
                <a:gd name="T68" fmla="*/ 87312 w 237"/>
                <a:gd name="T69" fmla="*/ 263525 h 203"/>
                <a:gd name="T70" fmla="*/ 87312 w 237"/>
                <a:gd name="T71" fmla="*/ 223838 h 203"/>
                <a:gd name="T72" fmla="*/ 92075 w 237"/>
                <a:gd name="T73" fmla="*/ 188913 h 203"/>
                <a:gd name="T74" fmla="*/ 92075 w 237"/>
                <a:gd name="T75" fmla="*/ 184150 h 20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37" h="203">
                  <a:moveTo>
                    <a:pt x="58" y="116"/>
                  </a:moveTo>
                  <a:lnTo>
                    <a:pt x="72" y="104"/>
                  </a:lnTo>
                  <a:lnTo>
                    <a:pt x="77" y="97"/>
                  </a:lnTo>
                  <a:lnTo>
                    <a:pt x="100" y="79"/>
                  </a:lnTo>
                  <a:lnTo>
                    <a:pt x="125" y="64"/>
                  </a:lnTo>
                  <a:lnTo>
                    <a:pt x="149" y="44"/>
                  </a:lnTo>
                  <a:lnTo>
                    <a:pt x="167" y="39"/>
                  </a:lnTo>
                  <a:lnTo>
                    <a:pt x="202" y="27"/>
                  </a:lnTo>
                  <a:lnTo>
                    <a:pt x="227" y="19"/>
                  </a:lnTo>
                  <a:lnTo>
                    <a:pt x="237" y="12"/>
                  </a:lnTo>
                  <a:lnTo>
                    <a:pt x="229" y="0"/>
                  </a:lnTo>
                  <a:lnTo>
                    <a:pt x="199" y="0"/>
                  </a:lnTo>
                  <a:lnTo>
                    <a:pt x="179" y="15"/>
                  </a:lnTo>
                  <a:lnTo>
                    <a:pt x="149" y="22"/>
                  </a:lnTo>
                  <a:lnTo>
                    <a:pt x="117" y="24"/>
                  </a:lnTo>
                  <a:lnTo>
                    <a:pt x="100" y="39"/>
                  </a:lnTo>
                  <a:lnTo>
                    <a:pt x="80" y="39"/>
                  </a:lnTo>
                  <a:lnTo>
                    <a:pt x="70" y="54"/>
                  </a:lnTo>
                  <a:lnTo>
                    <a:pt x="40" y="59"/>
                  </a:lnTo>
                  <a:lnTo>
                    <a:pt x="35" y="82"/>
                  </a:lnTo>
                  <a:lnTo>
                    <a:pt x="33" y="94"/>
                  </a:lnTo>
                  <a:lnTo>
                    <a:pt x="20" y="94"/>
                  </a:lnTo>
                  <a:lnTo>
                    <a:pt x="20" y="97"/>
                  </a:lnTo>
                  <a:lnTo>
                    <a:pt x="23" y="104"/>
                  </a:lnTo>
                  <a:lnTo>
                    <a:pt x="18" y="111"/>
                  </a:lnTo>
                  <a:lnTo>
                    <a:pt x="8" y="119"/>
                  </a:lnTo>
                  <a:lnTo>
                    <a:pt x="3" y="139"/>
                  </a:lnTo>
                  <a:lnTo>
                    <a:pt x="0" y="164"/>
                  </a:lnTo>
                  <a:lnTo>
                    <a:pt x="15" y="171"/>
                  </a:lnTo>
                  <a:lnTo>
                    <a:pt x="30" y="201"/>
                  </a:lnTo>
                  <a:lnTo>
                    <a:pt x="53" y="203"/>
                  </a:lnTo>
                  <a:lnTo>
                    <a:pt x="82" y="201"/>
                  </a:lnTo>
                  <a:lnTo>
                    <a:pt x="85" y="189"/>
                  </a:lnTo>
                  <a:lnTo>
                    <a:pt x="67" y="179"/>
                  </a:lnTo>
                  <a:lnTo>
                    <a:pt x="55" y="166"/>
                  </a:lnTo>
                  <a:lnTo>
                    <a:pt x="55" y="141"/>
                  </a:lnTo>
                  <a:lnTo>
                    <a:pt x="58" y="119"/>
                  </a:lnTo>
                  <a:lnTo>
                    <a:pt x="58" y="11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24" name="Freeform 41"/>
            <p:cNvSpPr>
              <a:spLocks/>
            </p:cNvSpPr>
            <p:nvPr/>
          </p:nvSpPr>
          <p:spPr bwMode="auto">
            <a:xfrm>
              <a:off x="5574302" y="920182"/>
              <a:ext cx="16842" cy="27813"/>
            </a:xfrm>
            <a:custGeom>
              <a:avLst/>
              <a:gdLst>
                <a:gd name="T0" fmla="*/ 7938 w 12"/>
                <a:gd name="T1" fmla="*/ 31750 h 20"/>
                <a:gd name="T2" fmla="*/ 15875 w 12"/>
                <a:gd name="T3" fmla="*/ 26988 h 20"/>
                <a:gd name="T4" fmla="*/ 19050 w 12"/>
                <a:gd name="T5" fmla="*/ 15875 h 20"/>
                <a:gd name="T6" fmla="*/ 15875 w 12"/>
                <a:gd name="T7" fmla="*/ 7938 h 20"/>
                <a:gd name="T8" fmla="*/ 11113 w 12"/>
                <a:gd name="T9" fmla="*/ 3175 h 20"/>
                <a:gd name="T10" fmla="*/ 7938 w 12"/>
                <a:gd name="T11" fmla="*/ 0 h 20"/>
                <a:gd name="T12" fmla="*/ 3175 w 12"/>
                <a:gd name="T13" fmla="*/ 7938 h 20"/>
                <a:gd name="T14" fmla="*/ 0 w 12"/>
                <a:gd name="T15" fmla="*/ 15875 h 20"/>
                <a:gd name="T16" fmla="*/ 3175 w 12"/>
                <a:gd name="T17" fmla="*/ 26988 h 20"/>
                <a:gd name="T18" fmla="*/ 3175 w 12"/>
                <a:gd name="T19" fmla="*/ 31750 h 20"/>
                <a:gd name="T20" fmla="*/ 7938 w 12"/>
                <a:gd name="T21" fmla="*/ 31750 h 2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" h="20">
                  <a:moveTo>
                    <a:pt x="5" y="20"/>
                  </a:moveTo>
                  <a:lnTo>
                    <a:pt x="10" y="17"/>
                  </a:lnTo>
                  <a:lnTo>
                    <a:pt x="12" y="10"/>
                  </a:lnTo>
                  <a:lnTo>
                    <a:pt x="10" y="5"/>
                  </a:lnTo>
                  <a:lnTo>
                    <a:pt x="7" y="2"/>
                  </a:lnTo>
                  <a:lnTo>
                    <a:pt x="5" y="0"/>
                  </a:lnTo>
                  <a:lnTo>
                    <a:pt x="2" y="5"/>
                  </a:lnTo>
                  <a:lnTo>
                    <a:pt x="0" y="10"/>
                  </a:lnTo>
                  <a:lnTo>
                    <a:pt x="2" y="17"/>
                  </a:lnTo>
                  <a:lnTo>
                    <a:pt x="2" y="20"/>
                  </a:lnTo>
                  <a:lnTo>
                    <a:pt x="5" y="2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25" name="Freeform 42"/>
            <p:cNvSpPr>
              <a:spLocks/>
            </p:cNvSpPr>
            <p:nvPr/>
          </p:nvSpPr>
          <p:spPr bwMode="auto">
            <a:xfrm>
              <a:off x="5574302" y="920182"/>
              <a:ext cx="16842" cy="27813"/>
            </a:xfrm>
            <a:custGeom>
              <a:avLst/>
              <a:gdLst>
                <a:gd name="T0" fmla="*/ 7938 w 12"/>
                <a:gd name="T1" fmla="*/ 31750 h 20"/>
                <a:gd name="T2" fmla="*/ 15875 w 12"/>
                <a:gd name="T3" fmla="*/ 26988 h 20"/>
                <a:gd name="T4" fmla="*/ 19050 w 12"/>
                <a:gd name="T5" fmla="*/ 15875 h 20"/>
                <a:gd name="T6" fmla="*/ 15875 w 12"/>
                <a:gd name="T7" fmla="*/ 7938 h 20"/>
                <a:gd name="T8" fmla="*/ 11113 w 12"/>
                <a:gd name="T9" fmla="*/ 3175 h 20"/>
                <a:gd name="T10" fmla="*/ 7938 w 12"/>
                <a:gd name="T11" fmla="*/ 0 h 20"/>
                <a:gd name="T12" fmla="*/ 3175 w 12"/>
                <a:gd name="T13" fmla="*/ 7938 h 20"/>
                <a:gd name="T14" fmla="*/ 0 w 12"/>
                <a:gd name="T15" fmla="*/ 15875 h 20"/>
                <a:gd name="T16" fmla="*/ 3175 w 12"/>
                <a:gd name="T17" fmla="*/ 26988 h 20"/>
                <a:gd name="T18" fmla="*/ 7938 w 12"/>
                <a:gd name="T19" fmla="*/ 3175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" h="20">
                  <a:moveTo>
                    <a:pt x="5" y="20"/>
                  </a:moveTo>
                  <a:lnTo>
                    <a:pt x="10" y="17"/>
                  </a:lnTo>
                  <a:lnTo>
                    <a:pt x="12" y="10"/>
                  </a:lnTo>
                  <a:lnTo>
                    <a:pt x="10" y="5"/>
                  </a:lnTo>
                  <a:lnTo>
                    <a:pt x="7" y="2"/>
                  </a:lnTo>
                  <a:lnTo>
                    <a:pt x="5" y="0"/>
                  </a:lnTo>
                  <a:lnTo>
                    <a:pt x="2" y="5"/>
                  </a:lnTo>
                  <a:lnTo>
                    <a:pt x="0" y="10"/>
                  </a:lnTo>
                  <a:lnTo>
                    <a:pt x="2" y="17"/>
                  </a:lnTo>
                  <a:lnTo>
                    <a:pt x="5" y="2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26" name="Freeform 43"/>
            <p:cNvSpPr>
              <a:spLocks/>
            </p:cNvSpPr>
            <p:nvPr/>
          </p:nvSpPr>
          <p:spPr bwMode="auto">
            <a:xfrm>
              <a:off x="5947629" y="594767"/>
              <a:ext cx="115085" cy="86224"/>
            </a:xfrm>
            <a:custGeom>
              <a:avLst/>
              <a:gdLst>
                <a:gd name="T0" fmla="*/ 66675 w 82"/>
                <a:gd name="T1" fmla="*/ 11113 h 62"/>
                <a:gd name="T2" fmla="*/ 42863 w 82"/>
                <a:gd name="T3" fmla="*/ 34925 h 62"/>
                <a:gd name="T4" fmla="*/ 23813 w 82"/>
                <a:gd name="T5" fmla="*/ 34925 h 62"/>
                <a:gd name="T6" fmla="*/ 0 w 82"/>
                <a:gd name="T7" fmla="*/ 50800 h 62"/>
                <a:gd name="T8" fmla="*/ 19050 w 82"/>
                <a:gd name="T9" fmla="*/ 79375 h 62"/>
                <a:gd name="T10" fmla="*/ 50800 w 82"/>
                <a:gd name="T11" fmla="*/ 98425 h 62"/>
                <a:gd name="T12" fmla="*/ 93663 w 82"/>
                <a:gd name="T13" fmla="*/ 79375 h 62"/>
                <a:gd name="T14" fmla="*/ 130175 w 82"/>
                <a:gd name="T15" fmla="*/ 63500 h 62"/>
                <a:gd name="T16" fmla="*/ 122238 w 82"/>
                <a:gd name="T17" fmla="*/ 19050 h 62"/>
                <a:gd name="T18" fmla="*/ 87313 w 82"/>
                <a:gd name="T19" fmla="*/ 0 h 62"/>
                <a:gd name="T20" fmla="*/ 66675 w 82"/>
                <a:gd name="T21" fmla="*/ 11113 h 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2" h="62">
                  <a:moveTo>
                    <a:pt x="42" y="7"/>
                  </a:moveTo>
                  <a:lnTo>
                    <a:pt x="27" y="22"/>
                  </a:lnTo>
                  <a:lnTo>
                    <a:pt x="15" y="22"/>
                  </a:lnTo>
                  <a:lnTo>
                    <a:pt x="0" y="32"/>
                  </a:lnTo>
                  <a:lnTo>
                    <a:pt x="12" y="50"/>
                  </a:lnTo>
                  <a:lnTo>
                    <a:pt x="32" y="62"/>
                  </a:lnTo>
                  <a:lnTo>
                    <a:pt x="59" y="50"/>
                  </a:lnTo>
                  <a:lnTo>
                    <a:pt x="82" y="40"/>
                  </a:lnTo>
                  <a:lnTo>
                    <a:pt x="77" y="12"/>
                  </a:lnTo>
                  <a:lnTo>
                    <a:pt x="55" y="0"/>
                  </a:lnTo>
                  <a:lnTo>
                    <a:pt x="42" y="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27" name="Freeform 44"/>
            <p:cNvSpPr>
              <a:spLocks/>
            </p:cNvSpPr>
            <p:nvPr/>
          </p:nvSpPr>
          <p:spPr bwMode="auto">
            <a:xfrm>
              <a:off x="6027626" y="657352"/>
              <a:ext cx="112276" cy="75096"/>
            </a:xfrm>
            <a:custGeom>
              <a:avLst/>
              <a:gdLst>
                <a:gd name="T0" fmla="*/ 31750 w 80"/>
                <a:gd name="T1" fmla="*/ 31750 h 54"/>
                <a:gd name="T2" fmla="*/ 47625 w 80"/>
                <a:gd name="T3" fmla="*/ 7938 h 54"/>
                <a:gd name="T4" fmla="*/ 71438 w 80"/>
                <a:gd name="T5" fmla="*/ 0 h 54"/>
                <a:gd name="T6" fmla="*/ 90488 w 80"/>
                <a:gd name="T7" fmla="*/ 7938 h 54"/>
                <a:gd name="T8" fmla="*/ 111125 w 80"/>
                <a:gd name="T9" fmla="*/ 34925 h 54"/>
                <a:gd name="T10" fmla="*/ 111125 w 80"/>
                <a:gd name="T11" fmla="*/ 55563 h 54"/>
                <a:gd name="T12" fmla="*/ 127000 w 80"/>
                <a:gd name="T13" fmla="*/ 50800 h 54"/>
                <a:gd name="T14" fmla="*/ 127000 w 80"/>
                <a:gd name="T15" fmla="*/ 71438 h 54"/>
                <a:gd name="T16" fmla="*/ 82550 w 80"/>
                <a:gd name="T17" fmla="*/ 85725 h 54"/>
                <a:gd name="T18" fmla="*/ 39688 w 80"/>
                <a:gd name="T19" fmla="*/ 66675 h 54"/>
                <a:gd name="T20" fmla="*/ 0 w 80"/>
                <a:gd name="T21" fmla="*/ 50800 h 54"/>
                <a:gd name="T22" fmla="*/ 7938 w 80"/>
                <a:gd name="T23" fmla="*/ 34925 h 54"/>
                <a:gd name="T24" fmla="*/ 31750 w 80"/>
                <a:gd name="T25" fmla="*/ 31750 h 5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54">
                  <a:moveTo>
                    <a:pt x="20" y="20"/>
                  </a:moveTo>
                  <a:lnTo>
                    <a:pt x="30" y="5"/>
                  </a:lnTo>
                  <a:lnTo>
                    <a:pt x="45" y="0"/>
                  </a:lnTo>
                  <a:lnTo>
                    <a:pt x="57" y="5"/>
                  </a:lnTo>
                  <a:lnTo>
                    <a:pt x="70" y="22"/>
                  </a:lnTo>
                  <a:lnTo>
                    <a:pt x="70" y="35"/>
                  </a:lnTo>
                  <a:lnTo>
                    <a:pt x="80" y="32"/>
                  </a:lnTo>
                  <a:lnTo>
                    <a:pt x="80" y="45"/>
                  </a:lnTo>
                  <a:lnTo>
                    <a:pt x="52" y="54"/>
                  </a:lnTo>
                  <a:lnTo>
                    <a:pt x="25" y="42"/>
                  </a:lnTo>
                  <a:lnTo>
                    <a:pt x="0" y="32"/>
                  </a:lnTo>
                  <a:lnTo>
                    <a:pt x="5" y="22"/>
                  </a:lnTo>
                  <a:lnTo>
                    <a:pt x="20" y="2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28" name="Freeform 45"/>
            <p:cNvSpPr>
              <a:spLocks/>
            </p:cNvSpPr>
            <p:nvPr/>
          </p:nvSpPr>
          <p:spPr bwMode="auto">
            <a:xfrm>
              <a:off x="6152535" y="692116"/>
              <a:ext cx="91223" cy="68139"/>
            </a:xfrm>
            <a:custGeom>
              <a:avLst/>
              <a:gdLst>
                <a:gd name="T0" fmla="*/ 12700 w 65"/>
                <a:gd name="T1" fmla="*/ 31750 h 49"/>
                <a:gd name="T2" fmla="*/ 23813 w 65"/>
                <a:gd name="T3" fmla="*/ 11113 h 49"/>
                <a:gd name="T4" fmla="*/ 47625 w 65"/>
                <a:gd name="T5" fmla="*/ 0 h 49"/>
                <a:gd name="T6" fmla="*/ 52388 w 65"/>
                <a:gd name="T7" fmla="*/ 11113 h 49"/>
                <a:gd name="T8" fmla="*/ 63500 w 65"/>
                <a:gd name="T9" fmla="*/ 19050 h 49"/>
                <a:gd name="T10" fmla="*/ 79375 w 65"/>
                <a:gd name="T11" fmla="*/ 19050 h 49"/>
                <a:gd name="T12" fmla="*/ 100013 w 65"/>
                <a:gd name="T13" fmla="*/ 23813 h 49"/>
                <a:gd name="T14" fmla="*/ 103188 w 65"/>
                <a:gd name="T15" fmla="*/ 50800 h 49"/>
                <a:gd name="T16" fmla="*/ 92075 w 65"/>
                <a:gd name="T17" fmla="*/ 69850 h 49"/>
                <a:gd name="T18" fmla="*/ 55563 w 65"/>
                <a:gd name="T19" fmla="*/ 77788 h 49"/>
                <a:gd name="T20" fmla="*/ 12700 w 65"/>
                <a:gd name="T21" fmla="*/ 74613 h 49"/>
                <a:gd name="T22" fmla="*/ 0 w 65"/>
                <a:gd name="T23" fmla="*/ 58738 h 49"/>
                <a:gd name="T24" fmla="*/ 12700 w 65"/>
                <a:gd name="T25" fmla="*/ 31750 h 4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5" h="49">
                  <a:moveTo>
                    <a:pt x="8" y="20"/>
                  </a:moveTo>
                  <a:lnTo>
                    <a:pt x="15" y="7"/>
                  </a:lnTo>
                  <a:lnTo>
                    <a:pt x="30" y="0"/>
                  </a:lnTo>
                  <a:lnTo>
                    <a:pt x="33" y="7"/>
                  </a:lnTo>
                  <a:lnTo>
                    <a:pt x="40" y="12"/>
                  </a:lnTo>
                  <a:lnTo>
                    <a:pt x="50" y="12"/>
                  </a:lnTo>
                  <a:lnTo>
                    <a:pt x="63" y="15"/>
                  </a:lnTo>
                  <a:lnTo>
                    <a:pt x="65" y="32"/>
                  </a:lnTo>
                  <a:lnTo>
                    <a:pt x="58" y="44"/>
                  </a:lnTo>
                  <a:lnTo>
                    <a:pt x="35" y="49"/>
                  </a:lnTo>
                  <a:lnTo>
                    <a:pt x="8" y="47"/>
                  </a:lnTo>
                  <a:lnTo>
                    <a:pt x="0" y="37"/>
                  </a:lnTo>
                  <a:lnTo>
                    <a:pt x="8" y="2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29" name="Freeform 46"/>
            <p:cNvSpPr>
              <a:spLocks/>
            </p:cNvSpPr>
            <p:nvPr/>
          </p:nvSpPr>
          <p:spPr bwMode="auto">
            <a:xfrm>
              <a:off x="6966545" y="846475"/>
              <a:ext cx="159997" cy="69536"/>
            </a:xfrm>
            <a:custGeom>
              <a:avLst/>
              <a:gdLst>
                <a:gd name="T0" fmla="*/ 98425 w 114"/>
                <a:gd name="T1" fmla="*/ 7938 h 50"/>
                <a:gd name="T2" fmla="*/ 93663 w 114"/>
                <a:gd name="T3" fmla="*/ 28575 h 50"/>
                <a:gd name="T4" fmla="*/ 61913 w 114"/>
                <a:gd name="T5" fmla="*/ 28575 h 50"/>
                <a:gd name="T6" fmla="*/ 50800 w 114"/>
                <a:gd name="T7" fmla="*/ 15875 h 50"/>
                <a:gd name="T8" fmla="*/ 23813 w 114"/>
                <a:gd name="T9" fmla="*/ 0 h 50"/>
                <a:gd name="T10" fmla="*/ 0 w 114"/>
                <a:gd name="T11" fmla="*/ 15875 h 50"/>
                <a:gd name="T12" fmla="*/ 0 w 114"/>
                <a:gd name="T13" fmla="*/ 47625 h 50"/>
                <a:gd name="T14" fmla="*/ 34925 w 114"/>
                <a:gd name="T15" fmla="*/ 76200 h 50"/>
                <a:gd name="T16" fmla="*/ 82550 w 114"/>
                <a:gd name="T17" fmla="*/ 79375 h 50"/>
                <a:gd name="T18" fmla="*/ 101600 w 114"/>
                <a:gd name="T19" fmla="*/ 63500 h 50"/>
                <a:gd name="T20" fmla="*/ 130175 w 114"/>
                <a:gd name="T21" fmla="*/ 76200 h 50"/>
                <a:gd name="T22" fmla="*/ 169863 w 114"/>
                <a:gd name="T23" fmla="*/ 71438 h 50"/>
                <a:gd name="T24" fmla="*/ 180975 w 114"/>
                <a:gd name="T25" fmla="*/ 55563 h 50"/>
                <a:gd name="T26" fmla="*/ 153988 w 114"/>
                <a:gd name="T27" fmla="*/ 44450 h 50"/>
                <a:gd name="T28" fmla="*/ 138113 w 114"/>
                <a:gd name="T29" fmla="*/ 15875 h 50"/>
                <a:gd name="T30" fmla="*/ 109538 w 114"/>
                <a:gd name="T31" fmla="*/ 0 h 50"/>
                <a:gd name="T32" fmla="*/ 98425 w 114"/>
                <a:gd name="T33" fmla="*/ 7938 h 5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14" h="50">
                  <a:moveTo>
                    <a:pt x="62" y="5"/>
                  </a:moveTo>
                  <a:lnTo>
                    <a:pt x="59" y="18"/>
                  </a:lnTo>
                  <a:lnTo>
                    <a:pt x="39" y="18"/>
                  </a:lnTo>
                  <a:lnTo>
                    <a:pt x="32" y="10"/>
                  </a:lnTo>
                  <a:lnTo>
                    <a:pt x="15" y="0"/>
                  </a:lnTo>
                  <a:lnTo>
                    <a:pt x="0" y="10"/>
                  </a:lnTo>
                  <a:lnTo>
                    <a:pt x="0" y="30"/>
                  </a:lnTo>
                  <a:lnTo>
                    <a:pt x="22" y="48"/>
                  </a:lnTo>
                  <a:lnTo>
                    <a:pt x="52" y="50"/>
                  </a:lnTo>
                  <a:lnTo>
                    <a:pt x="64" y="40"/>
                  </a:lnTo>
                  <a:lnTo>
                    <a:pt x="82" y="48"/>
                  </a:lnTo>
                  <a:lnTo>
                    <a:pt x="107" y="45"/>
                  </a:lnTo>
                  <a:lnTo>
                    <a:pt x="114" y="35"/>
                  </a:lnTo>
                  <a:lnTo>
                    <a:pt x="97" y="28"/>
                  </a:lnTo>
                  <a:lnTo>
                    <a:pt x="87" y="10"/>
                  </a:lnTo>
                  <a:lnTo>
                    <a:pt x="69" y="0"/>
                  </a:lnTo>
                  <a:lnTo>
                    <a:pt x="62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30" name="Freeform 47"/>
            <p:cNvSpPr>
              <a:spLocks/>
            </p:cNvSpPr>
            <p:nvPr/>
          </p:nvSpPr>
          <p:spPr bwMode="auto">
            <a:xfrm>
              <a:off x="7164436" y="871509"/>
              <a:ext cx="98245" cy="37547"/>
            </a:xfrm>
            <a:custGeom>
              <a:avLst/>
              <a:gdLst>
                <a:gd name="T0" fmla="*/ 4763 w 70"/>
                <a:gd name="T1" fmla="*/ 0 h 27"/>
                <a:gd name="T2" fmla="*/ 20638 w 70"/>
                <a:gd name="T3" fmla="*/ 11112 h 27"/>
                <a:gd name="T4" fmla="*/ 60325 w 70"/>
                <a:gd name="T5" fmla="*/ 11112 h 27"/>
                <a:gd name="T6" fmla="*/ 107950 w 70"/>
                <a:gd name="T7" fmla="*/ 11112 h 27"/>
                <a:gd name="T8" fmla="*/ 111125 w 70"/>
                <a:gd name="T9" fmla="*/ 39687 h 27"/>
                <a:gd name="T10" fmla="*/ 52388 w 70"/>
                <a:gd name="T11" fmla="*/ 42862 h 27"/>
                <a:gd name="T12" fmla="*/ 20638 w 70"/>
                <a:gd name="T13" fmla="*/ 31750 h 27"/>
                <a:gd name="T14" fmla="*/ 0 w 70"/>
                <a:gd name="T15" fmla="*/ 11112 h 27"/>
                <a:gd name="T16" fmla="*/ 4763 w 70"/>
                <a:gd name="T17" fmla="*/ 0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0" h="27">
                  <a:moveTo>
                    <a:pt x="3" y="0"/>
                  </a:moveTo>
                  <a:lnTo>
                    <a:pt x="13" y="7"/>
                  </a:lnTo>
                  <a:lnTo>
                    <a:pt x="38" y="7"/>
                  </a:lnTo>
                  <a:lnTo>
                    <a:pt x="68" y="7"/>
                  </a:lnTo>
                  <a:lnTo>
                    <a:pt x="70" y="25"/>
                  </a:lnTo>
                  <a:lnTo>
                    <a:pt x="33" y="27"/>
                  </a:lnTo>
                  <a:lnTo>
                    <a:pt x="13" y="20"/>
                  </a:lnTo>
                  <a:lnTo>
                    <a:pt x="0" y="7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31" name="Freeform 48"/>
            <p:cNvSpPr>
              <a:spLocks/>
            </p:cNvSpPr>
            <p:nvPr/>
          </p:nvSpPr>
          <p:spPr bwMode="auto">
            <a:xfrm>
              <a:off x="7953188" y="1043951"/>
              <a:ext cx="65965" cy="44500"/>
            </a:xfrm>
            <a:custGeom>
              <a:avLst/>
              <a:gdLst>
                <a:gd name="T0" fmla="*/ 28575 w 47"/>
                <a:gd name="T1" fmla="*/ 4763 h 32"/>
                <a:gd name="T2" fmla="*/ 4762 w 47"/>
                <a:gd name="T3" fmla="*/ 23813 h 32"/>
                <a:gd name="T4" fmla="*/ 0 w 47"/>
                <a:gd name="T5" fmla="*/ 50800 h 32"/>
                <a:gd name="T6" fmla="*/ 39687 w 47"/>
                <a:gd name="T7" fmla="*/ 47625 h 32"/>
                <a:gd name="T8" fmla="*/ 68262 w 47"/>
                <a:gd name="T9" fmla="*/ 44450 h 32"/>
                <a:gd name="T10" fmla="*/ 74612 w 47"/>
                <a:gd name="T11" fmla="*/ 15875 h 32"/>
                <a:gd name="T12" fmla="*/ 52387 w 47"/>
                <a:gd name="T13" fmla="*/ 0 h 32"/>
                <a:gd name="T14" fmla="*/ 28575 w 47"/>
                <a:gd name="T15" fmla="*/ 4763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7" h="32">
                  <a:moveTo>
                    <a:pt x="18" y="3"/>
                  </a:moveTo>
                  <a:lnTo>
                    <a:pt x="3" y="15"/>
                  </a:lnTo>
                  <a:lnTo>
                    <a:pt x="0" y="32"/>
                  </a:lnTo>
                  <a:lnTo>
                    <a:pt x="25" y="30"/>
                  </a:lnTo>
                  <a:lnTo>
                    <a:pt x="43" y="28"/>
                  </a:lnTo>
                  <a:lnTo>
                    <a:pt x="47" y="10"/>
                  </a:lnTo>
                  <a:lnTo>
                    <a:pt x="33" y="0"/>
                  </a:lnTo>
                  <a:lnTo>
                    <a:pt x="18" y="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32" name="Freeform 49"/>
            <p:cNvSpPr>
              <a:spLocks/>
            </p:cNvSpPr>
            <p:nvPr/>
          </p:nvSpPr>
          <p:spPr bwMode="auto">
            <a:xfrm>
              <a:off x="1829844" y="2897692"/>
              <a:ext cx="84206" cy="102911"/>
            </a:xfrm>
            <a:custGeom>
              <a:avLst/>
              <a:gdLst>
                <a:gd name="T0" fmla="*/ 0 w 60"/>
                <a:gd name="T1" fmla="*/ 93663 h 74"/>
                <a:gd name="T2" fmla="*/ 12700 w 60"/>
                <a:gd name="T3" fmla="*/ 58738 h 74"/>
                <a:gd name="T4" fmla="*/ 36513 w 60"/>
                <a:gd name="T5" fmla="*/ 50800 h 74"/>
                <a:gd name="T6" fmla="*/ 39688 w 60"/>
                <a:gd name="T7" fmla="*/ 19050 h 74"/>
                <a:gd name="T8" fmla="*/ 84138 w 60"/>
                <a:gd name="T9" fmla="*/ 0 h 74"/>
                <a:gd name="T10" fmla="*/ 84138 w 60"/>
                <a:gd name="T11" fmla="*/ 34925 h 74"/>
                <a:gd name="T12" fmla="*/ 84138 w 60"/>
                <a:gd name="T13" fmla="*/ 61913 h 74"/>
                <a:gd name="T14" fmla="*/ 95250 w 60"/>
                <a:gd name="T15" fmla="*/ 66675 h 74"/>
                <a:gd name="T16" fmla="*/ 92075 w 60"/>
                <a:gd name="T17" fmla="*/ 90488 h 74"/>
                <a:gd name="T18" fmla="*/ 71438 w 60"/>
                <a:gd name="T19" fmla="*/ 90488 h 74"/>
                <a:gd name="T20" fmla="*/ 68263 w 60"/>
                <a:gd name="T21" fmla="*/ 117475 h 74"/>
                <a:gd name="T22" fmla="*/ 28575 w 60"/>
                <a:gd name="T23" fmla="*/ 117475 h 74"/>
                <a:gd name="T24" fmla="*/ 0 w 60"/>
                <a:gd name="T25" fmla="*/ 93663 h 7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0" h="74">
                  <a:moveTo>
                    <a:pt x="0" y="59"/>
                  </a:moveTo>
                  <a:lnTo>
                    <a:pt x="8" y="37"/>
                  </a:lnTo>
                  <a:lnTo>
                    <a:pt x="23" y="32"/>
                  </a:lnTo>
                  <a:lnTo>
                    <a:pt x="25" y="12"/>
                  </a:lnTo>
                  <a:lnTo>
                    <a:pt x="53" y="0"/>
                  </a:lnTo>
                  <a:lnTo>
                    <a:pt x="53" y="22"/>
                  </a:lnTo>
                  <a:lnTo>
                    <a:pt x="53" y="39"/>
                  </a:lnTo>
                  <a:lnTo>
                    <a:pt x="60" y="42"/>
                  </a:lnTo>
                  <a:lnTo>
                    <a:pt x="58" y="57"/>
                  </a:lnTo>
                  <a:lnTo>
                    <a:pt x="45" y="57"/>
                  </a:lnTo>
                  <a:lnTo>
                    <a:pt x="43" y="74"/>
                  </a:lnTo>
                  <a:lnTo>
                    <a:pt x="18" y="74"/>
                  </a:lnTo>
                  <a:lnTo>
                    <a:pt x="0" y="5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33" name="Freeform 50"/>
            <p:cNvSpPr>
              <a:spLocks/>
            </p:cNvSpPr>
            <p:nvPr/>
          </p:nvSpPr>
          <p:spPr bwMode="auto">
            <a:xfrm>
              <a:off x="2092294" y="3447002"/>
              <a:ext cx="317183" cy="465869"/>
            </a:xfrm>
            <a:custGeom>
              <a:avLst/>
              <a:gdLst>
                <a:gd name="T0" fmla="*/ 292100 w 226"/>
                <a:gd name="T1" fmla="*/ 23812 h 335"/>
                <a:gd name="T2" fmla="*/ 268288 w 226"/>
                <a:gd name="T3" fmla="*/ 3175 h 335"/>
                <a:gd name="T4" fmla="*/ 217488 w 226"/>
                <a:gd name="T5" fmla="*/ 0 h 335"/>
                <a:gd name="T6" fmla="*/ 204788 w 226"/>
                <a:gd name="T7" fmla="*/ 19050 h 335"/>
                <a:gd name="T8" fmla="*/ 122238 w 226"/>
                <a:gd name="T9" fmla="*/ 55562 h 335"/>
                <a:gd name="T10" fmla="*/ 82550 w 226"/>
                <a:gd name="T11" fmla="*/ 82550 h 335"/>
                <a:gd name="T12" fmla="*/ 55563 w 226"/>
                <a:gd name="T13" fmla="*/ 106362 h 335"/>
                <a:gd name="T14" fmla="*/ 34925 w 226"/>
                <a:gd name="T15" fmla="*/ 82550 h 335"/>
                <a:gd name="T16" fmla="*/ 26988 w 226"/>
                <a:gd name="T17" fmla="*/ 58737 h 335"/>
                <a:gd name="T18" fmla="*/ 11113 w 226"/>
                <a:gd name="T19" fmla="*/ 58737 h 335"/>
                <a:gd name="T20" fmla="*/ 0 w 226"/>
                <a:gd name="T21" fmla="*/ 71437 h 335"/>
                <a:gd name="T22" fmla="*/ 0 w 226"/>
                <a:gd name="T23" fmla="*/ 138112 h 335"/>
                <a:gd name="T24" fmla="*/ 31750 w 226"/>
                <a:gd name="T25" fmla="*/ 138112 h 335"/>
                <a:gd name="T26" fmla="*/ 42863 w 226"/>
                <a:gd name="T27" fmla="*/ 185737 h 335"/>
                <a:gd name="T28" fmla="*/ 58738 w 226"/>
                <a:gd name="T29" fmla="*/ 193675 h 335"/>
                <a:gd name="T30" fmla="*/ 63500 w 226"/>
                <a:gd name="T31" fmla="*/ 220662 h 335"/>
                <a:gd name="T32" fmla="*/ 74613 w 226"/>
                <a:gd name="T33" fmla="*/ 247650 h 335"/>
                <a:gd name="T34" fmla="*/ 90488 w 226"/>
                <a:gd name="T35" fmla="*/ 255587 h 335"/>
                <a:gd name="T36" fmla="*/ 93663 w 226"/>
                <a:gd name="T37" fmla="*/ 287337 h 335"/>
                <a:gd name="T38" fmla="*/ 101600 w 226"/>
                <a:gd name="T39" fmla="*/ 292100 h 335"/>
                <a:gd name="T40" fmla="*/ 109538 w 226"/>
                <a:gd name="T41" fmla="*/ 311150 h 335"/>
                <a:gd name="T42" fmla="*/ 117475 w 226"/>
                <a:gd name="T43" fmla="*/ 334962 h 335"/>
                <a:gd name="T44" fmla="*/ 133350 w 226"/>
                <a:gd name="T45" fmla="*/ 361950 h 335"/>
                <a:gd name="T46" fmla="*/ 146050 w 226"/>
                <a:gd name="T47" fmla="*/ 374650 h 335"/>
                <a:gd name="T48" fmla="*/ 141288 w 226"/>
                <a:gd name="T49" fmla="*/ 385762 h 335"/>
                <a:gd name="T50" fmla="*/ 149225 w 226"/>
                <a:gd name="T51" fmla="*/ 414337 h 335"/>
                <a:gd name="T52" fmla="*/ 177800 w 226"/>
                <a:gd name="T53" fmla="*/ 430212 h 335"/>
                <a:gd name="T54" fmla="*/ 209550 w 226"/>
                <a:gd name="T55" fmla="*/ 465137 h 335"/>
                <a:gd name="T56" fmla="*/ 247650 w 226"/>
                <a:gd name="T57" fmla="*/ 481012 h 335"/>
                <a:gd name="T58" fmla="*/ 287338 w 226"/>
                <a:gd name="T59" fmla="*/ 512762 h 335"/>
                <a:gd name="T60" fmla="*/ 311150 w 226"/>
                <a:gd name="T61" fmla="*/ 531812 h 335"/>
                <a:gd name="T62" fmla="*/ 331788 w 226"/>
                <a:gd name="T63" fmla="*/ 512762 h 335"/>
                <a:gd name="T64" fmla="*/ 339725 w 226"/>
                <a:gd name="T65" fmla="*/ 488950 h 335"/>
                <a:gd name="T66" fmla="*/ 350838 w 226"/>
                <a:gd name="T67" fmla="*/ 485775 h 335"/>
                <a:gd name="T68" fmla="*/ 339725 w 226"/>
                <a:gd name="T69" fmla="*/ 469900 h 335"/>
                <a:gd name="T70" fmla="*/ 342900 w 226"/>
                <a:gd name="T71" fmla="*/ 417512 h 335"/>
                <a:gd name="T72" fmla="*/ 342900 w 226"/>
                <a:gd name="T73" fmla="*/ 382587 h 335"/>
                <a:gd name="T74" fmla="*/ 358775 w 226"/>
                <a:gd name="T75" fmla="*/ 369887 h 335"/>
                <a:gd name="T76" fmla="*/ 358775 w 226"/>
                <a:gd name="T77" fmla="*/ 339725 h 335"/>
                <a:gd name="T78" fmla="*/ 339725 w 226"/>
                <a:gd name="T79" fmla="*/ 307975 h 335"/>
                <a:gd name="T80" fmla="*/ 315913 w 226"/>
                <a:gd name="T81" fmla="*/ 295275 h 335"/>
                <a:gd name="T82" fmla="*/ 303213 w 226"/>
                <a:gd name="T83" fmla="*/ 260350 h 335"/>
                <a:gd name="T84" fmla="*/ 279400 w 226"/>
                <a:gd name="T85" fmla="*/ 271462 h 335"/>
                <a:gd name="T86" fmla="*/ 255588 w 226"/>
                <a:gd name="T87" fmla="*/ 268287 h 335"/>
                <a:gd name="T88" fmla="*/ 252413 w 226"/>
                <a:gd name="T89" fmla="*/ 252412 h 335"/>
                <a:gd name="T90" fmla="*/ 231775 w 226"/>
                <a:gd name="T91" fmla="*/ 247650 h 335"/>
                <a:gd name="T92" fmla="*/ 225425 w 226"/>
                <a:gd name="T93" fmla="*/ 228600 h 335"/>
                <a:gd name="T94" fmla="*/ 204788 w 226"/>
                <a:gd name="T95" fmla="*/ 212725 h 335"/>
                <a:gd name="T96" fmla="*/ 201613 w 226"/>
                <a:gd name="T97" fmla="*/ 193675 h 335"/>
                <a:gd name="T98" fmla="*/ 204788 w 226"/>
                <a:gd name="T99" fmla="*/ 169862 h 335"/>
                <a:gd name="T100" fmla="*/ 220663 w 226"/>
                <a:gd name="T101" fmla="*/ 161925 h 335"/>
                <a:gd name="T102" fmla="*/ 231775 w 226"/>
                <a:gd name="T103" fmla="*/ 149225 h 335"/>
                <a:gd name="T104" fmla="*/ 228600 w 226"/>
                <a:gd name="T105" fmla="*/ 130175 h 335"/>
                <a:gd name="T106" fmla="*/ 236538 w 226"/>
                <a:gd name="T107" fmla="*/ 106362 h 335"/>
                <a:gd name="T108" fmla="*/ 255588 w 226"/>
                <a:gd name="T109" fmla="*/ 90487 h 335"/>
                <a:gd name="T110" fmla="*/ 279400 w 226"/>
                <a:gd name="T111" fmla="*/ 98425 h 335"/>
                <a:gd name="T112" fmla="*/ 303213 w 226"/>
                <a:gd name="T113" fmla="*/ 85725 h 335"/>
                <a:gd name="T114" fmla="*/ 311150 w 226"/>
                <a:gd name="T115" fmla="*/ 58737 h 335"/>
                <a:gd name="T116" fmla="*/ 292100 w 226"/>
                <a:gd name="T117" fmla="*/ 23812 h 33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26" h="335">
                  <a:moveTo>
                    <a:pt x="184" y="15"/>
                  </a:moveTo>
                  <a:lnTo>
                    <a:pt x="169" y="2"/>
                  </a:lnTo>
                  <a:lnTo>
                    <a:pt x="137" y="0"/>
                  </a:lnTo>
                  <a:lnTo>
                    <a:pt x="129" y="12"/>
                  </a:lnTo>
                  <a:lnTo>
                    <a:pt x="77" y="35"/>
                  </a:lnTo>
                  <a:lnTo>
                    <a:pt x="52" y="52"/>
                  </a:lnTo>
                  <a:lnTo>
                    <a:pt x="35" y="67"/>
                  </a:lnTo>
                  <a:lnTo>
                    <a:pt x="22" y="52"/>
                  </a:lnTo>
                  <a:lnTo>
                    <a:pt x="17" y="37"/>
                  </a:lnTo>
                  <a:lnTo>
                    <a:pt x="7" y="37"/>
                  </a:lnTo>
                  <a:lnTo>
                    <a:pt x="0" y="45"/>
                  </a:lnTo>
                  <a:lnTo>
                    <a:pt x="0" y="87"/>
                  </a:lnTo>
                  <a:lnTo>
                    <a:pt x="20" y="87"/>
                  </a:lnTo>
                  <a:lnTo>
                    <a:pt x="27" y="117"/>
                  </a:lnTo>
                  <a:lnTo>
                    <a:pt x="37" y="122"/>
                  </a:lnTo>
                  <a:lnTo>
                    <a:pt x="40" y="139"/>
                  </a:lnTo>
                  <a:lnTo>
                    <a:pt x="47" y="156"/>
                  </a:lnTo>
                  <a:lnTo>
                    <a:pt x="57" y="161"/>
                  </a:lnTo>
                  <a:lnTo>
                    <a:pt x="59" y="181"/>
                  </a:lnTo>
                  <a:lnTo>
                    <a:pt x="64" y="184"/>
                  </a:lnTo>
                  <a:lnTo>
                    <a:pt x="69" y="196"/>
                  </a:lnTo>
                  <a:lnTo>
                    <a:pt x="74" y="211"/>
                  </a:lnTo>
                  <a:lnTo>
                    <a:pt x="84" y="228"/>
                  </a:lnTo>
                  <a:lnTo>
                    <a:pt x="92" y="236"/>
                  </a:lnTo>
                  <a:lnTo>
                    <a:pt x="89" y="243"/>
                  </a:lnTo>
                  <a:lnTo>
                    <a:pt x="94" y="261"/>
                  </a:lnTo>
                  <a:lnTo>
                    <a:pt x="112" y="271"/>
                  </a:lnTo>
                  <a:lnTo>
                    <a:pt x="132" y="293"/>
                  </a:lnTo>
                  <a:lnTo>
                    <a:pt x="156" y="303"/>
                  </a:lnTo>
                  <a:lnTo>
                    <a:pt x="181" y="323"/>
                  </a:lnTo>
                  <a:lnTo>
                    <a:pt x="196" y="335"/>
                  </a:lnTo>
                  <a:lnTo>
                    <a:pt x="209" y="323"/>
                  </a:lnTo>
                  <a:lnTo>
                    <a:pt x="214" y="308"/>
                  </a:lnTo>
                  <a:lnTo>
                    <a:pt x="221" y="306"/>
                  </a:lnTo>
                  <a:lnTo>
                    <a:pt x="214" y="296"/>
                  </a:lnTo>
                  <a:lnTo>
                    <a:pt x="216" y="263"/>
                  </a:lnTo>
                  <a:lnTo>
                    <a:pt x="216" y="241"/>
                  </a:lnTo>
                  <a:lnTo>
                    <a:pt x="226" y="233"/>
                  </a:lnTo>
                  <a:lnTo>
                    <a:pt x="226" y="214"/>
                  </a:lnTo>
                  <a:lnTo>
                    <a:pt x="214" y="194"/>
                  </a:lnTo>
                  <a:lnTo>
                    <a:pt x="199" y="186"/>
                  </a:lnTo>
                  <a:lnTo>
                    <a:pt x="191" y="164"/>
                  </a:lnTo>
                  <a:lnTo>
                    <a:pt x="176" y="171"/>
                  </a:lnTo>
                  <a:lnTo>
                    <a:pt x="161" y="169"/>
                  </a:lnTo>
                  <a:lnTo>
                    <a:pt x="159" y="159"/>
                  </a:lnTo>
                  <a:lnTo>
                    <a:pt x="146" y="156"/>
                  </a:lnTo>
                  <a:lnTo>
                    <a:pt x="142" y="144"/>
                  </a:lnTo>
                  <a:lnTo>
                    <a:pt x="129" y="134"/>
                  </a:lnTo>
                  <a:lnTo>
                    <a:pt x="127" y="122"/>
                  </a:lnTo>
                  <a:lnTo>
                    <a:pt x="129" y="107"/>
                  </a:lnTo>
                  <a:lnTo>
                    <a:pt x="139" y="102"/>
                  </a:lnTo>
                  <a:lnTo>
                    <a:pt x="146" y="94"/>
                  </a:lnTo>
                  <a:lnTo>
                    <a:pt x="144" y="82"/>
                  </a:lnTo>
                  <a:lnTo>
                    <a:pt x="149" y="67"/>
                  </a:lnTo>
                  <a:lnTo>
                    <a:pt x="161" y="57"/>
                  </a:lnTo>
                  <a:lnTo>
                    <a:pt x="176" y="62"/>
                  </a:lnTo>
                  <a:lnTo>
                    <a:pt x="191" y="54"/>
                  </a:lnTo>
                  <a:lnTo>
                    <a:pt x="196" y="37"/>
                  </a:lnTo>
                  <a:lnTo>
                    <a:pt x="184" y="1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34" name="Freeform 51"/>
            <p:cNvSpPr>
              <a:spLocks/>
            </p:cNvSpPr>
            <p:nvPr/>
          </p:nvSpPr>
          <p:spPr bwMode="auto">
            <a:xfrm>
              <a:off x="3784884" y="2644595"/>
              <a:ext cx="404201" cy="456136"/>
            </a:xfrm>
            <a:custGeom>
              <a:avLst/>
              <a:gdLst>
                <a:gd name="T0" fmla="*/ 0 w 288"/>
                <a:gd name="T1" fmla="*/ 374650 h 328"/>
                <a:gd name="T2" fmla="*/ 26988 w 288"/>
                <a:gd name="T3" fmla="*/ 339725 h 328"/>
                <a:gd name="T4" fmla="*/ 50800 w 288"/>
                <a:gd name="T5" fmla="*/ 350838 h 328"/>
                <a:gd name="T6" fmla="*/ 149225 w 288"/>
                <a:gd name="T7" fmla="*/ 358775 h 328"/>
                <a:gd name="T8" fmla="*/ 184150 w 288"/>
                <a:gd name="T9" fmla="*/ 355600 h 328"/>
                <a:gd name="T10" fmla="*/ 184150 w 288"/>
                <a:gd name="T11" fmla="*/ 319088 h 328"/>
                <a:gd name="T12" fmla="*/ 160338 w 288"/>
                <a:gd name="T13" fmla="*/ 311150 h 328"/>
                <a:gd name="T14" fmla="*/ 165100 w 288"/>
                <a:gd name="T15" fmla="*/ 95250 h 328"/>
                <a:gd name="T16" fmla="*/ 149225 w 288"/>
                <a:gd name="T17" fmla="*/ 74613 h 328"/>
                <a:gd name="T18" fmla="*/ 149225 w 288"/>
                <a:gd name="T19" fmla="*/ 31750 h 328"/>
                <a:gd name="T20" fmla="*/ 168275 w 288"/>
                <a:gd name="T21" fmla="*/ 26988 h 328"/>
                <a:gd name="T22" fmla="*/ 168275 w 288"/>
                <a:gd name="T23" fmla="*/ 0 h 328"/>
                <a:gd name="T24" fmla="*/ 200025 w 288"/>
                <a:gd name="T25" fmla="*/ 19050 h 328"/>
                <a:gd name="T26" fmla="*/ 393700 w 288"/>
                <a:gd name="T27" fmla="*/ 177800 h 328"/>
                <a:gd name="T28" fmla="*/ 422275 w 288"/>
                <a:gd name="T29" fmla="*/ 188913 h 328"/>
                <a:gd name="T30" fmla="*/ 428625 w 288"/>
                <a:gd name="T31" fmla="*/ 236538 h 328"/>
                <a:gd name="T32" fmla="*/ 452438 w 288"/>
                <a:gd name="T33" fmla="*/ 228600 h 328"/>
                <a:gd name="T34" fmla="*/ 457200 w 288"/>
                <a:gd name="T35" fmla="*/ 323850 h 328"/>
                <a:gd name="T36" fmla="*/ 436563 w 288"/>
                <a:gd name="T37" fmla="*/ 323850 h 328"/>
                <a:gd name="T38" fmla="*/ 436563 w 288"/>
                <a:gd name="T39" fmla="*/ 342900 h 328"/>
                <a:gd name="T40" fmla="*/ 366713 w 288"/>
                <a:gd name="T41" fmla="*/ 350838 h 328"/>
                <a:gd name="T42" fmla="*/ 342900 w 288"/>
                <a:gd name="T43" fmla="*/ 366713 h 328"/>
                <a:gd name="T44" fmla="*/ 295275 w 288"/>
                <a:gd name="T45" fmla="*/ 366713 h 328"/>
                <a:gd name="T46" fmla="*/ 284163 w 288"/>
                <a:gd name="T47" fmla="*/ 382588 h 328"/>
                <a:gd name="T48" fmla="*/ 268288 w 288"/>
                <a:gd name="T49" fmla="*/ 398463 h 328"/>
                <a:gd name="T50" fmla="*/ 231775 w 288"/>
                <a:gd name="T51" fmla="*/ 411163 h 328"/>
                <a:gd name="T52" fmla="*/ 223838 w 288"/>
                <a:gd name="T53" fmla="*/ 427038 h 328"/>
                <a:gd name="T54" fmla="*/ 212725 w 288"/>
                <a:gd name="T55" fmla="*/ 446088 h 328"/>
                <a:gd name="T56" fmla="*/ 192088 w 288"/>
                <a:gd name="T57" fmla="*/ 473075 h 328"/>
                <a:gd name="T58" fmla="*/ 184150 w 288"/>
                <a:gd name="T59" fmla="*/ 512763 h 328"/>
                <a:gd name="T60" fmla="*/ 149225 w 288"/>
                <a:gd name="T61" fmla="*/ 517525 h 328"/>
                <a:gd name="T62" fmla="*/ 125413 w 288"/>
                <a:gd name="T63" fmla="*/ 520700 h 328"/>
                <a:gd name="T64" fmla="*/ 117475 w 288"/>
                <a:gd name="T65" fmla="*/ 481013 h 328"/>
                <a:gd name="T66" fmla="*/ 98425 w 288"/>
                <a:gd name="T67" fmla="*/ 457200 h 328"/>
                <a:gd name="T68" fmla="*/ 61913 w 288"/>
                <a:gd name="T69" fmla="*/ 454025 h 328"/>
                <a:gd name="T70" fmla="*/ 34925 w 288"/>
                <a:gd name="T71" fmla="*/ 446088 h 328"/>
                <a:gd name="T72" fmla="*/ 19050 w 288"/>
                <a:gd name="T73" fmla="*/ 414338 h 328"/>
                <a:gd name="T74" fmla="*/ 3175 w 288"/>
                <a:gd name="T75" fmla="*/ 398463 h 328"/>
                <a:gd name="T76" fmla="*/ 0 w 288"/>
                <a:gd name="T77" fmla="*/ 374650 h 32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288" h="328">
                  <a:moveTo>
                    <a:pt x="0" y="236"/>
                  </a:moveTo>
                  <a:lnTo>
                    <a:pt x="17" y="214"/>
                  </a:lnTo>
                  <a:lnTo>
                    <a:pt x="32" y="221"/>
                  </a:lnTo>
                  <a:lnTo>
                    <a:pt x="94" y="226"/>
                  </a:lnTo>
                  <a:lnTo>
                    <a:pt x="116" y="224"/>
                  </a:lnTo>
                  <a:lnTo>
                    <a:pt x="116" y="201"/>
                  </a:lnTo>
                  <a:lnTo>
                    <a:pt x="101" y="196"/>
                  </a:lnTo>
                  <a:lnTo>
                    <a:pt x="104" y="60"/>
                  </a:lnTo>
                  <a:lnTo>
                    <a:pt x="94" y="47"/>
                  </a:lnTo>
                  <a:lnTo>
                    <a:pt x="94" y="20"/>
                  </a:lnTo>
                  <a:lnTo>
                    <a:pt x="106" y="17"/>
                  </a:lnTo>
                  <a:lnTo>
                    <a:pt x="106" y="0"/>
                  </a:lnTo>
                  <a:lnTo>
                    <a:pt x="126" y="12"/>
                  </a:lnTo>
                  <a:lnTo>
                    <a:pt x="248" y="112"/>
                  </a:lnTo>
                  <a:lnTo>
                    <a:pt x="266" y="119"/>
                  </a:lnTo>
                  <a:lnTo>
                    <a:pt x="270" y="149"/>
                  </a:lnTo>
                  <a:lnTo>
                    <a:pt x="285" y="144"/>
                  </a:lnTo>
                  <a:lnTo>
                    <a:pt x="288" y="204"/>
                  </a:lnTo>
                  <a:lnTo>
                    <a:pt x="275" y="204"/>
                  </a:lnTo>
                  <a:lnTo>
                    <a:pt x="275" y="216"/>
                  </a:lnTo>
                  <a:lnTo>
                    <a:pt x="231" y="221"/>
                  </a:lnTo>
                  <a:lnTo>
                    <a:pt x="216" y="231"/>
                  </a:lnTo>
                  <a:lnTo>
                    <a:pt x="186" y="231"/>
                  </a:lnTo>
                  <a:lnTo>
                    <a:pt x="179" y="241"/>
                  </a:lnTo>
                  <a:lnTo>
                    <a:pt x="169" y="251"/>
                  </a:lnTo>
                  <a:lnTo>
                    <a:pt x="146" y="259"/>
                  </a:lnTo>
                  <a:lnTo>
                    <a:pt x="141" y="269"/>
                  </a:lnTo>
                  <a:lnTo>
                    <a:pt x="134" y="281"/>
                  </a:lnTo>
                  <a:lnTo>
                    <a:pt x="121" y="298"/>
                  </a:lnTo>
                  <a:lnTo>
                    <a:pt x="116" y="323"/>
                  </a:lnTo>
                  <a:lnTo>
                    <a:pt x="94" y="326"/>
                  </a:lnTo>
                  <a:lnTo>
                    <a:pt x="79" y="328"/>
                  </a:lnTo>
                  <a:lnTo>
                    <a:pt x="74" y="303"/>
                  </a:lnTo>
                  <a:lnTo>
                    <a:pt x="62" y="288"/>
                  </a:lnTo>
                  <a:lnTo>
                    <a:pt x="39" y="286"/>
                  </a:lnTo>
                  <a:lnTo>
                    <a:pt x="22" y="281"/>
                  </a:lnTo>
                  <a:lnTo>
                    <a:pt x="12" y="261"/>
                  </a:lnTo>
                  <a:lnTo>
                    <a:pt x="2" y="251"/>
                  </a:lnTo>
                  <a:lnTo>
                    <a:pt x="0" y="23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35" name="Freeform 52"/>
            <p:cNvSpPr>
              <a:spLocks/>
            </p:cNvSpPr>
            <p:nvPr/>
          </p:nvSpPr>
          <p:spPr bwMode="auto">
            <a:xfrm>
              <a:off x="3752600" y="3107684"/>
              <a:ext cx="84206" cy="86224"/>
            </a:xfrm>
            <a:custGeom>
              <a:avLst/>
              <a:gdLst>
                <a:gd name="T0" fmla="*/ 95250 w 60"/>
                <a:gd name="T1" fmla="*/ 47625 h 62"/>
                <a:gd name="T2" fmla="*/ 87313 w 60"/>
                <a:gd name="T3" fmla="*/ 15875 h 62"/>
                <a:gd name="T4" fmla="*/ 55563 w 60"/>
                <a:gd name="T5" fmla="*/ 0 h 62"/>
                <a:gd name="T6" fmla="*/ 31750 w 60"/>
                <a:gd name="T7" fmla="*/ 12700 h 62"/>
                <a:gd name="T8" fmla="*/ 0 w 60"/>
                <a:gd name="T9" fmla="*/ 20638 h 62"/>
                <a:gd name="T10" fmla="*/ 7938 w 60"/>
                <a:gd name="T11" fmla="*/ 47625 h 62"/>
                <a:gd name="T12" fmla="*/ 28575 w 60"/>
                <a:gd name="T13" fmla="*/ 50800 h 62"/>
                <a:gd name="T14" fmla="*/ 31750 w 60"/>
                <a:gd name="T15" fmla="*/ 79375 h 62"/>
                <a:gd name="T16" fmla="*/ 58738 w 60"/>
                <a:gd name="T17" fmla="*/ 87313 h 62"/>
                <a:gd name="T18" fmla="*/ 66675 w 60"/>
                <a:gd name="T19" fmla="*/ 98425 h 62"/>
                <a:gd name="T20" fmla="*/ 95250 w 60"/>
                <a:gd name="T21" fmla="*/ 47625 h 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62">
                  <a:moveTo>
                    <a:pt x="60" y="30"/>
                  </a:moveTo>
                  <a:lnTo>
                    <a:pt x="55" y="10"/>
                  </a:lnTo>
                  <a:lnTo>
                    <a:pt x="35" y="0"/>
                  </a:lnTo>
                  <a:lnTo>
                    <a:pt x="20" y="8"/>
                  </a:lnTo>
                  <a:lnTo>
                    <a:pt x="0" y="13"/>
                  </a:lnTo>
                  <a:lnTo>
                    <a:pt x="5" y="30"/>
                  </a:lnTo>
                  <a:lnTo>
                    <a:pt x="18" y="32"/>
                  </a:lnTo>
                  <a:lnTo>
                    <a:pt x="20" y="50"/>
                  </a:lnTo>
                  <a:lnTo>
                    <a:pt x="37" y="55"/>
                  </a:lnTo>
                  <a:lnTo>
                    <a:pt x="42" y="62"/>
                  </a:lnTo>
                  <a:lnTo>
                    <a:pt x="60" y="3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36" name="Freeform 53"/>
            <p:cNvSpPr>
              <a:spLocks/>
            </p:cNvSpPr>
            <p:nvPr/>
          </p:nvSpPr>
          <p:spPr bwMode="auto">
            <a:xfrm>
              <a:off x="4144170" y="2993652"/>
              <a:ext cx="270867" cy="269786"/>
            </a:xfrm>
            <a:custGeom>
              <a:avLst/>
              <a:gdLst>
                <a:gd name="T0" fmla="*/ 247650 w 193"/>
                <a:gd name="T1" fmla="*/ 196850 h 194"/>
                <a:gd name="T2" fmla="*/ 263525 w 193"/>
                <a:gd name="T3" fmla="*/ 166688 h 194"/>
                <a:gd name="T4" fmla="*/ 279400 w 193"/>
                <a:gd name="T5" fmla="*/ 111125 h 194"/>
                <a:gd name="T6" fmla="*/ 287337 w 193"/>
                <a:gd name="T7" fmla="*/ 98425 h 194"/>
                <a:gd name="T8" fmla="*/ 303212 w 193"/>
                <a:gd name="T9" fmla="*/ 87313 h 194"/>
                <a:gd name="T10" fmla="*/ 306387 w 193"/>
                <a:gd name="T11" fmla="*/ 47625 h 194"/>
                <a:gd name="T12" fmla="*/ 303212 w 193"/>
                <a:gd name="T13" fmla="*/ 0 h 194"/>
                <a:gd name="T14" fmla="*/ 279400 w 193"/>
                <a:gd name="T15" fmla="*/ 12700 h 194"/>
                <a:gd name="T16" fmla="*/ 268287 w 193"/>
                <a:gd name="T17" fmla="*/ 28575 h 194"/>
                <a:gd name="T18" fmla="*/ 255587 w 193"/>
                <a:gd name="T19" fmla="*/ 12700 h 194"/>
                <a:gd name="T20" fmla="*/ 215900 w 193"/>
                <a:gd name="T21" fmla="*/ 12700 h 194"/>
                <a:gd name="T22" fmla="*/ 212725 w 193"/>
                <a:gd name="T23" fmla="*/ 28575 h 194"/>
                <a:gd name="T24" fmla="*/ 188912 w 193"/>
                <a:gd name="T25" fmla="*/ 23813 h 194"/>
                <a:gd name="T26" fmla="*/ 173037 w 193"/>
                <a:gd name="T27" fmla="*/ 7938 h 194"/>
                <a:gd name="T28" fmla="*/ 153987 w 193"/>
                <a:gd name="T29" fmla="*/ 12700 h 194"/>
                <a:gd name="T30" fmla="*/ 117475 w 193"/>
                <a:gd name="T31" fmla="*/ 15875 h 194"/>
                <a:gd name="T32" fmla="*/ 117475 w 193"/>
                <a:gd name="T33" fmla="*/ 28575 h 194"/>
                <a:gd name="T34" fmla="*/ 101600 w 193"/>
                <a:gd name="T35" fmla="*/ 7938 h 194"/>
                <a:gd name="T36" fmla="*/ 82550 w 193"/>
                <a:gd name="T37" fmla="*/ 4763 h 194"/>
                <a:gd name="T38" fmla="*/ 53975 w 193"/>
                <a:gd name="T39" fmla="*/ 12700 h 194"/>
                <a:gd name="T40" fmla="*/ 42862 w 193"/>
                <a:gd name="T41" fmla="*/ 31750 h 194"/>
                <a:gd name="T42" fmla="*/ 34925 w 193"/>
                <a:gd name="T43" fmla="*/ 47625 h 194"/>
                <a:gd name="T44" fmla="*/ 26987 w 193"/>
                <a:gd name="T45" fmla="*/ 47625 h 194"/>
                <a:gd name="T46" fmla="*/ 30162 w 193"/>
                <a:gd name="T47" fmla="*/ 82550 h 194"/>
                <a:gd name="T48" fmla="*/ 19050 w 193"/>
                <a:gd name="T49" fmla="*/ 146050 h 194"/>
                <a:gd name="T50" fmla="*/ 0 w 193"/>
                <a:gd name="T51" fmla="*/ 169863 h 194"/>
                <a:gd name="T52" fmla="*/ 7937 w 193"/>
                <a:gd name="T53" fmla="*/ 233363 h 194"/>
                <a:gd name="T54" fmla="*/ 30162 w 193"/>
                <a:gd name="T55" fmla="*/ 236538 h 194"/>
                <a:gd name="T56" fmla="*/ 53975 w 193"/>
                <a:gd name="T57" fmla="*/ 233363 h 194"/>
                <a:gd name="T58" fmla="*/ 66675 w 193"/>
                <a:gd name="T59" fmla="*/ 244475 h 194"/>
                <a:gd name="T60" fmla="*/ 77787 w 193"/>
                <a:gd name="T61" fmla="*/ 265113 h 194"/>
                <a:gd name="T62" fmla="*/ 77787 w 193"/>
                <a:gd name="T63" fmla="*/ 288925 h 194"/>
                <a:gd name="T64" fmla="*/ 98425 w 193"/>
                <a:gd name="T65" fmla="*/ 304800 h 194"/>
                <a:gd name="T66" fmla="*/ 125412 w 193"/>
                <a:gd name="T67" fmla="*/ 307975 h 194"/>
                <a:gd name="T68" fmla="*/ 176212 w 193"/>
                <a:gd name="T69" fmla="*/ 265113 h 194"/>
                <a:gd name="T70" fmla="*/ 192087 w 193"/>
                <a:gd name="T71" fmla="*/ 241300 h 194"/>
                <a:gd name="T72" fmla="*/ 215900 w 193"/>
                <a:gd name="T73" fmla="*/ 220663 h 194"/>
                <a:gd name="T74" fmla="*/ 247650 w 193"/>
                <a:gd name="T75" fmla="*/ 196850 h 19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93" h="194">
                  <a:moveTo>
                    <a:pt x="156" y="124"/>
                  </a:moveTo>
                  <a:lnTo>
                    <a:pt x="166" y="105"/>
                  </a:lnTo>
                  <a:lnTo>
                    <a:pt x="176" y="70"/>
                  </a:lnTo>
                  <a:lnTo>
                    <a:pt x="181" y="62"/>
                  </a:lnTo>
                  <a:lnTo>
                    <a:pt x="191" y="55"/>
                  </a:lnTo>
                  <a:lnTo>
                    <a:pt x="193" y="30"/>
                  </a:lnTo>
                  <a:lnTo>
                    <a:pt x="191" y="0"/>
                  </a:lnTo>
                  <a:lnTo>
                    <a:pt x="176" y="8"/>
                  </a:lnTo>
                  <a:lnTo>
                    <a:pt x="169" y="18"/>
                  </a:lnTo>
                  <a:lnTo>
                    <a:pt x="161" y="8"/>
                  </a:lnTo>
                  <a:lnTo>
                    <a:pt x="136" y="8"/>
                  </a:lnTo>
                  <a:lnTo>
                    <a:pt x="134" y="18"/>
                  </a:lnTo>
                  <a:lnTo>
                    <a:pt x="119" y="15"/>
                  </a:lnTo>
                  <a:lnTo>
                    <a:pt x="109" y="5"/>
                  </a:lnTo>
                  <a:lnTo>
                    <a:pt x="97" y="8"/>
                  </a:lnTo>
                  <a:lnTo>
                    <a:pt x="74" y="10"/>
                  </a:lnTo>
                  <a:lnTo>
                    <a:pt x="74" y="18"/>
                  </a:lnTo>
                  <a:lnTo>
                    <a:pt x="64" y="5"/>
                  </a:lnTo>
                  <a:lnTo>
                    <a:pt x="52" y="3"/>
                  </a:lnTo>
                  <a:lnTo>
                    <a:pt x="34" y="8"/>
                  </a:lnTo>
                  <a:lnTo>
                    <a:pt x="27" y="20"/>
                  </a:lnTo>
                  <a:lnTo>
                    <a:pt x="22" y="30"/>
                  </a:lnTo>
                  <a:lnTo>
                    <a:pt x="17" y="30"/>
                  </a:lnTo>
                  <a:lnTo>
                    <a:pt x="19" y="52"/>
                  </a:lnTo>
                  <a:lnTo>
                    <a:pt x="12" y="92"/>
                  </a:lnTo>
                  <a:lnTo>
                    <a:pt x="0" y="107"/>
                  </a:lnTo>
                  <a:lnTo>
                    <a:pt x="5" y="147"/>
                  </a:lnTo>
                  <a:lnTo>
                    <a:pt x="19" y="149"/>
                  </a:lnTo>
                  <a:lnTo>
                    <a:pt x="34" y="147"/>
                  </a:lnTo>
                  <a:lnTo>
                    <a:pt x="42" y="154"/>
                  </a:lnTo>
                  <a:lnTo>
                    <a:pt x="49" y="167"/>
                  </a:lnTo>
                  <a:lnTo>
                    <a:pt x="49" y="182"/>
                  </a:lnTo>
                  <a:lnTo>
                    <a:pt x="62" y="192"/>
                  </a:lnTo>
                  <a:lnTo>
                    <a:pt x="79" y="194"/>
                  </a:lnTo>
                  <a:lnTo>
                    <a:pt x="111" y="167"/>
                  </a:lnTo>
                  <a:lnTo>
                    <a:pt x="121" y="152"/>
                  </a:lnTo>
                  <a:lnTo>
                    <a:pt x="136" y="139"/>
                  </a:lnTo>
                  <a:lnTo>
                    <a:pt x="156" y="12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37" name="Freeform 54"/>
            <p:cNvSpPr>
              <a:spLocks/>
            </p:cNvSpPr>
            <p:nvPr/>
          </p:nvSpPr>
          <p:spPr bwMode="auto">
            <a:xfrm>
              <a:off x="4450126" y="3070139"/>
              <a:ext cx="307361" cy="237805"/>
            </a:xfrm>
            <a:custGeom>
              <a:avLst/>
              <a:gdLst>
                <a:gd name="T0" fmla="*/ 344487 w 219"/>
                <a:gd name="T1" fmla="*/ 196850 h 171"/>
                <a:gd name="T2" fmla="*/ 328612 w 219"/>
                <a:gd name="T3" fmla="*/ 193675 h 171"/>
                <a:gd name="T4" fmla="*/ 292100 w 219"/>
                <a:gd name="T5" fmla="*/ 201613 h 171"/>
                <a:gd name="T6" fmla="*/ 268287 w 219"/>
                <a:gd name="T7" fmla="*/ 196850 h 171"/>
                <a:gd name="T8" fmla="*/ 268287 w 219"/>
                <a:gd name="T9" fmla="*/ 209550 h 171"/>
                <a:gd name="T10" fmla="*/ 209550 w 219"/>
                <a:gd name="T11" fmla="*/ 212725 h 171"/>
                <a:gd name="T12" fmla="*/ 206375 w 219"/>
                <a:gd name="T13" fmla="*/ 225425 h 171"/>
                <a:gd name="T14" fmla="*/ 153987 w 219"/>
                <a:gd name="T15" fmla="*/ 231775 h 171"/>
                <a:gd name="T16" fmla="*/ 146050 w 219"/>
                <a:gd name="T17" fmla="*/ 212725 h 171"/>
                <a:gd name="T18" fmla="*/ 127000 w 219"/>
                <a:gd name="T19" fmla="*/ 204788 h 171"/>
                <a:gd name="T20" fmla="*/ 114300 w 219"/>
                <a:gd name="T21" fmla="*/ 220663 h 171"/>
                <a:gd name="T22" fmla="*/ 103187 w 219"/>
                <a:gd name="T23" fmla="*/ 228600 h 171"/>
                <a:gd name="T24" fmla="*/ 92075 w 219"/>
                <a:gd name="T25" fmla="*/ 236538 h 171"/>
                <a:gd name="T26" fmla="*/ 71437 w 219"/>
                <a:gd name="T27" fmla="*/ 239713 h 171"/>
                <a:gd name="T28" fmla="*/ 55562 w 219"/>
                <a:gd name="T29" fmla="*/ 255588 h 171"/>
                <a:gd name="T30" fmla="*/ 44450 w 219"/>
                <a:gd name="T31" fmla="*/ 271463 h 171"/>
                <a:gd name="T32" fmla="*/ 36512 w 219"/>
                <a:gd name="T33" fmla="*/ 255588 h 171"/>
                <a:gd name="T34" fmla="*/ 20637 w 219"/>
                <a:gd name="T35" fmla="*/ 217488 h 171"/>
                <a:gd name="T36" fmla="*/ 0 w 219"/>
                <a:gd name="T37" fmla="*/ 185738 h 171"/>
                <a:gd name="T38" fmla="*/ 12700 w 219"/>
                <a:gd name="T39" fmla="*/ 146050 h 171"/>
                <a:gd name="T40" fmla="*/ 28575 w 219"/>
                <a:gd name="T41" fmla="*/ 130175 h 171"/>
                <a:gd name="T42" fmla="*/ 44450 w 219"/>
                <a:gd name="T43" fmla="*/ 117475 h 171"/>
                <a:gd name="T44" fmla="*/ 71437 w 219"/>
                <a:gd name="T45" fmla="*/ 122238 h 171"/>
                <a:gd name="T46" fmla="*/ 79375 w 219"/>
                <a:gd name="T47" fmla="*/ 101600 h 171"/>
                <a:gd name="T48" fmla="*/ 106362 w 219"/>
                <a:gd name="T49" fmla="*/ 101600 h 171"/>
                <a:gd name="T50" fmla="*/ 122237 w 219"/>
                <a:gd name="T51" fmla="*/ 82550 h 171"/>
                <a:gd name="T52" fmla="*/ 150812 w 219"/>
                <a:gd name="T53" fmla="*/ 74613 h 171"/>
                <a:gd name="T54" fmla="*/ 158750 w 219"/>
                <a:gd name="T55" fmla="*/ 55563 h 171"/>
                <a:gd name="T56" fmla="*/ 177800 w 219"/>
                <a:gd name="T57" fmla="*/ 47625 h 171"/>
                <a:gd name="T58" fmla="*/ 190500 w 219"/>
                <a:gd name="T59" fmla="*/ 23813 h 171"/>
                <a:gd name="T60" fmla="*/ 209550 w 219"/>
                <a:gd name="T61" fmla="*/ 7938 h 171"/>
                <a:gd name="T62" fmla="*/ 222250 w 219"/>
                <a:gd name="T63" fmla="*/ 0 h 171"/>
                <a:gd name="T64" fmla="*/ 233362 w 219"/>
                <a:gd name="T65" fmla="*/ 23813 h 171"/>
                <a:gd name="T66" fmla="*/ 249237 w 219"/>
                <a:gd name="T67" fmla="*/ 50800 h 171"/>
                <a:gd name="T68" fmla="*/ 244475 w 219"/>
                <a:gd name="T69" fmla="*/ 74613 h 171"/>
                <a:gd name="T70" fmla="*/ 257175 w 219"/>
                <a:gd name="T71" fmla="*/ 79375 h 171"/>
                <a:gd name="T72" fmla="*/ 260350 w 219"/>
                <a:gd name="T73" fmla="*/ 93663 h 171"/>
                <a:gd name="T74" fmla="*/ 280987 w 219"/>
                <a:gd name="T75" fmla="*/ 90488 h 171"/>
                <a:gd name="T76" fmla="*/ 288925 w 219"/>
                <a:gd name="T77" fmla="*/ 117475 h 171"/>
                <a:gd name="T78" fmla="*/ 312737 w 219"/>
                <a:gd name="T79" fmla="*/ 125413 h 171"/>
                <a:gd name="T80" fmla="*/ 320675 w 219"/>
                <a:gd name="T81" fmla="*/ 157163 h 171"/>
                <a:gd name="T82" fmla="*/ 331787 w 219"/>
                <a:gd name="T83" fmla="*/ 161925 h 171"/>
                <a:gd name="T84" fmla="*/ 339725 w 219"/>
                <a:gd name="T85" fmla="*/ 173038 h 171"/>
                <a:gd name="T86" fmla="*/ 347662 w 219"/>
                <a:gd name="T87" fmla="*/ 180975 h 171"/>
                <a:gd name="T88" fmla="*/ 344487 w 219"/>
                <a:gd name="T89" fmla="*/ 196850 h 1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19" h="171">
                  <a:moveTo>
                    <a:pt x="217" y="124"/>
                  </a:moveTo>
                  <a:lnTo>
                    <a:pt x="207" y="122"/>
                  </a:lnTo>
                  <a:lnTo>
                    <a:pt x="184" y="127"/>
                  </a:lnTo>
                  <a:lnTo>
                    <a:pt x="169" y="124"/>
                  </a:lnTo>
                  <a:lnTo>
                    <a:pt x="169" y="132"/>
                  </a:lnTo>
                  <a:lnTo>
                    <a:pt x="132" y="134"/>
                  </a:lnTo>
                  <a:lnTo>
                    <a:pt x="130" y="142"/>
                  </a:lnTo>
                  <a:lnTo>
                    <a:pt x="97" y="146"/>
                  </a:lnTo>
                  <a:lnTo>
                    <a:pt x="92" y="134"/>
                  </a:lnTo>
                  <a:lnTo>
                    <a:pt x="80" y="129"/>
                  </a:lnTo>
                  <a:lnTo>
                    <a:pt x="72" y="139"/>
                  </a:lnTo>
                  <a:lnTo>
                    <a:pt x="65" y="144"/>
                  </a:lnTo>
                  <a:lnTo>
                    <a:pt x="58" y="149"/>
                  </a:lnTo>
                  <a:lnTo>
                    <a:pt x="45" y="151"/>
                  </a:lnTo>
                  <a:lnTo>
                    <a:pt x="35" y="161"/>
                  </a:lnTo>
                  <a:lnTo>
                    <a:pt x="28" y="171"/>
                  </a:lnTo>
                  <a:lnTo>
                    <a:pt x="23" y="161"/>
                  </a:lnTo>
                  <a:lnTo>
                    <a:pt x="13" y="137"/>
                  </a:lnTo>
                  <a:lnTo>
                    <a:pt x="0" y="117"/>
                  </a:lnTo>
                  <a:lnTo>
                    <a:pt x="8" y="92"/>
                  </a:lnTo>
                  <a:lnTo>
                    <a:pt x="18" y="82"/>
                  </a:lnTo>
                  <a:lnTo>
                    <a:pt x="28" y="74"/>
                  </a:lnTo>
                  <a:lnTo>
                    <a:pt x="45" y="77"/>
                  </a:lnTo>
                  <a:lnTo>
                    <a:pt x="50" y="64"/>
                  </a:lnTo>
                  <a:lnTo>
                    <a:pt x="67" y="64"/>
                  </a:lnTo>
                  <a:lnTo>
                    <a:pt x="77" y="52"/>
                  </a:lnTo>
                  <a:lnTo>
                    <a:pt x="95" y="47"/>
                  </a:lnTo>
                  <a:lnTo>
                    <a:pt x="100" y="35"/>
                  </a:lnTo>
                  <a:lnTo>
                    <a:pt x="112" y="30"/>
                  </a:lnTo>
                  <a:lnTo>
                    <a:pt x="120" y="15"/>
                  </a:lnTo>
                  <a:lnTo>
                    <a:pt x="132" y="5"/>
                  </a:lnTo>
                  <a:lnTo>
                    <a:pt x="140" y="0"/>
                  </a:lnTo>
                  <a:lnTo>
                    <a:pt x="147" y="15"/>
                  </a:lnTo>
                  <a:lnTo>
                    <a:pt x="157" y="32"/>
                  </a:lnTo>
                  <a:lnTo>
                    <a:pt x="154" y="47"/>
                  </a:lnTo>
                  <a:lnTo>
                    <a:pt x="162" y="50"/>
                  </a:lnTo>
                  <a:lnTo>
                    <a:pt x="164" y="59"/>
                  </a:lnTo>
                  <a:lnTo>
                    <a:pt x="177" y="57"/>
                  </a:lnTo>
                  <a:lnTo>
                    <a:pt x="182" y="74"/>
                  </a:lnTo>
                  <a:lnTo>
                    <a:pt x="197" y="79"/>
                  </a:lnTo>
                  <a:lnTo>
                    <a:pt x="202" y="99"/>
                  </a:lnTo>
                  <a:lnTo>
                    <a:pt x="209" y="102"/>
                  </a:lnTo>
                  <a:lnTo>
                    <a:pt x="214" y="109"/>
                  </a:lnTo>
                  <a:lnTo>
                    <a:pt x="219" y="114"/>
                  </a:lnTo>
                  <a:lnTo>
                    <a:pt x="217" y="12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38" name="Freeform 55"/>
            <p:cNvSpPr>
              <a:spLocks/>
            </p:cNvSpPr>
            <p:nvPr/>
          </p:nvSpPr>
          <p:spPr bwMode="auto">
            <a:xfrm>
              <a:off x="4691523" y="2472155"/>
              <a:ext cx="265258" cy="307334"/>
            </a:xfrm>
            <a:custGeom>
              <a:avLst/>
              <a:gdLst>
                <a:gd name="T0" fmla="*/ 0 w 189"/>
                <a:gd name="T1" fmla="*/ 7938 h 221"/>
                <a:gd name="T2" fmla="*/ 0 w 189"/>
                <a:gd name="T3" fmla="*/ 350838 h 221"/>
                <a:gd name="T4" fmla="*/ 19050 w 189"/>
                <a:gd name="T5" fmla="*/ 339725 h 221"/>
                <a:gd name="T6" fmla="*/ 39687 w 189"/>
                <a:gd name="T7" fmla="*/ 327025 h 221"/>
                <a:gd name="T8" fmla="*/ 225425 w 189"/>
                <a:gd name="T9" fmla="*/ 327025 h 221"/>
                <a:gd name="T10" fmla="*/ 241300 w 189"/>
                <a:gd name="T11" fmla="*/ 339725 h 221"/>
                <a:gd name="T12" fmla="*/ 287337 w 189"/>
                <a:gd name="T13" fmla="*/ 300038 h 221"/>
                <a:gd name="T14" fmla="*/ 287337 w 189"/>
                <a:gd name="T15" fmla="*/ 260350 h 221"/>
                <a:gd name="T16" fmla="*/ 300037 w 189"/>
                <a:gd name="T17" fmla="*/ 255588 h 221"/>
                <a:gd name="T18" fmla="*/ 233362 w 189"/>
                <a:gd name="T19" fmla="*/ 149225 h 221"/>
                <a:gd name="T20" fmla="*/ 196850 w 189"/>
                <a:gd name="T21" fmla="*/ 85725 h 221"/>
                <a:gd name="T22" fmla="*/ 196850 w 189"/>
                <a:gd name="T23" fmla="*/ 55563 h 221"/>
                <a:gd name="T24" fmla="*/ 217487 w 189"/>
                <a:gd name="T25" fmla="*/ 82550 h 221"/>
                <a:gd name="T26" fmla="*/ 247650 w 189"/>
                <a:gd name="T27" fmla="*/ 114300 h 221"/>
                <a:gd name="T28" fmla="*/ 260350 w 189"/>
                <a:gd name="T29" fmla="*/ 85725 h 221"/>
                <a:gd name="T30" fmla="*/ 260350 w 189"/>
                <a:gd name="T31" fmla="*/ 50800 h 221"/>
                <a:gd name="T32" fmla="*/ 236537 w 189"/>
                <a:gd name="T33" fmla="*/ 11113 h 221"/>
                <a:gd name="T34" fmla="*/ 196850 w 189"/>
                <a:gd name="T35" fmla="*/ 7938 h 221"/>
                <a:gd name="T36" fmla="*/ 125412 w 189"/>
                <a:gd name="T37" fmla="*/ 0 h 221"/>
                <a:gd name="T38" fmla="*/ 114300 w 189"/>
                <a:gd name="T39" fmla="*/ 34925 h 221"/>
                <a:gd name="T40" fmla="*/ 95250 w 189"/>
                <a:gd name="T41" fmla="*/ 23813 h 221"/>
                <a:gd name="T42" fmla="*/ 74612 w 189"/>
                <a:gd name="T43" fmla="*/ 3175 h 221"/>
                <a:gd name="T44" fmla="*/ 0 w 189"/>
                <a:gd name="T45" fmla="*/ 7938 h 22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89" h="221">
                  <a:moveTo>
                    <a:pt x="0" y="5"/>
                  </a:moveTo>
                  <a:lnTo>
                    <a:pt x="0" y="221"/>
                  </a:lnTo>
                  <a:lnTo>
                    <a:pt x="12" y="214"/>
                  </a:lnTo>
                  <a:lnTo>
                    <a:pt x="25" y="206"/>
                  </a:lnTo>
                  <a:lnTo>
                    <a:pt x="142" y="206"/>
                  </a:lnTo>
                  <a:lnTo>
                    <a:pt x="152" y="214"/>
                  </a:lnTo>
                  <a:lnTo>
                    <a:pt x="181" y="189"/>
                  </a:lnTo>
                  <a:lnTo>
                    <a:pt x="181" y="164"/>
                  </a:lnTo>
                  <a:lnTo>
                    <a:pt x="189" y="161"/>
                  </a:lnTo>
                  <a:lnTo>
                    <a:pt x="147" y="94"/>
                  </a:lnTo>
                  <a:lnTo>
                    <a:pt x="124" y="54"/>
                  </a:lnTo>
                  <a:lnTo>
                    <a:pt x="124" y="35"/>
                  </a:lnTo>
                  <a:lnTo>
                    <a:pt x="137" y="52"/>
                  </a:lnTo>
                  <a:lnTo>
                    <a:pt x="156" y="72"/>
                  </a:lnTo>
                  <a:lnTo>
                    <a:pt x="164" y="54"/>
                  </a:lnTo>
                  <a:lnTo>
                    <a:pt x="164" y="32"/>
                  </a:lnTo>
                  <a:lnTo>
                    <a:pt x="149" y="7"/>
                  </a:lnTo>
                  <a:lnTo>
                    <a:pt x="124" y="5"/>
                  </a:lnTo>
                  <a:lnTo>
                    <a:pt x="79" y="0"/>
                  </a:lnTo>
                  <a:lnTo>
                    <a:pt x="72" y="22"/>
                  </a:lnTo>
                  <a:lnTo>
                    <a:pt x="60" y="15"/>
                  </a:lnTo>
                  <a:lnTo>
                    <a:pt x="47" y="2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39" name="Freeform 56"/>
            <p:cNvSpPr>
              <a:spLocks/>
            </p:cNvSpPr>
            <p:nvPr/>
          </p:nvSpPr>
          <p:spPr bwMode="auto">
            <a:xfrm>
              <a:off x="5595359" y="2340044"/>
              <a:ext cx="303151" cy="362958"/>
            </a:xfrm>
            <a:custGeom>
              <a:avLst/>
              <a:gdLst>
                <a:gd name="T0" fmla="*/ 268288 w 216"/>
                <a:gd name="T1" fmla="*/ 0 h 261"/>
                <a:gd name="T2" fmla="*/ 239713 w 216"/>
                <a:gd name="T3" fmla="*/ 7937 h 261"/>
                <a:gd name="T4" fmla="*/ 231775 w 216"/>
                <a:gd name="T5" fmla="*/ 39687 h 261"/>
                <a:gd name="T6" fmla="*/ 220663 w 216"/>
                <a:gd name="T7" fmla="*/ 76200 h 261"/>
                <a:gd name="T8" fmla="*/ 207963 w 216"/>
                <a:gd name="T9" fmla="*/ 106362 h 261"/>
                <a:gd name="T10" fmla="*/ 193675 w 216"/>
                <a:gd name="T11" fmla="*/ 119062 h 261"/>
                <a:gd name="T12" fmla="*/ 185738 w 216"/>
                <a:gd name="T13" fmla="*/ 150812 h 261"/>
                <a:gd name="T14" fmla="*/ 157163 w 216"/>
                <a:gd name="T15" fmla="*/ 153987 h 261"/>
                <a:gd name="T16" fmla="*/ 130175 w 216"/>
                <a:gd name="T17" fmla="*/ 174625 h 261"/>
                <a:gd name="T18" fmla="*/ 106363 w 216"/>
                <a:gd name="T19" fmla="*/ 190500 h 261"/>
                <a:gd name="T20" fmla="*/ 93663 w 216"/>
                <a:gd name="T21" fmla="*/ 222250 h 261"/>
                <a:gd name="T22" fmla="*/ 11113 w 216"/>
                <a:gd name="T23" fmla="*/ 228600 h 261"/>
                <a:gd name="T24" fmla="*/ 0 w 216"/>
                <a:gd name="T25" fmla="*/ 252412 h 261"/>
                <a:gd name="T26" fmla="*/ 7938 w 216"/>
                <a:gd name="T27" fmla="*/ 284162 h 261"/>
                <a:gd name="T28" fmla="*/ 31750 w 216"/>
                <a:gd name="T29" fmla="*/ 284162 h 261"/>
                <a:gd name="T30" fmla="*/ 39688 w 216"/>
                <a:gd name="T31" fmla="*/ 304800 h 261"/>
                <a:gd name="T32" fmla="*/ 23813 w 216"/>
                <a:gd name="T33" fmla="*/ 323850 h 261"/>
                <a:gd name="T34" fmla="*/ 0 w 216"/>
                <a:gd name="T35" fmla="*/ 331787 h 261"/>
                <a:gd name="T36" fmla="*/ 23813 w 216"/>
                <a:gd name="T37" fmla="*/ 339725 h 261"/>
                <a:gd name="T38" fmla="*/ 34925 w 216"/>
                <a:gd name="T39" fmla="*/ 363537 h 261"/>
                <a:gd name="T40" fmla="*/ 82550 w 216"/>
                <a:gd name="T41" fmla="*/ 363537 h 261"/>
                <a:gd name="T42" fmla="*/ 117475 w 216"/>
                <a:gd name="T43" fmla="*/ 352425 h 261"/>
                <a:gd name="T44" fmla="*/ 122238 w 216"/>
                <a:gd name="T45" fmla="*/ 374650 h 261"/>
                <a:gd name="T46" fmla="*/ 153988 w 216"/>
                <a:gd name="T47" fmla="*/ 398462 h 261"/>
                <a:gd name="T48" fmla="*/ 177800 w 216"/>
                <a:gd name="T49" fmla="*/ 414337 h 261"/>
                <a:gd name="T50" fmla="*/ 193675 w 216"/>
                <a:gd name="T51" fmla="*/ 398462 h 261"/>
                <a:gd name="T52" fmla="*/ 247650 w 216"/>
                <a:gd name="T53" fmla="*/ 398462 h 261"/>
                <a:gd name="T54" fmla="*/ 252413 w 216"/>
                <a:gd name="T55" fmla="*/ 371475 h 261"/>
                <a:gd name="T56" fmla="*/ 220663 w 216"/>
                <a:gd name="T57" fmla="*/ 331787 h 261"/>
                <a:gd name="T58" fmla="*/ 196850 w 216"/>
                <a:gd name="T59" fmla="*/ 307975 h 261"/>
                <a:gd name="T60" fmla="*/ 207963 w 216"/>
                <a:gd name="T61" fmla="*/ 280987 h 261"/>
                <a:gd name="T62" fmla="*/ 223838 w 216"/>
                <a:gd name="T63" fmla="*/ 265112 h 261"/>
                <a:gd name="T64" fmla="*/ 271463 w 216"/>
                <a:gd name="T65" fmla="*/ 280987 h 261"/>
                <a:gd name="T66" fmla="*/ 279400 w 216"/>
                <a:gd name="T67" fmla="*/ 260350 h 261"/>
                <a:gd name="T68" fmla="*/ 284163 w 216"/>
                <a:gd name="T69" fmla="*/ 241300 h 261"/>
                <a:gd name="T70" fmla="*/ 315913 w 216"/>
                <a:gd name="T71" fmla="*/ 214312 h 261"/>
                <a:gd name="T72" fmla="*/ 327025 w 216"/>
                <a:gd name="T73" fmla="*/ 185737 h 261"/>
                <a:gd name="T74" fmla="*/ 342900 w 216"/>
                <a:gd name="T75" fmla="*/ 166687 h 261"/>
                <a:gd name="T76" fmla="*/ 342900 w 216"/>
                <a:gd name="T77" fmla="*/ 122237 h 261"/>
                <a:gd name="T78" fmla="*/ 315913 w 216"/>
                <a:gd name="T79" fmla="*/ 103187 h 261"/>
                <a:gd name="T80" fmla="*/ 319088 w 216"/>
                <a:gd name="T81" fmla="*/ 63500 h 261"/>
                <a:gd name="T82" fmla="*/ 303213 w 216"/>
                <a:gd name="T83" fmla="*/ 44450 h 261"/>
                <a:gd name="T84" fmla="*/ 307975 w 216"/>
                <a:gd name="T85" fmla="*/ 15875 h 261"/>
                <a:gd name="T86" fmla="*/ 284163 w 216"/>
                <a:gd name="T87" fmla="*/ 4762 h 261"/>
                <a:gd name="T88" fmla="*/ 268288 w 216"/>
                <a:gd name="T89" fmla="*/ 0 h 26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16" h="261">
                  <a:moveTo>
                    <a:pt x="169" y="0"/>
                  </a:moveTo>
                  <a:lnTo>
                    <a:pt x="151" y="5"/>
                  </a:lnTo>
                  <a:lnTo>
                    <a:pt x="146" y="25"/>
                  </a:lnTo>
                  <a:lnTo>
                    <a:pt x="139" y="48"/>
                  </a:lnTo>
                  <a:lnTo>
                    <a:pt x="131" y="67"/>
                  </a:lnTo>
                  <a:lnTo>
                    <a:pt x="122" y="75"/>
                  </a:lnTo>
                  <a:lnTo>
                    <a:pt x="117" y="95"/>
                  </a:lnTo>
                  <a:lnTo>
                    <a:pt x="99" y="97"/>
                  </a:lnTo>
                  <a:lnTo>
                    <a:pt x="82" y="110"/>
                  </a:lnTo>
                  <a:lnTo>
                    <a:pt x="67" y="120"/>
                  </a:lnTo>
                  <a:lnTo>
                    <a:pt x="59" y="140"/>
                  </a:lnTo>
                  <a:lnTo>
                    <a:pt x="7" y="144"/>
                  </a:lnTo>
                  <a:lnTo>
                    <a:pt x="0" y="159"/>
                  </a:lnTo>
                  <a:lnTo>
                    <a:pt x="5" y="179"/>
                  </a:lnTo>
                  <a:lnTo>
                    <a:pt x="20" y="179"/>
                  </a:lnTo>
                  <a:lnTo>
                    <a:pt x="25" y="192"/>
                  </a:lnTo>
                  <a:lnTo>
                    <a:pt x="15" y="204"/>
                  </a:lnTo>
                  <a:lnTo>
                    <a:pt x="0" y="209"/>
                  </a:lnTo>
                  <a:lnTo>
                    <a:pt x="15" y="214"/>
                  </a:lnTo>
                  <a:lnTo>
                    <a:pt x="22" y="229"/>
                  </a:lnTo>
                  <a:lnTo>
                    <a:pt x="52" y="229"/>
                  </a:lnTo>
                  <a:lnTo>
                    <a:pt x="74" y="222"/>
                  </a:lnTo>
                  <a:lnTo>
                    <a:pt x="77" y="236"/>
                  </a:lnTo>
                  <a:lnTo>
                    <a:pt x="97" y="251"/>
                  </a:lnTo>
                  <a:lnTo>
                    <a:pt x="112" y="261"/>
                  </a:lnTo>
                  <a:lnTo>
                    <a:pt x="122" y="251"/>
                  </a:lnTo>
                  <a:lnTo>
                    <a:pt x="156" y="251"/>
                  </a:lnTo>
                  <a:lnTo>
                    <a:pt x="159" y="234"/>
                  </a:lnTo>
                  <a:lnTo>
                    <a:pt x="139" y="209"/>
                  </a:lnTo>
                  <a:lnTo>
                    <a:pt x="124" y="194"/>
                  </a:lnTo>
                  <a:lnTo>
                    <a:pt x="131" y="177"/>
                  </a:lnTo>
                  <a:lnTo>
                    <a:pt x="141" y="167"/>
                  </a:lnTo>
                  <a:lnTo>
                    <a:pt x="171" y="177"/>
                  </a:lnTo>
                  <a:lnTo>
                    <a:pt x="176" y="164"/>
                  </a:lnTo>
                  <a:lnTo>
                    <a:pt x="179" y="152"/>
                  </a:lnTo>
                  <a:lnTo>
                    <a:pt x="199" y="135"/>
                  </a:lnTo>
                  <a:lnTo>
                    <a:pt x="206" y="117"/>
                  </a:lnTo>
                  <a:lnTo>
                    <a:pt x="216" y="105"/>
                  </a:lnTo>
                  <a:lnTo>
                    <a:pt x="216" y="77"/>
                  </a:lnTo>
                  <a:lnTo>
                    <a:pt x="199" y="65"/>
                  </a:lnTo>
                  <a:lnTo>
                    <a:pt x="201" y="40"/>
                  </a:lnTo>
                  <a:lnTo>
                    <a:pt x="191" y="28"/>
                  </a:lnTo>
                  <a:lnTo>
                    <a:pt x="194" y="10"/>
                  </a:lnTo>
                  <a:lnTo>
                    <a:pt x="179" y="3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40" name="Freeform 57"/>
            <p:cNvSpPr>
              <a:spLocks/>
            </p:cNvSpPr>
            <p:nvPr/>
          </p:nvSpPr>
          <p:spPr bwMode="auto">
            <a:xfrm>
              <a:off x="7116717" y="2244085"/>
              <a:ext cx="94031" cy="148804"/>
            </a:xfrm>
            <a:custGeom>
              <a:avLst/>
              <a:gdLst>
                <a:gd name="T0" fmla="*/ 50800 w 67"/>
                <a:gd name="T1" fmla="*/ 0 h 107"/>
                <a:gd name="T2" fmla="*/ 38100 w 67"/>
                <a:gd name="T3" fmla="*/ 31750 h 107"/>
                <a:gd name="T4" fmla="*/ 0 w 67"/>
                <a:gd name="T5" fmla="*/ 42863 h 107"/>
                <a:gd name="T6" fmla="*/ 15875 w 67"/>
                <a:gd name="T7" fmla="*/ 66675 h 107"/>
                <a:gd name="T8" fmla="*/ 11112 w 67"/>
                <a:gd name="T9" fmla="*/ 90488 h 107"/>
                <a:gd name="T10" fmla="*/ 38100 w 67"/>
                <a:gd name="T11" fmla="*/ 101600 h 107"/>
                <a:gd name="T12" fmla="*/ 31750 w 67"/>
                <a:gd name="T13" fmla="*/ 157163 h 107"/>
                <a:gd name="T14" fmla="*/ 61912 w 67"/>
                <a:gd name="T15" fmla="*/ 169863 h 107"/>
                <a:gd name="T16" fmla="*/ 106362 w 67"/>
                <a:gd name="T17" fmla="*/ 141288 h 107"/>
                <a:gd name="T18" fmla="*/ 106362 w 67"/>
                <a:gd name="T19" fmla="*/ 74613 h 107"/>
                <a:gd name="T20" fmla="*/ 50800 w 67"/>
                <a:gd name="T21" fmla="*/ 0 h 10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7" h="107">
                  <a:moveTo>
                    <a:pt x="32" y="0"/>
                  </a:moveTo>
                  <a:lnTo>
                    <a:pt x="24" y="20"/>
                  </a:lnTo>
                  <a:lnTo>
                    <a:pt x="0" y="27"/>
                  </a:lnTo>
                  <a:lnTo>
                    <a:pt x="10" y="42"/>
                  </a:lnTo>
                  <a:lnTo>
                    <a:pt x="7" y="57"/>
                  </a:lnTo>
                  <a:lnTo>
                    <a:pt x="24" y="64"/>
                  </a:lnTo>
                  <a:lnTo>
                    <a:pt x="20" y="99"/>
                  </a:lnTo>
                  <a:lnTo>
                    <a:pt x="39" y="107"/>
                  </a:lnTo>
                  <a:lnTo>
                    <a:pt x="67" y="89"/>
                  </a:lnTo>
                  <a:lnTo>
                    <a:pt x="67" y="47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41" name="Freeform 58"/>
            <p:cNvSpPr>
              <a:spLocks/>
            </p:cNvSpPr>
            <p:nvPr/>
          </p:nvSpPr>
          <p:spPr bwMode="auto">
            <a:xfrm>
              <a:off x="7381975" y="1735108"/>
              <a:ext cx="89823" cy="183567"/>
            </a:xfrm>
            <a:custGeom>
              <a:avLst/>
              <a:gdLst>
                <a:gd name="T0" fmla="*/ 3175 w 64"/>
                <a:gd name="T1" fmla="*/ 15875 h 132"/>
                <a:gd name="T2" fmla="*/ 3175 w 64"/>
                <a:gd name="T3" fmla="*/ 39688 h 132"/>
                <a:gd name="T4" fmla="*/ 11113 w 64"/>
                <a:gd name="T5" fmla="*/ 68263 h 132"/>
                <a:gd name="T6" fmla="*/ 22225 w 64"/>
                <a:gd name="T7" fmla="*/ 98425 h 132"/>
                <a:gd name="T8" fmla="*/ 30163 w 64"/>
                <a:gd name="T9" fmla="*/ 138113 h 132"/>
                <a:gd name="T10" fmla="*/ 50800 w 64"/>
                <a:gd name="T11" fmla="*/ 158750 h 132"/>
                <a:gd name="T12" fmla="*/ 38100 w 64"/>
                <a:gd name="T13" fmla="*/ 185738 h 132"/>
                <a:gd name="T14" fmla="*/ 42863 w 64"/>
                <a:gd name="T15" fmla="*/ 198438 h 132"/>
                <a:gd name="T16" fmla="*/ 53975 w 64"/>
                <a:gd name="T17" fmla="*/ 198438 h 132"/>
                <a:gd name="T18" fmla="*/ 85725 w 64"/>
                <a:gd name="T19" fmla="*/ 209550 h 132"/>
                <a:gd name="T20" fmla="*/ 101600 w 64"/>
                <a:gd name="T21" fmla="*/ 198438 h 132"/>
                <a:gd name="T22" fmla="*/ 90488 w 64"/>
                <a:gd name="T23" fmla="*/ 161925 h 132"/>
                <a:gd name="T24" fmla="*/ 66675 w 64"/>
                <a:gd name="T25" fmla="*/ 106363 h 132"/>
                <a:gd name="T26" fmla="*/ 82550 w 64"/>
                <a:gd name="T27" fmla="*/ 111125 h 132"/>
                <a:gd name="T28" fmla="*/ 58738 w 64"/>
                <a:gd name="T29" fmla="*/ 71438 h 132"/>
                <a:gd name="T30" fmla="*/ 38100 w 64"/>
                <a:gd name="T31" fmla="*/ 44450 h 132"/>
                <a:gd name="T32" fmla="*/ 30163 w 64"/>
                <a:gd name="T33" fmla="*/ 4763 h 132"/>
                <a:gd name="T34" fmla="*/ 0 w 64"/>
                <a:gd name="T35" fmla="*/ 0 h 132"/>
                <a:gd name="T36" fmla="*/ 3175 w 64"/>
                <a:gd name="T37" fmla="*/ 15875 h 13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4" h="132">
                  <a:moveTo>
                    <a:pt x="2" y="10"/>
                  </a:moveTo>
                  <a:lnTo>
                    <a:pt x="2" y="25"/>
                  </a:lnTo>
                  <a:lnTo>
                    <a:pt x="7" y="43"/>
                  </a:lnTo>
                  <a:lnTo>
                    <a:pt x="14" y="62"/>
                  </a:lnTo>
                  <a:lnTo>
                    <a:pt x="19" y="87"/>
                  </a:lnTo>
                  <a:lnTo>
                    <a:pt x="32" y="100"/>
                  </a:lnTo>
                  <a:lnTo>
                    <a:pt x="24" y="117"/>
                  </a:lnTo>
                  <a:lnTo>
                    <a:pt x="27" y="125"/>
                  </a:lnTo>
                  <a:lnTo>
                    <a:pt x="34" y="125"/>
                  </a:lnTo>
                  <a:lnTo>
                    <a:pt x="54" y="132"/>
                  </a:lnTo>
                  <a:lnTo>
                    <a:pt x="64" y="125"/>
                  </a:lnTo>
                  <a:lnTo>
                    <a:pt x="57" y="102"/>
                  </a:lnTo>
                  <a:lnTo>
                    <a:pt x="42" y="67"/>
                  </a:lnTo>
                  <a:lnTo>
                    <a:pt x="52" y="70"/>
                  </a:lnTo>
                  <a:lnTo>
                    <a:pt x="37" y="45"/>
                  </a:lnTo>
                  <a:lnTo>
                    <a:pt x="24" y="28"/>
                  </a:lnTo>
                  <a:lnTo>
                    <a:pt x="19" y="3"/>
                  </a:lnTo>
                  <a:lnTo>
                    <a:pt x="0" y="0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42" name="Freeform 59"/>
            <p:cNvSpPr>
              <a:spLocks/>
            </p:cNvSpPr>
            <p:nvPr/>
          </p:nvSpPr>
          <p:spPr bwMode="auto">
            <a:xfrm>
              <a:off x="5752546" y="2426262"/>
              <a:ext cx="704542" cy="725924"/>
            </a:xfrm>
            <a:custGeom>
              <a:avLst/>
              <a:gdLst>
                <a:gd name="T0" fmla="*/ 792163 w 502"/>
                <a:gd name="T1" fmla="*/ 206375 h 522"/>
                <a:gd name="T2" fmla="*/ 736600 w 502"/>
                <a:gd name="T3" fmla="*/ 249238 h 522"/>
                <a:gd name="T4" fmla="*/ 698500 w 502"/>
                <a:gd name="T5" fmla="*/ 315913 h 522"/>
                <a:gd name="T6" fmla="*/ 682625 w 502"/>
                <a:gd name="T7" fmla="*/ 355600 h 522"/>
                <a:gd name="T8" fmla="*/ 666750 w 502"/>
                <a:gd name="T9" fmla="*/ 276225 h 522"/>
                <a:gd name="T10" fmla="*/ 603250 w 502"/>
                <a:gd name="T11" fmla="*/ 254000 h 522"/>
                <a:gd name="T12" fmla="*/ 547688 w 502"/>
                <a:gd name="T13" fmla="*/ 288925 h 522"/>
                <a:gd name="T14" fmla="*/ 568325 w 502"/>
                <a:gd name="T15" fmla="*/ 371475 h 522"/>
                <a:gd name="T16" fmla="*/ 528638 w 502"/>
                <a:gd name="T17" fmla="*/ 384175 h 522"/>
                <a:gd name="T18" fmla="*/ 520700 w 502"/>
                <a:gd name="T19" fmla="*/ 430213 h 522"/>
                <a:gd name="T20" fmla="*/ 465138 w 502"/>
                <a:gd name="T21" fmla="*/ 474663 h 522"/>
                <a:gd name="T22" fmla="*/ 417513 w 502"/>
                <a:gd name="T23" fmla="*/ 509588 h 522"/>
                <a:gd name="T24" fmla="*/ 369888 w 502"/>
                <a:gd name="T25" fmla="*/ 568325 h 522"/>
                <a:gd name="T26" fmla="*/ 342900 w 502"/>
                <a:gd name="T27" fmla="*/ 695325 h 522"/>
                <a:gd name="T28" fmla="*/ 342900 w 502"/>
                <a:gd name="T29" fmla="*/ 746125 h 522"/>
                <a:gd name="T30" fmla="*/ 303213 w 502"/>
                <a:gd name="T31" fmla="*/ 814388 h 522"/>
                <a:gd name="T32" fmla="*/ 255588 w 502"/>
                <a:gd name="T33" fmla="*/ 817563 h 522"/>
                <a:gd name="T34" fmla="*/ 215900 w 502"/>
                <a:gd name="T35" fmla="*/ 703263 h 522"/>
                <a:gd name="T36" fmla="*/ 149225 w 502"/>
                <a:gd name="T37" fmla="*/ 565150 h 522"/>
                <a:gd name="T38" fmla="*/ 133350 w 502"/>
                <a:gd name="T39" fmla="*/ 434975 h 522"/>
                <a:gd name="T40" fmla="*/ 114300 w 502"/>
                <a:gd name="T41" fmla="*/ 355600 h 522"/>
                <a:gd name="T42" fmla="*/ 93663 w 502"/>
                <a:gd name="T43" fmla="*/ 403225 h 522"/>
                <a:gd name="T44" fmla="*/ 19050 w 502"/>
                <a:gd name="T45" fmla="*/ 360363 h 522"/>
                <a:gd name="T46" fmla="*/ 15875 w 502"/>
                <a:gd name="T47" fmla="*/ 339725 h 522"/>
                <a:gd name="T48" fmla="*/ 15875 w 502"/>
                <a:gd name="T49" fmla="*/ 300038 h 522"/>
                <a:gd name="T50" fmla="*/ 74613 w 502"/>
                <a:gd name="T51" fmla="*/ 273050 h 522"/>
                <a:gd name="T52" fmla="*/ 19050 w 502"/>
                <a:gd name="T53" fmla="*/ 209550 h 522"/>
                <a:gd name="T54" fmla="*/ 46038 w 502"/>
                <a:gd name="T55" fmla="*/ 166688 h 522"/>
                <a:gd name="T56" fmla="*/ 101600 w 502"/>
                <a:gd name="T57" fmla="*/ 161925 h 522"/>
                <a:gd name="T58" fmla="*/ 138113 w 502"/>
                <a:gd name="T59" fmla="*/ 115888 h 522"/>
                <a:gd name="T60" fmla="*/ 165100 w 502"/>
                <a:gd name="T61" fmla="*/ 68263 h 522"/>
                <a:gd name="T62" fmla="*/ 204788 w 502"/>
                <a:gd name="T63" fmla="*/ 0 h 522"/>
                <a:gd name="T64" fmla="*/ 255588 w 502"/>
                <a:gd name="T65" fmla="*/ 20638 h 522"/>
                <a:gd name="T66" fmla="*/ 300038 w 502"/>
                <a:gd name="T67" fmla="*/ 79375 h 522"/>
                <a:gd name="T68" fmla="*/ 327025 w 502"/>
                <a:gd name="T69" fmla="*/ 150813 h 522"/>
                <a:gd name="T70" fmla="*/ 385763 w 502"/>
                <a:gd name="T71" fmla="*/ 185738 h 522"/>
                <a:gd name="T72" fmla="*/ 460375 w 502"/>
                <a:gd name="T73" fmla="*/ 209550 h 522"/>
                <a:gd name="T74" fmla="*/ 515938 w 502"/>
                <a:gd name="T75" fmla="*/ 222250 h 522"/>
                <a:gd name="T76" fmla="*/ 560388 w 502"/>
                <a:gd name="T77" fmla="*/ 193675 h 522"/>
                <a:gd name="T78" fmla="*/ 606425 w 502"/>
                <a:gd name="T79" fmla="*/ 182563 h 522"/>
                <a:gd name="T80" fmla="*/ 666750 w 502"/>
                <a:gd name="T81" fmla="*/ 158750 h 522"/>
                <a:gd name="T82" fmla="*/ 744538 w 502"/>
                <a:gd name="T83" fmla="*/ 142875 h 522"/>
                <a:gd name="T84" fmla="*/ 796925 w 502"/>
                <a:gd name="T85" fmla="*/ 185738 h 52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502" h="522">
                  <a:moveTo>
                    <a:pt x="502" y="117"/>
                  </a:moveTo>
                  <a:lnTo>
                    <a:pt x="499" y="130"/>
                  </a:lnTo>
                  <a:lnTo>
                    <a:pt x="477" y="140"/>
                  </a:lnTo>
                  <a:lnTo>
                    <a:pt x="464" y="157"/>
                  </a:lnTo>
                  <a:lnTo>
                    <a:pt x="457" y="182"/>
                  </a:lnTo>
                  <a:lnTo>
                    <a:pt x="440" y="199"/>
                  </a:lnTo>
                  <a:lnTo>
                    <a:pt x="440" y="234"/>
                  </a:lnTo>
                  <a:lnTo>
                    <a:pt x="430" y="224"/>
                  </a:lnTo>
                  <a:lnTo>
                    <a:pt x="422" y="197"/>
                  </a:lnTo>
                  <a:lnTo>
                    <a:pt x="420" y="174"/>
                  </a:lnTo>
                  <a:lnTo>
                    <a:pt x="397" y="162"/>
                  </a:lnTo>
                  <a:lnTo>
                    <a:pt x="380" y="160"/>
                  </a:lnTo>
                  <a:lnTo>
                    <a:pt x="358" y="145"/>
                  </a:lnTo>
                  <a:lnTo>
                    <a:pt x="345" y="182"/>
                  </a:lnTo>
                  <a:lnTo>
                    <a:pt x="358" y="184"/>
                  </a:lnTo>
                  <a:lnTo>
                    <a:pt x="358" y="234"/>
                  </a:lnTo>
                  <a:lnTo>
                    <a:pt x="348" y="234"/>
                  </a:lnTo>
                  <a:lnTo>
                    <a:pt x="333" y="242"/>
                  </a:lnTo>
                  <a:lnTo>
                    <a:pt x="333" y="266"/>
                  </a:lnTo>
                  <a:lnTo>
                    <a:pt x="328" y="271"/>
                  </a:lnTo>
                  <a:lnTo>
                    <a:pt x="315" y="289"/>
                  </a:lnTo>
                  <a:lnTo>
                    <a:pt x="293" y="299"/>
                  </a:lnTo>
                  <a:lnTo>
                    <a:pt x="281" y="314"/>
                  </a:lnTo>
                  <a:lnTo>
                    <a:pt x="263" y="321"/>
                  </a:lnTo>
                  <a:lnTo>
                    <a:pt x="253" y="346"/>
                  </a:lnTo>
                  <a:lnTo>
                    <a:pt x="233" y="358"/>
                  </a:lnTo>
                  <a:lnTo>
                    <a:pt x="208" y="373"/>
                  </a:lnTo>
                  <a:lnTo>
                    <a:pt x="216" y="438"/>
                  </a:lnTo>
                  <a:lnTo>
                    <a:pt x="208" y="440"/>
                  </a:lnTo>
                  <a:lnTo>
                    <a:pt x="216" y="470"/>
                  </a:lnTo>
                  <a:lnTo>
                    <a:pt x="203" y="490"/>
                  </a:lnTo>
                  <a:lnTo>
                    <a:pt x="191" y="513"/>
                  </a:lnTo>
                  <a:lnTo>
                    <a:pt x="171" y="522"/>
                  </a:lnTo>
                  <a:lnTo>
                    <a:pt x="161" y="515"/>
                  </a:lnTo>
                  <a:lnTo>
                    <a:pt x="159" y="490"/>
                  </a:lnTo>
                  <a:lnTo>
                    <a:pt x="136" y="443"/>
                  </a:lnTo>
                  <a:lnTo>
                    <a:pt x="116" y="388"/>
                  </a:lnTo>
                  <a:lnTo>
                    <a:pt x="94" y="356"/>
                  </a:lnTo>
                  <a:lnTo>
                    <a:pt x="84" y="314"/>
                  </a:lnTo>
                  <a:lnTo>
                    <a:pt x="84" y="274"/>
                  </a:lnTo>
                  <a:lnTo>
                    <a:pt x="82" y="244"/>
                  </a:lnTo>
                  <a:lnTo>
                    <a:pt x="72" y="224"/>
                  </a:lnTo>
                  <a:lnTo>
                    <a:pt x="72" y="242"/>
                  </a:lnTo>
                  <a:lnTo>
                    <a:pt x="59" y="254"/>
                  </a:lnTo>
                  <a:lnTo>
                    <a:pt x="34" y="254"/>
                  </a:lnTo>
                  <a:lnTo>
                    <a:pt x="12" y="227"/>
                  </a:lnTo>
                  <a:lnTo>
                    <a:pt x="24" y="214"/>
                  </a:lnTo>
                  <a:lnTo>
                    <a:pt x="10" y="214"/>
                  </a:lnTo>
                  <a:lnTo>
                    <a:pt x="0" y="199"/>
                  </a:lnTo>
                  <a:lnTo>
                    <a:pt x="10" y="189"/>
                  </a:lnTo>
                  <a:lnTo>
                    <a:pt x="44" y="189"/>
                  </a:lnTo>
                  <a:lnTo>
                    <a:pt x="47" y="172"/>
                  </a:lnTo>
                  <a:lnTo>
                    <a:pt x="27" y="147"/>
                  </a:lnTo>
                  <a:lnTo>
                    <a:pt x="12" y="132"/>
                  </a:lnTo>
                  <a:lnTo>
                    <a:pt x="19" y="115"/>
                  </a:lnTo>
                  <a:lnTo>
                    <a:pt x="29" y="105"/>
                  </a:lnTo>
                  <a:lnTo>
                    <a:pt x="59" y="115"/>
                  </a:lnTo>
                  <a:lnTo>
                    <a:pt x="64" y="102"/>
                  </a:lnTo>
                  <a:lnTo>
                    <a:pt x="67" y="90"/>
                  </a:lnTo>
                  <a:lnTo>
                    <a:pt x="87" y="73"/>
                  </a:lnTo>
                  <a:lnTo>
                    <a:pt x="94" y="55"/>
                  </a:lnTo>
                  <a:lnTo>
                    <a:pt x="104" y="43"/>
                  </a:lnTo>
                  <a:lnTo>
                    <a:pt x="104" y="15"/>
                  </a:lnTo>
                  <a:lnTo>
                    <a:pt x="129" y="0"/>
                  </a:lnTo>
                  <a:lnTo>
                    <a:pt x="149" y="0"/>
                  </a:lnTo>
                  <a:lnTo>
                    <a:pt x="161" y="13"/>
                  </a:lnTo>
                  <a:lnTo>
                    <a:pt x="161" y="45"/>
                  </a:lnTo>
                  <a:lnTo>
                    <a:pt x="189" y="50"/>
                  </a:lnTo>
                  <a:lnTo>
                    <a:pt x="203" y="65"/>
                  </a:lnTo>
                  <a:lnTo>
                    <a:pt x="206" y="95"/>
                  </a:lnTo>
                  <a:lnTo>
                    <a:pt x="221" y="112"/>
                  </a:lnTo>
                  <a:lnTo>
                    <a:pt x="243" y="117"/>
                  </a:lnTo>
                  <a:lnTo>
                    <a:pt x="271" y="130"/>
                  </a:lnTo>
                  <a:lnTo>
                    <a:pt x="290" y="132"/>
                  </a:lnTo>
                  <a:lnTo>
                    <a:pt x="308" y="142"/>
                  </a:lnTo>
                  <a:lnTo>
                    <a:pt x="325" y="140"/>
                  </a:lnTo>
                  <a:lnTo>
                    <a:pt x="343" y="140"/>
                  </a:lnTo>
                  <a:lnTo>
                    <a:pt x="353" y="122"/>
                  </a:lnTo>
                  <a:lnTo>
                    <a:pt x="363" y="105"/>
                  </a:lnTo>
                  <a:lnTo>
                    <a:pt x="382" y="115"/>
                  </a:lnTo>
                  <a:lnTo>
                    <a:pt x="410" y="115"/>
                  </a:lnTo>
                  <a:lnTo>
                    <a:pt x="420" y="100"/>
                  </a:lnTo>
                  <a:lnTo>
                    <a:pt x="442" y="90"/>
                  </a:lnTo>
                  <a:lnTo>
                    <a:pt x="469" y="90"/>
                  </a:lnTo>
                  <a:lnTo>
                    <a:pt x="489" y="100"/>
                  </a:lnTo>
                  <a:lnTo>
                    <a:pt x="502" y="117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43" name="Freeform 60"/>
            <p:cNvSpPr>
              <a:spLocks/>
            </p:cNvSpPr>
            <p:nvPr/>
          </p:nvSpPr>
          <p:spPr bwMode="auto">
            <a:xfrm>
              <a:off x="6236741" y="2627906"/>
              <a:ext cx="133328" cy="144632"/>
            </a:xfrm>
            <a:custGeom>
              <a:avLst/>
              <a:gdLst>
                <a:gd name="T0" fmla="*/ 150813 w 95"/>
                <a:gd name="T1" fmla="*/ 141288 h 104"/>
                <a:gd name="T2" fmla="*/ 138113 w 95"/>
                <a:gd name="T3" fmla="*/ 165100 h 104"/>
                <a:gd name="T4" fmla="*/ 122238 w 95"/>
                <a:gd name="T5" fmla="*/ 161925 h 104"/>
                <a:gd name="T6" fmla="*/ 98425 w 95"/>
                <a:gd name="T7" fmla="*/ 130175 h 104"/>
                <a:gd name="T8" fmla="*/ 103188 w 95"/>
                <a:gd name="T9" fmla="*/ 101600 h 104"/>
                <a:gd name="T10" fmla="*/ 87313 w 95"/>
                <a:gd name="T11" fmla="*/ 77788 h 104"/>
                <a:gd name="T12" fmla="*/ 79375 w 95"/>
                <a:gd name="T13" fmla="*/ 101600 h 104"/>
                <a:gd name="T14" fmla="*/ 55563 w 95"/>
                <a:gd name="T15" fmla="*/ 114300 h 104"/>
                <a:gd name="T16" fmla="*/ 55563 w 95"/>
                <a:gd name="T17" fmla="*/ 146050 h 104"/>
                <a:gd name="T18" fmla="*/ 20638 w 95"/>
                <a:gd name="T19" fmla="*/ 141288 h 104"/>
                <a:gd name="T20" fmla="*/ 20638 w 95"/>
                <a:gd name="T21" fmla="*/ 61913 h 104"/>
                <a:gd name="T22" fmla="*/ 0 w 95"/>
                <a:gd name="T23" fmla="*/ 58738 h 104"/>
                <a:gd name="T24" fmla="*/ 20638 w 95"/>
                <a:gd name="T25" fmla="*/ 0 h 104"/>
                <a:gd name="T26" fmla="*/ 55563 w 95"/>
                <a:gd name="T27" fmla="*/ 23813 h 104"/>
                <a:gd name="T28" fmla="*/ 82550 w 95"/>
                <a:gd name="T29" fmla="*/ 26988 h 104"/>
                <a:gd name="T30" fmla="*/ 119063 w 95"/>
                <a:gd name="T31" fmla="*/ 46038 h 104"/>
                <a:gd name="T32" fmla="*/ 122238 w 95"/>
                <a:gd name="T33" fmla="*/ 82550 h 104"/>
                <a:gd name="T34" fmla="*/ 134938 w 95"/>
                <a:gd name="T35" fmla="*/ 125413 h 104"/>
                <a:gd name="T36" fmla="*/ 150813 w 95"/>
                <a:gd name="T37" fmla="*/ 141288 h 10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95" h="104">
                  <a:moveTo>
                    <a:pt x="95" y="89"/>
                  </a:moveTo>
                  <a:lnTo>
                    <a:pt x="87" y="104"/>
                  </a:lnTo>
                  <a:lnTo>
                    <a:pt x="77" y="102"/>
                  </a:lnTo>
                  <a:lnTo>
                    <a:pt x="62" y="82"/>
                  </a:lnTo>
                  <a:lnTo>
                    <a:pt x="65" y="64"/>
                  </a:lnTo>
                  <a:lnTo>
                    <a:pt x="55" y="49"/>
                  </a:lnTo>
                  <a:lnTo>
                    <a:pt x="50" y="64"/>
                  </a:lnTo>
                  <a:lnTo>
                    <a:pt x="35" y="72"/>
                  </a:lnTo>
                  <a:lnTo>
                    <a:pt x="35" y="92"/>
                  </a:lnTo>
                  <a:lnTo>
                    <a:pt x="13" y="89"/>
                  </a:lnTo>
                  <a:lnTo>
                    <a:pt x="13" y="39"/>
                  </a:lnTo>
                  <a:lnTo>
                    <a:pt x="0" y="37"/>
                  </a:lnTo>
                  <a:lnTo>
                    <a:pt x="13" y="0"/>
                  </a:lnTo>
                  <a:lnTo>
                    <a:pt x="35" y="15"/>
                  </a:lnTo>
                  <a:lnTo>
                    <a:pt x="52" y="17"/>
                  </a:lnTo>
                  <a:lnTo>
                    <a:pt x="75" y="29"/>
                  </a:lnTo>
                  <a:lnTo>
                    <a:pt x="77" y="52"/>
                  </a:lnTo>
                  <a:lnTo>
                    <a:pt x="85" y="79"/>
                  </a:lnTo>
                  <a:lnTo>
                    <a:pt x="95" y="8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44" name="Freeform 61"/>
            <p:cNvSpPr>
              <a:spLocks/>
            </p:cNvSpPr>
            <p:nvPr/>
          </p:nvSpPr>
          <p:spPr bwMode="auto">
            <a:xfrm>
              <a:off x="3801722" y="2336565"/>
              <a:ext cx="254025" cy="237805"/>
            </a:xfrm>
            <a:custGeom>
              <a:avLst/>
              <a:gdLst>
                <a:gd name="T0" fmla="*/ 233362 w 181"/>
                <a:gd name="T1" fmla="*/ 39688 h 171"/>
                <a:gd name="T2" fmla="*/ 265112 w 181"/>
                <a:gd name="T3" fmla="*/ 31750 h 171"/>
                <a:gd name="T4" fmla="*/ 287337 w 181"/>
                <a:gd name="T5" fmla="*/ 55563 h 171"/>
                <a:gd name="T6" fmla="*/ 271462 w 181"/>
                <a:gd name="T7" fmla="*/ 79375 h 171"/>
                <a:gd name="T8" fmla="*/ 287337 w 181"/>
                <a:gd name="T9" fmla="*/ 90488 h 171"/>
                <a:gd name="T10" fmla="*/ 276225 w 181"/>
                <a:gd name="T11" fmla="*/ 138113 h 171"/>
                <a:gd name="T12" fmla="*/ 244475 w 181"/>
                <a:gd name="T13" fmla="*/ 141288 h 171"/>
                <a:gd name="T14" fmla="*/ 241300 w 181"/>
                <a:gd name="T15" fmla="*/ 161925 h 171"/>
                <a:gd name="T16" fmla="*/ 257175 w 181"/>
                <a:gd name="T17" fmla="*/ 177800 h 171"/>
                <a:gd name="T18" fmla="*/ 220662 w 181"/>
                <a:gd name="T19" fmla="*/ 204788 h 171"/>
                <a:gd name="T20" fmla="*/ 193675 w 181"/>
                <a:gd name="T21" fmla="*/ 231775 h 171"/>
                <a:gd name="T22" fmla="*/ 173037 w 181"/>
                <a:gd name="T23" fmla="*/ 244475 h 171"/>
                <a:gd name="T24" fmla="*/ 153987 w 181"/>
                <a:gd name="T25" fmla="*/ 244475 h 171"/>
                <a:gd name="T26" fmla="*/ 146050 w 181"/>
                <a:gd name="T27" fmla="*/ 255588 h 171"/>
                <a:gd name="T28" fmla="*/ 122237 w 181"/>
                <a:gd name="T29" fmla="*/ 255588 h 171"/>
                <a:gd name="T30" fmla="*/ 122237 w 181"/>
                <a:gd name="T31" fmla="*/ 271463 h 171"/>
                <a:gd name="T32" fmla="*/ 90487 w 181"/>
                <a:gd name="T33" fmla="*/ 271463 h 171"/>
                <a:gd name="T34" fmla="*/ 95250 w 181"/>
                <a:gd name="T35" fmla="*/ 260350 h 171"/>
                <a:gd name="T36" fmla="*/ 74612 w 181"/>
                <a:gd name="T37" fmla="*/ 260350 h 171"/>
                <a:gd name="T38" fmla="*/ 0 w 181"/>
                <a:gd name="T39" fmla="*/ 260350 h 171"/>
                <a:gd name="T40" fmla="*/ 19050 w 181"/>
                <a:gd name="T41" fmla="*/ 236538 h 171"/>
                <a:gd name="T42" fmla="*/ 34925 w 181"/>
                <a:gd name="T43" fmla="*/ 228600 h 171"/>
                <a:gd name="T44" fmla="*/ 50800 w 181"/>
                <a:gd name="T45" fmla="*/ 212725 h 171"/>
                <a:gd name="T46" fmla="*/ 63500 w 181"/>
                <a:gd name="T47" fmla="*/ 125413 h 171"/>
                <a:gd name="T48" fmla="*/ 71437 w 181"/>
                <a:gd name="T49" fmla="*/ 98425 h 171"/>
                <a:gd name="T50" fmla="*/ 82550 w 181"/>
                <a:gd name="T51" fmla="*/ 101600 h 171"/>
                <a:gd name="T52" fmla="*/ 87312 w 181"/>
                <a:gd name="T53" fmla="*/ 79375 h 171"/>
                <a:gd name="T54" fmla="*/ 133350 w 181"/>
                <a:gd name="T55" fmla="*/ 79375 h 171"/>
                <a:gd name="T56" fmla="*/ 133350 w 181"/>
                <a:gd name="T57" fmla="*/ 55563 h 171"/>
                <a:gd name="T58" fmla="*/ 149225 w 181"/>
                <a:gd name="T59" fmla="*/ 39688 h 171"/>
                <a:gd name="T60" fmla="*/ 161925 w 181"/>
                <a:gd name="T61" fmla="*/ 19050 h 171"/>
                <a:gd name="T62" fmla="*/ 165100 w 181"/>
                <a:gd name="T63" fmla="*/ 0 h 171"/>
                <a:gd name="T64" fmla="*/ 188912 w 181"/>
                <a:gd name="T65" fmla="*/ 15875 h 171"/>
                <a:gd name="T66" fmla="*/ 212725 w 181"/>
                <a:gd name="T67" fmla="*/ 15875 h 171"/>
                <a:gd name="T68" fmla="*/ 233362 w 181"/>
                <a:gd name="T69" fmla="*/ 39688 h 17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81" h="171">
                  <a:moveTo>
                    <a:pt x="147" y="25"/>
                  </a:moveTo>
                  <a:lnTo>
                    <a:pt x="167" y="20"/>
                  </a:lnTo>
                  <a:lnTo>
                    <a:pt x="181" y="35"/>
                  </a:lnTo>
                  <a:lnTo>
                    <a:pt x="171" y="50"/>
                  </a:lnTo>
                  <a:lnTo>
                    <a:pt x="181" y="57"/>
                  </a:lnTo>
                  <a:lnTo>
                    <a:pt x="174" y="87"/>
                  </a:lnTo>
                  <a:lnTo>
                    <a:pt x="154" y="89"/>
                  </a:lnTo>
                  <a:lnTo>
                    <a:pt x="152" y="102"/>
                  </a:lnTo>
                  <a:lnTo>
                    <a:pt x="162" y="112"/>
                  </a:lnTo>
                  <a:lnTo>
                    <a:pt x="139" y="129"/>
                  </a:lnTo>
                  <a:lnTo>
                    <a:pt x="122" y="146"/>
                  </a:lnTo>
                  <a:lnTo>
                    <a:pt x="109" y="154"/>
                  </a:lnTo>
                  <a:lnTo>
                    <a:pt x="97" y="154"/>
                  </a:lnTo>
                  <a:lnTo>
                    <a:pt x="92" y="161"/>
                  </a:lnTo>
                  <a:lnTo>
                    <a:pt x="77" y="161"/>
                  </a:lnTo>
                  <a:lnTo>
                    <a:pt x="77" y="171"/>
                  </a:lnTo>
                  <a:lnTo>
                    <a:pt x="57" y="171"/>
                  </a:lnTo>
                  <a:lnTo>
                    <a:pt x="60" y="164"/>
                  </a:lnTo>
                  <a:lnTo>
                    <a:pt x="47" y="164"/>
                  </a:lnTo>
                  <a:lnTo>
                    <a:pt x="0" y="164"/>
                  </a:lnTo>
                  <a:lnTo>
                    <a:pt x="12" y="149"/>
                  </a:lnTo>
                  <a:lnTo>
                    <a:pt x="22" y="144"/>
                  </a:lnTo>
                  <a:lnTo>
                    <a:pt x="32" y="134"/>
                  </a:lnTo>
                  <a:lnTo>
                    <a:pt x="40" y="79"/>
                  </a:lnTo>
                  <a:lnTo>
                    <a:pt x="45" y="62"/>
                  </a:lnTo>
                  <a:lnTo>
                    <a:pt x="52" y="64"/>
                  </a:lnTo>
                  <a:lnTo>
                    <a:pt x="55" y="50"/>
                  </a:lnTo>
                  <a:lnTo>
                    <a:pt x="84" y="50"/>
                  </a:lnTo>
                  <a:lnTo>
                    <a:pt x="84" y="35"/>
                  </a:lnTo>
                  <a:lnTo>
                    <a:pt x="94" y="25"/>
                  </a:lnTo>
                  <a:lnTo>
                    <a:pt x="102" y="12"/>
                  </a:lnTo>
                  <a:lnTo>
                    <a:pt x="104" y="0"/>
                  </a:lnTo>
                  <a:lnTo>
                    <a:pt x="119" y="10"/>
                  </a:lnTo>
                  <a:lnTo>
                    <a:pt x="134" y="10"/>
                  </a:lnTo>
                  <a:lnTo>
                    <a:pt x="147" y="25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45" name="Freeform 62"/>
            <p:cNvSpPr>
              <a:spLocks/>
            </p:cNvSpPr>
            <p:nvPr/>
          </p:nvSpPr>
          <p:spPr bwMode="auto">
            <a:xfrm>
              <a:off x="3881718" y="2302493"/>
              <a:ext cx="488410" cy="549307"/>
            </a:xfrm>
            <a:custGeom>
              <a:avLst/>
              <a:gdLst>
                <a:gd name="T0" fmla="*/ 174625 w 348"/>
                <a:gd name="T1" fmla="*/ 79375 h 395"/>
                <a:gd name="T2" fmla="*/ 196850 w 348"/>
                <a:gd name="T3" fmla="*/ 103188 h 395"/>
                <a:gd name="T4" fmla="*/ 180975 w 348"/>
                <a:gd name="T5" fmla="*/ 127000 h 395"/>
                <a:gd name="T6" fmla="*/ 196850 w 348"/>
                <a:gd name="T7" fmla="*/ 138113 h 395"/>
                <a:gd name="T8" fmla="*/ 185738 w 348"/>
                <a:gd name="T9" fmla="*/ 185738 h 395"/>
                <a:gd name="T10" fmla="*/ 153988 w 348"/>
                <a:gd name="T11" fmla="*/ 188913 h 395"/>
                <a:gd name="T12" fmla="*/ 150813 w 348"/>
                <a:gd name="T13" fmla="*/ 209550 h 395"/>
                <a:gd name="T14" fmla="*/ 166688 w 348"/>
                <a:gd name="T15" fmla="*/ 225425 h 395"/>
                <a:gd name="T16" fmla="*/ 130175 w 348"/>
                <a:gd name="T17" fmla="*/ 252413 h 395"/>
                <a:gd name="T18" fmla="*/ 103188 w 348"/>
                <a:gd name="T19" fmla="*/ 279400 h 395"/>
                <a:gd name="T20" fmla="*/ 82550 w 348"/>
                <a:gd name="T21" fmla="*/ 292100 h 395"/>
                <a:gd name="T22" fmla="*/ 63500 w 348"/>
                <a:gd name="T23" fmla="*/ 292100 h 395"/>
                <a:gd name="T24" fmla="*/ 55563 w 348"/>
                <a:gd name="T25" fmla="*/ 303213 h 395"/>
                <a:gd name="T26" fmla="*/ 31750 w 348"/>
                <a:gd name="T27" fmla="*/ 303213 h 395"/>
                <a:gd name="T28" fmla="*/ 31750 w 348"/>
                <a:gd name="T29" fmla="*/ 319088 h 395"/>
                <a:gd name="T30" fmla="*/ 0 w 348"/>
                <a:gd name="T31" fmla="*/ 319088 h 395"/>
                <a:gd name="T32" fmla="*/ 58738 w 348"/>
                <a:gd name="T33" fmla="*/ 390525 h 395"/>
                <a:gd name="T34" fmla="*/ 90488 w 348"/>
                <a:gd name="T35" fmla="*/ 409575 h 395"/>
                <a:gd name="T36" fmla="*/ 284163 w 348"/>
                <a:gd name="T37" fmla="*/ 568325 h 395"/>
                <a:gd name="T38" fmla="*/ 312738 w 348"/>
                <a:gd name="T39" fmla="*/ 579438 h 395"/>
                <a:gd name="T40" fmla="*/ 319088 w 348"/>
                <a:gd name="T41" fmla="*/ 627063 h 395"/>
                <a:gd name="T42" fmla="*/ 342900 w 348"/>
                <a:gd name="T43" fmla="*/ 619125 h 395"/>
                <a:gd name="T44" fmla="*/ 347663 w 348"/>
                <a:gd name="T45" fmla="*/ 603250 h 395"/>
                <a:gd name="T46" fmla="*/ 390525 w 348"/>
                <a:gd name="T47" fmla="*/ 603250 h 395"/>
                <a:gd name="T48" fmla="*/ 414338 w 348"/>
                <a:gd name="T49" fmla="*/ 579438 h 395"/>
                <a:gd name="T50" fmla="*/ 430213 w 348"/>
                <a:gd name="T51" fmla="*/ 571500 h 395"/>
                <a:gd name="T52" fmla="*/ 434975 w 348"/>
                <a:gd name="T53" fmla="*/ 552450 h 395"/>
                <a:gd name="T54" fmla="*/ 481013 w 348"/>
                <a:gd name="T55" fmla="*/ 536575 h 395"/>
                <a:gd name="T56" fmla="*/ 493713 w 348"/>
                <a:gd name="T57" fmla="*/ 517525 h 395"/>
                <a:gd name="T58" fmla="*/ 517525 w 348"/>
                <a:gd name="T59" fmla="*/ 496888 h 395"/>
                <a:gd name="T60" fmla="*/ 544513 w 348"/>
                <a:gd name="T61" fmla="*/ 485775 h 395"/>
                <a:gd name="T62" fmla="*/ 552450 w 348"/>
                <a:gd name="T63" fmla="*/ 473075 h 395"/>
                <a:gd name="T64" fmla="*/ 549275 w 348"/>
                <a:gd name="T65" fmla="*/ 446088 h 395"/>
                <a:gd name="T66" fmla="*/ 504825 w 348"/>
                <a:gd name="T67" fmla="*/ 438150 h 395"/>
                <a:gd name="T68" fmla="*/ 488950 w 348"/>
                <a:gd name="T69" fmla="*/ 422275 h 395"/>
                <a:gd name="T70" fmla="*/ 488950 w 348"/>
                <a:gd name="T71" fmla="*/ 390525 h 395"/>
                <a:gd name="T72" fmla="*/ 493713 w 348"/>
                <a:gd name="T73" fmla="*/ 201613 h 395"/>
                <a:gd name="T74" fmla="*/ 477838 w 348"/>
                <a:gd name="T75" fmla="*/ 196850 h 395"/>
                <a:gd name="T76" fmla="*/ 473075 w 348"/>
                <a:gd name="T77" fmla="*/ 165100 h 395"/>
                <a:gd name="T78" fmla="*/ 446088 w 348"/>
                <a:gd name="T79" fmla="*/ 157163 h 395"/>
                <a:gd name="T80" fmla="*/ 434975 w 348"/>
                <a:gd name="T81" fmla="*/ 127000 h 395"/>
                <a:gd name="T82" fmla="*/ 442913 w 348"/>
                <a:gd name="T83" fmla="*/ 95250 h 395"/>
                <a:gd name="T84" fmla="*/ 469900 w 348"/>
                <a:gd name="T85" fmla="*/ 87313 h 395"/>
                <a:gd name="T86" fmla="*/ 454025 w 348"/>
                <a:gd name="T87" fmla="*/ 63500 h 395"/>
                <a:gd name="T88" fmla="*/ 457200 w 348"/>
                <a:gd name="T89" fmla="*/ 42863 h 395"/>
                <a:gd name="T90" fmla="*/ 473075 w 348"/>
                <a:gd name="T91" fmla="*/ 42863 h 395"/>
                <a:gd name="T92" fmla="*/ 465138 w 348"/>
                <a:gd name="T93" fmla="*/ 3175 h 395"/>
                <a:gd name="T94" fmla="*/ 382588 w 348"/>
                <a:gd name="T95" fmla="*/ 0 h 395"/>
                <a:gd name="T96" fmla="*/ 342900 w 348"/>
                <a:gd name="T97" fmla="*/ 3175 h 395"/>
                <a:gd name="T98" fmla="*/ 312738 w 348"/>
                <a:gd name="T99" fmla="*/ 19050 h 395"/>
                <a:gd name="T100" fmla="*/ 252413 w 348"/>
                <a:gd name="T101" fmla="*/ 23813 h 395"/>
                <a:gd name="T102" fmla="*/ 228600 w 348"/>
                <a:gd name="T103" fmla="*/ 42863 h 395"/>
                <a:gd name="T104" fmla="*/ 188913 w 348"/>
                <a:gd name="T105" fmla="*/ 47625 h 395"/>
                <a:gd name="T106" fmla="*/ 174625 w 348"/>
                <a:gd name="T107" fmla="*/ 79375 h 395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348" h="395">
                  <a:moveTo>
                    <a:pt x="110" y="50"/>
                  </a:moveTo>
                  <a:lnTo>
                    <a:pt x="124" y="65"/>
                  </a:lnTo>
                  <a:lnTo>
                    <a:pt x="114" y="80"/>
                  </a:lnTo>
                  <a:lnTo>
                    <a:pt x="124" y="87"/>
                  </a:lnTo>
                  <a:lnTo>
                    <a:pt x="117" y="117"/>
                  </a:lnTo>
                  <a:lnTo>
                    <a:pt x="97" y="119"/>
                  </a:lnTo>
                  <a:lnTo>
                    <a:pt x="95" y="132"/>
                  </a:lnTo>
                  <a:lnTo>
                    <a:pt x="105" y="142"/>
                  </a:lnTo>
                  <a:lnTo>
                    <a:pt x="82" y="159"/>
                  </a:lnTo>
                  <a:lnTo>
                    <a:pt x="65" y="176"/>
                  </a:lnTo>
                  <a:lnTo>
                    <a:pt x="52" y="184"/>
                  </a:lnTo>
                  <a:lnTo>
                    <a:pt x="40" y="184"/>
                  </a:lnTo>
                  <a:lnTo>
                    <a:pt x="35" y="191"/>
                  </a:lnTo>
                  <a:lnTo>
                    <a:pt x="20" y="191"/>
                  </a:lnTo>
                  <a:lnTo>
                    <a:pt x="20" y="201"/>
                  </a:lnTo>
                  <a:lnTo>
                    <a:pt x="0" y="201"/>
                  </a:lnTo>
                  <a:lnTo>
                    <a:pt x="37" y="246"/>
                  </a:lnTo>
                  <a:lnTo>
                    <a:pt x="57" y="258"/>
                  </a:lnTo>
                  <a:lnTo>
                    <a:pt x="179" y="358"/>
                  </a:lnTo>
                  <a:lnTo>
                    <a:pt x="197" y="365"/>
                  </a:lnTo>
                  <a:lnTo>
                    <a:pt x="201" y="395"/>
                  </a:lnTo>
                  <a:lnTo>
                    <a:pt x="216" y="390"/>
                  </a:lnTo>
                  <a:lnTo>
                    <a:pt x="219" y="380"/>
                  </a:lnTo>
                  <a:lnTo>
                    <a:pt x="246" y="380"/>
                  </a:lnTo>
                  <a:lnTo>
                    <a:pt x="261" y="365"/>
                  </a:lnTo>
                  <a:lnTo>
                    <a:pt x="271" y="360"/>
                  </a:lnTo>
                  <a:lnTo>
                    <a:pt x="274" y="348"/>
                  </a:lnTo>
                  <a:lnTo>
                    <a:pt x="303" y="338"/>
                  </a:lnTo>
                  <a:lnTo>
                    <a:pt x="311" y="326"/>
                  </a:lnTo>
                  <a:lnTo>
                    <a:pt x="326" y="313"/>
                  </a:lnTo>
                  <a:lnTo>
                    <a:pt x="343" y="306"/>
                  </a:lnTo>
                  <a:lnTo>
                    <a:pt x="348" y="298"/>
                  </a:lnTo>
                  <a:lnTo>
                    <a:pt x="346" y="281"/>
                  </a:lnTo>
                  <a:lnTo>
                    <a:pt x="318" y="276"/>
                  </a:lnTo>
                  <a:lnTo>
                    <a:pt x="308" y="266"/>
                  </a:lnTo>
                  <a:lnTo>
                    <a:pt x="308" y="246"/>
                  </a:lnTo>
                  <a:lnTo>
                    <a:pt x="311" y="127"/>
                  </a:lnTo>
                  <a:lnTo>
                    <a:pt x="301" y="124"/>
                  </a:lnTo>
                  <a:lnTo>
                    <a:pt x="298" y="104"/>
                  </a:lnTo>
                  <a:lnTo>
                    <a:pt x="281" y="99"/>
                  </a:lnTo>
                  <a:lnTo>
                    <a:pt x="274" y="80"/>
                  </a:lnTo>
                  <a:lnTo>
                    <a:pt x="279" y="60"/>
                  </a:lnTo>
                  <a:lnTo>
                    <a:pt x="296" y="55"/>
                  </a:lnTo>
                  <a:lnTo>
                    <a:pt x="286" y="40"/>
                  </a:lnTo>
                  <a:lnTo>
                    <a:pt x="288" y="27"/>
                  </a:lnTo>
                  <a:lnTo>
                    <a:pt x="298" y="27"/>
                  </a:lnTo>
                  <a:lnTo>
                    <a:pt x="293" y="2"/>
                  </a:lnTo>
                  <a:lnTo>
                    <a:pt x="241" y="0"/>
                  </a:lnTo>
                  <a:lnTo>
                    <a:pt x="216" y="2"/>
                  </a:lnTo>
                  <a:lnTo>
                    <a:pt x="197" y="12"/>
                  </a:lnTo>
                  <a:lnTo>
                    <a:pt x="159" y="15"/>
                  </a:lnTo>
                  <a:lnTo>
                    <a:pt x="144" y="27"/>
                  </a:lnTo>
                  <a:lnTo>
                    <a:pt x="119" y="30"/>
                  </a:lnTo>
                  <a:lnTo>
                    <a:pt x="110" y="5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46" name="Freeform 63"/>
            <p:cNvSpPr>
              <a:spLocks/>
            </p:cNvSpPr>
            <p:nvPr/>
          </p:nvSpPr>
          <p:spPr bwMode="auto">
            <a:xfrm>
              <a:off x="5137824" y="3712619"/>
              <a:ext cx="195081" cy="401900"/>
            </a:xfrm>
            <a:custGeom>
              <a:avLst/>
              <a:gdLst>
                <a:gd name="T0" fmla="*/ 169862 w 139"/>
                <a:gd name="T1" fmla="*/ 4763 h 289"/>
                <a:gd name="T2" fmla="*/ 165100 w 139"/>
                <a:gd name="T3" fmla="*/ 44450 h 289"/>
                <a:gd name="T4" fmla="*/ 158750 w 139"/>
                <a:gd name="T5" fmla="*/ 50800 h 289"/>
                <a:gd name="T6" fmla="*/ 153987 w 139"/>
                <a:gd name="T7" fmla="*/ 79375 h 289"/>
                <a:gd name="T8" fmla="*/ 134937 w 139"/>
                <a:gd name="T9" fmla="*/ 79375 h 289"/>
                <a:gd name="T10" fmla="*/ 127000 w 139"/>
                <a:gd name="T11" fmla="*/ 90488 h 289"/>
                <a:gd name="T12" fmla="*/ 122237 w 139"/>
                <a:gd name="T13" fmla="*/ 106363 h 289"/>
                <a:gd name="T14" fmla="*/ 106362 w 139"/>
                <a:gd name="T15" fmla="*/ 119063 h 289"/>
                <a:gd name="T16" fmla="*/ 103187 w 139"/>
                <a:gd name="T17" fmla="*/ 134938 h 289"/>
                <a:gd name="T18" fmla="*/ 90487 w 139"/>
                <a:gd name="T19" fmla="*/ 134938 h 289"/>
                <a:gd name="T20" fmla="*/ 87312 w 139"/>
                <a:gd name="T21" fmla="*/ 119063 h 289"/>
                <a:gd name="T22" fmla="*/ 71437 w 139"/>
                <a:gd name="T23" fmla="*/ 119063 h 289"/>
                <a:gd name="T24" fmla="*/ 66675 w 139"/>
                <a:gd name="T25" fmla="*/ 130175 h 289"/>
                <a:gd name="T26" fmla="*/ 47625 w 139"/>
                <a:gd name="T27" fmla="*/ 138113 h 289"/>
                <a:gd name="T28" fmla="*/ 42862 w 139"/>
                <a:gd name="T29" fmla="*/ 161925 h 289"/>
                <a:gd name="T30" fmla="*/ 31750 w 139"/>
                <a:gd name="T31" fmla="*/ 166688 h 289"/>
                <a:gd name="T32" fmla="*/ 34925 w 139"/>
                <a:gd name="T33" fmla="*/ 244475 h 289"/>
                <a:gd name="T34" fmla="*/ 42862 w 139"/>
                <a:gd name="T35" fmla="*/ 249238 h 289"/>
                <a:gd name="T36" fmla="*/ 47625 w 139"/>
                <a:gd name="T37" fmla="*/ 268288 h 289"/>
                <a:gd name="T38" fmla="*/ 39687 w 139"/>
                <a:gd name="T39" fmla="*/ 276225 h 289"/>
                <a:gd name="T40" fmla="*/ 31750 w 139"/>
                <a:gd name="T41" fmla="*/ 304800 h 289"/>
                <a:gd name="T42" fmla="*/ 20637 w 139"/>
                <a:gd name="T43" fmla="*/ 312738 h 289"/>
                <a:gd name="T44" fmla="*/ 15875 w 139"/>
                <a:gd name="T45" fmla="*/ 323850 h 289"/>
                <a:gd name="T46" fmla="*/ 0 w 139"/>
                <a:gd name="T47" fmla="*/ 327025 h 289"/>
                <a:gd name="T48" fmla="*/ 0 w 139"/>
                <a:gd name="T49" fmla="*/ 366713 h 289"/>
                <a:gd name="T50" fmla="*/ 20637 w 139"/>
                <a:gd name="T51" fmla="*/ 366713 h 289"/>
                <a:gd name="T52" fmla="*/ 20637 w 139"/>
                <a:gd name="T53" fmla="*/ 442913 h 289"/>
                <a:gd name="T54" fmla="*/ 39687 w 139"/>
                <a:gd name="T55" fmla="*/ 442913 h 289"/>
                <a:gd name="T56" fmla="*/ 47625 w 139"/>
                <a:gd name="T57" fmla="*/ 454025 h 289"/>
                <a:gd name="T58" fmla="*/ 63500 w 139"/>
                <a:gd name="T59" fmla="*/ 458788 h 289"/>
                <a:gd name="T60" fmla="*/ 79375 w 139"/>
                <a:gd name="T61" fmla="*/ 442913 h 289"/>
                <a:gd name="T62" fmla="*/ 98425 w 139"/>
                <a:gd name="T63" fmla="*/ 438150 h 289"/>
                <a:gd name="T64" fmla="*/ 111125 w 139"/>
                <a:gd name="T65" fmla="*/ 430213 h 289"/>
                <a:gd name="T66" fmla="*/ 127000 w 139"/>
                <a:gd name="T67" fmla="*/ 422275 h 289"/>
                <a:gd name="T68" fmla="*/ 134937 w 139"/>
                <a:gd name="T69" fmla="*/ 382588 h 289"/>
                <a:gd name="T70" fmla="*/ 150812 w 139"/>
                <a:gd name="T71" fmla="*/ 379413 h 289"/>
                <a:gd name="T72" fmla="*/ 150812 w 139"/>
                <a:gd name="T73" fmla="*/ 327025 h 289"/>
                <a:gd name="T74" fmla="*/ 158750 w 139"/>
                <a:gd name="T75" fmla="*/ 323850 h 289"/>
                <a:gd name="T76" fmla="*/ 158750 w 139"/>
                <a:gd name="T77" fmla="*/ 257175 h 289"/>
                <a:gd name="T78" fmla="*/ 177800 w 139"/>
                <a:gd name="T79" fmla="*/ 244475 h 289"/>
                <a:gd name="T80" fmla="*/ 188912 w 139"/>
                <a:gd name="T81" fmla="*/ 233363 h 289"/>
                <a:gd name="T82" fmla="*/ 188912 w 139"/>
                <a:gd name="T83" fmla="*/ 177800 h 289"/>
                <a:gd name="T84" fmla="*/ 204787 w 139"/>
                <a:gd name="T85" fmla="*/ 166688 h 289"/>
                <a:gd name="T86" fmla="*/ 209550 w 139"/>
                <a:gd name="T87" fmla="*/ 122238 h 289"/>
                <a:gd name="T88" fmla="*/ 220662 w 139"/>
                <a:gd name="T89" fmla="*/ 122238 h 289"/>
                <a:gd name="T90" fmla="*/ 220662 w 139"/>
                <a:gd name="T91" fmla="*/ 55563 h 289"/>
                <a:gd name="T92" fmla="*/ 204787 w 139"/>
                <a:gd name="T93" fmla="*/ 44450 h 289"/>
                <a:gd name="T94" fmla="*/ 201612 w 139"/>
                <a:gd name="T95" fmla="*/ 12700 h 289"/>
                <a:gd name="T96" fmla="*/ 185737 w 139"/>
                <a:gd name="T97" fmla="*/ 0 h 289"/>
                <a:gd name="T98" fmla="*/ 169862 w 139"/>
                <a:gd name="T99" fmla="*/ 4763 h 28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39" h="289">
                  <a:moveTo>
                    <a:pt x="107" y="3"/>
                  </a:moveTo>
                  <a:lnTo>
                    <a:pt x="104" y="28"/>
                  </a:lnTo>
                  <a:lnTo>
                    <a:pt x="100" y="32"/>
                  </a:lnTo>
                  <a:lnTo>
                    <a:pt x="97" y="50"/>
                  </a:lnTo>
                  <a:lnTo>
                    <a:pt x="85" y="50"/>
                  </a:lnTo>
                  <a:lnTo>
                    <a:pt x="80" y="57"/>
                  </a:lnTo>
                  <a:lnTo>
                    <a:pt x="77" y="67"/>
                  </a:lnTo>
                  <a:lnTo>
                    <a:pt x="67" y="75"/>
                  </a:lnTo>
                  <a:lnTo>
                    <a:pt x="65" y="85"/>
                  </a:lnTo>
                  <a:lnTo>
                    <a:pt x="57" y="85"/>
                  </a:lnTo>
                  <a:lnTo>
                    <a:pt x="55" y="75"/>
                  </a:lnTo>
                  <a:lnTo>
                    <a:pt x="45" y="75"/>
                  </a:lnTo>
                  <a:lnTo>
                    <a:pt x="42" y="82"/>
                  </a:lnTo>
                  <a:lnTo>
                    <a:pt x="30" y="87"/>
                  </a:lnTo>
                  <a:lnTo>
                    <a:pt x="27" y="102"/>
                  </a:lnTo>
                  <a:lnTo>
                    <a:pt x="20" y="105"/>
                  </a:lnTo>
                  <a:lnTo>
                    <a:pt x="22" y="154"/>
                  </a:lnTo>
                  <a:lnTo>
                    <a:pt x="27" y="157"/>
                  </a:lnTo>
                  <a:lnTo>
                    <a:pt x="30" y="169"/>
                  </a:lnTo>
                  <a:lnTo>
                    <a:pt x="25" y="174"/>
                  </a:lnTo>
                  <a:lnTo>
                    <a:pt x="20" y="192"/>
                  </a:lnTo>
                  <a:lnTo>
                    <a:pt x="13" y="197"/>
                  </a:lnTo>
                  <a:lnTo>
                    <a:pt x="10" y="204"/>
                  </a:lnTo>
                  <a:lnTo>
                    <a:pt x="0" y="206"/>
                  </a:lnTo>
                  <a:lnTo>
                    <a:pt x="0" y="231"/>
                  </a:lnTo>
                  <a:lnTo>
                    <a:pt x="13" y="231"/>
                  </a:lnTo>
                  <a:lnTo>
                    <a:pt x="13" y="279"/>
                  </a:lnTo>
                  <a:lnTo>
                    <a:pt x="25" y="279"/>
                  </a:lnTo>
                  <a:lnTo>
                    <a:pt x="30" y="286"/>
                  </a:lnTo>
                  <a:lnTo>
                    <a:pt x="40" y="289"/>
                  </a:lnTo>
                  <a:lnTo>
                    <a:pt x="50" y="279"/>
                  </a:lnTo>
                  <a:lnTo>
                    <a:pt x="62" y="276"/>
                  </a:lnTo>
                  <a:lnTo>
                    <a:pt x="70" y="271"/>
                  </a:lnTo>
                  <a:lnTo>
                    <a:pt x="80" y="266"/>
                  </a:lnTo>
                  <a:lnTo>
                    <a:pt x="85" y="241"/>
                  </a:lnTo>
                  <a:lnTo>
                    <a:pt x="95" y="239"/>
                  </a:lnTo>
                  <a:lnTo>
                    <a:pt x="95" y="206"/>
                  </a:lnTo>
                  <a:lnTo>
                    <a:pt x="100" y="204"/>
                  </a:lnTo>
                  <a:lnTo>
                    <a:pt x="100" y="162"/>
                  </a:lnTo>
                  <a:lnTo>
                    <a:pt x="112" y="154"/>
                  </a:lnTo>
                  <a:lnTo>
                    <a:pt x="119" y="147"/>
                  </a:lnTo>
                  <a:lnTo>
                    <a:pt x="119" y="112"/>
                  </a:lnTo>
                  <a:lnTo>
                    <a:pt x="129" y="105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35"/>
                  </a:lnTo>
                  <a:lnTo>
                    <a:pt x="129" y="28"/>
                  </a:lnTo>
                  <a:lnTo>
                    <a:pt x="127" y="8"/>
                  </a:lnTo>
                  <a:lnTo>
                    <a:pt x="117" y="0"/>
                  </a:lnTo>
                  <a:lnTo>
                    <a:pt x="107" y="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47" name="Freeform 64"/>
            <p:cNvSpPr>
              <a:spLocks/>
            </p:cNvSpPr>
            <p:nvPr/>
          </p:nvSpPr>
          <p:spPr bwMode="auto">
            <a:xfrm>
              <a:off x="4255040" y="2993652"/>
              <a:ext cx="234380" cy="356009"/>
            </a:xfrm>
            <a:custGeom>
              <a:avLst/>
              <a:gdLst>
                <a:gd name="T0" fmla="*/ 0 w 167"/>
                <a:gd name="T1" fmla="*/ 307975 h 256"/>
                <a:gd name="T2" fmla="*/ 50800 w 167"/>
                <a:gd name="T3" fmla="*/ 265113 h 256"/>
                <a:gd name="T4" fmla="*/ 66675 w 167"/>
                <a:gd name="T5" fmla="*/ 241300 h 256"/>
                <a:gd name="T6" fmla="*/ 90488 w 167"/>
                <a:gd name="T7" fmla="*/ 220663 h 256"/>
                <a:gd name="T8" fmla="*/ 122238 w 167"/>
                <a:gd name="T9" fmla="*/ 196850 h 256"/>
                <a:gd name="T10" fmla="*/ 138113 w 167"/>
                <a:gd name="T11" fmla="*/ 166688 h 256"/>
                <a:gd name="T12" fmla="*/ 153988 w 167"/>
                <a:gd name="T13" fmla="*/ 111125 h 256"/>
                <a:gd name="T14" fmla="*/ 161925 w 167"/>
                <a:gd name="T15" fmla="*/ 98425 h 256"/>
                <a:gd name="T16" fmla="*/ 177800 w 167"/>
                <a:gd name="T17" fmla="*/ 87313 h 256"/>
                <a:gd name="T18" fmla="*/ 180975 w 167"/>
                <a:gd name="T19" fmla="*/ 47625 h 256"/>
                <a:gd name="T20" fmla="*/ 177800 w 167"/>
                <a:gd name="T21" fmla="*/ 0 h 256"/>
                <a:gd name="T22" fmla="*/ 188913 w 167"/>
                <a:gd name="T23" fmla="*/ 0 h 256"/>
                <a:gd name="T24" fmla="*/ 193675 w 167"/>
                <a:gd name="T25" fmla="*/ 20638 h 256"/>
                <a:gd name="T26" fmla="*/ 201613 w 167"/>
                <a:gd name="T27" fmla="*/ 36513 h 256"/>
                <a:gd name="T28" fmla="*/ 212725 w 167"/>
                <a:gd name="T29" fmla="*/ 58738 h 256"/>
                <a:gd name="T30" fmla="*/ 212725 w 167"/>
                <a:gd name="T31" fmla="*/ 74613 h 256"/>
                <a:gd name="T32" fmla="*/ 201613 w 167"/>
                <a:gd name="T33" fmla="*/ 82550 h 256"/>
                <a:gd name="T34" fmla="*/ 209550 w 167"/>
                <a:gd name="T35" fmla="*/ 87313 h 256"/>
                <a:gd name="T36" fmla="*/ 212725 w 167"/>
                <a:gd name="T37" fmla="*/ 106363 h 256"/>
                <a:gd name="T38" fmla="*/ 225425 w 167"/>
                <a:gd name="T39" fmla="*/ 119063 h 256"/>
                <a:gd name="T40" fmla="*/ 220663 w 167"/>
                <a:gd name="T41" fmla="*/ 134938 h 256"/>
                <a:gd name="T42" fmla="*/ 209550 w 167"/>
                <a:gd name="T43" fmla="*/ 142875 h 256"/>
                <a:gd name="T44" fmla="*/ 209550 w 167"/>
                <a:gd name="T45" fmla="*/ 158750 h 256"/>
                <a:gd name="T46" fmla="*/ 233363 w 167"/>
                <a:gd name="T47" fmla="*/ 185738 h 256"/>
                <a:gd name="T48" fmla="*/ 249238 w 167"/>
                <a:gd name="T49" fmla="*/ 217488 h 256"/>
                <a:gd name="T50" fmla="*/ 233363 w 167"/>
                <a:gd name="T51" fmla="*/ 233363 h 256"/>
                <a:gd name="T52" fmla="*/ 220663 w 167"/>
                <a:gd name="T53" fmla="*/ 273050 h 256"/>
                <a:gd name="T54" fmla="*/ 241300 w 167"/>
                <a:gd name="T55" fmla="*/ 304800 h 256"/>
                <a:gd name="T56" fmla="*/ 257175 w 167"/>
                <a:gd name="T57" fmla="*/ 342900 h 256"/>
                <a:gd name="T58" fmla="*/ 265113 w 167"/>
                <a:gd name="T59" fmla="*/ 358775 h 256"/>
                <a:gd name="T60" fmla="*/ 177800 w 167"/>
                <a:gd name="T61" fmla="*/ 371475 h 256"/>
                <a:gd name="T62" fmla="*/ 134938 w 167"/>
                <a:gd name="T63" fmla="*/ 374650 h 256"/>
                <a:gd name="T64" fmla="*/ 119063 w 167"/>
                <a:gd name="T65" fmla="*/ 390525 h 256"/>
                <a:gd name="T66" fmla="*/ 119063 w 167"/>
                <a:gd name="T67" fmla="*/ 403225 h 256"/>
                <a:gd name="T68" fmla="*/ 74613 w 167"/>
                <a:gd name="T69" fmla="*/ 406400 h 256"/>
                <a:gd name="T70" fmla="*/ 71438 w 167"/>
                <a:gd name="T71" fmla="*/ 379413 h 256"/>
                <a:gd name="T72" fmla="*/ 87313 w 167"/>
                <a:gd name="T73" fmla="*/ 347663 h 256"/>
                <a:gd name="T74" fmla="*/ 71438 w 167"/>
                <a:gd name="T75" fmla="*/ 331788 h 256"/>
                <a:gd name="T76" fmla="*/ 42863 w 167"/>
                <a:gd name="T77" fmla="*/ 319088 h 256"/>
                <a:gd name="T78" fmla="*/ 0 w 167"/>
                <a:gd name="T79" fmla="*/ 307975 h 25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67" h="256">
                  <a:moveTo>
                    <a:pt x="0" y="194"/>
                  </a:moveTo>
                  <a:lnTo>
                    <a:pt x="32" y="167"/>
                  </a:lnTo>
                  <a:lnTo>
                    <a:pt x="42" y="152"/>
                  </a:lnTo>
                  <a:lnTo>
                    <a:pt x="57" y="139"/>
                  </a:lnTo>
                  <a:lnTo>
                    <a:pt x="77" y="124"/>
                  </a:lnTo>
                  <a:lnTo>
                    <a:pt x="87" y="105"/>
                  </a:lnTo>
                  <a:lnTo>
                    <a:pt x="97" y="70"/>
                  </a:lnTo>
                  <a:lnTo>
                    <a:pt x="102" y="62"/>
                  </a:lnTo>
                  <a:lnTo>
                    <a:pt x="112" y="55"/>
                  </a:lnTo>
                  <a:lnTo>
                    <a:pt x="114" y="30"/>
                  </a:lnTo>
                  <a:lnTo>
                    <a:pt x="112" y="0"/>
                  </a:lnTo>
                  <a:lnTo>
                    <a:pt x="119" y="0"/>
                  </a:lnTo>
                  <a:lnTo>
                    <a:pt x="122" y="13"/>
                  </a:lnTo>
                  <a:lnTo>
                    <a:pt x="127" y="23"/>
                  </a:lnTo>
                  <a:lnTo>
                    <a:pt x="134" y="37"/>
                  </a:lnTo>
                  <a:lnTo>
                    <a:pt x="134" y="47"/>
                  </a:lnTo>
                  <a:lnTo>
                    <a:pt x="127" y="52"/>
                  </a:lnTo>
                  <a:lnTo>
                    <a:pt x="132" y="55"/>
                  </a:lnTo>
                  <a:lnTo>
                    <a:pt x="134" y="67"/>
                  </a:lnTo>
                  <a:lnTo>
                    <a:pt x="142" y="75"/>
                  </a:lnTo>
                  <a:lnTo>
                    <a:pt x="139" y="85"/>
                  </a:lnTo>
                  <a:lnTo>
                    <a:pt x="132" y="90"/>
                  </a:lnTo>
                  <a:lnTo>
                    <a:pt x="132" y="100"/>
                  </a:lnTo>
                  <a:lnTo>
                    <a:pt x="147" y="117"/>
                  </a:lnTo>
                  <a:lnTo>
                    <a:pt x="157" y="137"/>
                  </a:lnTo>
                  <a:lnTo>
                    <a:pt x="147" y="147"/>
                  </a:lnTo>
                  <a:lnTo>
                    <a:pt x="139" y="172"/>
                  </a:lnTo>
                  <a:lnTo>
                    <a:pt x="152" y="192"/>
                  </a:lnTo>
                  <a:lnTo>
                    <a:pt x="162" y="216"/>
                  </a:lnTo>
                  <a:lnTo>
                    <a:pt x="167" y="226"/>
                  </a:lnTo>
                  <a:lnTo>
                    <a:pt x="112" y="234"/>
                  </a:lnTo>
                  <a:lnTo>
                    <a:pt x="85" y="236"/>
                  </a:lnTo>
                  <a:lnTo>
                    <a:pt x="75" y="246"/>
                  </a:lnTo>
                  <a:lnTo>
                    <a:pt x="75" y="254"/>
                  </a:lnTo>
                  <a:lnTo>
                    <a:pt x="47" y="256"/>
                  </a:lnTo>
                  <a:lnTo>
                    <a:pt x="45" y="239"/>
                  </a:lnTo>
                  <a:lnTo>
                    <a:pt x="55" y="219"/>
                  </a:lnTo>
                  <a:lnTo>
                    <a:pt x="45" y="209"/>
                  </a:lnTo>
                  <a:lnTo>
                    <a:pt x="27" y="201"/>
                  </a:lnTo>
                  <a:lnTo>
                    <a:pt x="0" y="19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48" name="Freeform 65"/>
            <p:cNvSpPr>
              <a:spLocks/>
            </p:cNvSpPr>
            <p:nvPr/>
          </p:nvSpPr>
          <p:spPr bwMode="auto">
            <a:xfrm>
              <a:off x="2141415" y="3045101"/>
              <a:ext cx="284902" cy="422761"/>
            </a:xfrm>
            <a:custGeom>
              <a:avLst/>
              <a:gdLst>
                <a:gd name="T0" fmla="*/ 46038 w 203"/>
                <a:gd name="T1" fmla="*/ 185738 h 304"/>
                <a:gd name="T2" fmla="*/ 50800 w 203"/>
                <a:gd name="T3" fmla="*/ 122238 h 304"/>
                <a:gd name="T4" fmla="*/ 77788 w 203"/>
                <a:gd name="T5" fmla="*/ 146050 h 304"/>
                <a:gd name="T6" fmla="*/ 82550 w 203"/>
                <a:gd name="T7" fmla="*/ 103188 h 304"/>
                <a:gd name="T8" fmla="*/ 109538 w 203"/>
                <a:gd name="T9" fmla="*/ 92075 h 304"/>
                <a:gd name="T10" fmla="*/ 114300 w 203"/>
                <a:gd name="T11" fmla="*/ 60325 h 304"/>
                <a:gd name="T12" fmla="*/ 146050 w 203"/>
                <a:gd name="T13" fmla="*/ 36513 h 304"/>
                <a:gd name="T14" fmla="*/ 176213 w 203"/>
                <a:gd name="T15" fmla="*/ 36513 h 304"/>
                <a:gd name="T16" fmla="*/ 184150 w 203"/>
                <a:gd name="T17" fmla="*/ 7938 h 304"/>
                <a:gd name="T18" fmla="*/ 207963 w 203"/>
                <a:gd name="T19" fmla="*/ 0 h 304"/>
                <a:gd name="T20" fmla="*/ 220663 w 203"/>
                <a:gd name="T21" fmla="*/ 7938 h 304"/>
                <a:gd name="T22" fmla="*/ 200025 w 203"/>
                <a:gd name="T23" fmla="*/ 36513 h 304"/>
                <a:gd name="T24" fmla="*/ 184150 w 203"/>
                <a:gd name="T25" fmla="*/ 84138 h 304"/>
                <a:gd name="T26" fmla="*/ 169863 w 203"/>
                <a:gd name="T27" fmla="*/ 95250 h 304"/>
                <a:gd name="T28" fmla="*/ 192088 w 203"/>
                <a:gd name="T29" fmla="*/ 130175 h 304"/>
                <a:gd name="T30" fmla="*/ 184150 w 203"/>
                <a:gd name="T31" fmla="*/ 161925 h 304"/>
                <a:gd name="T32" fmla="*/ 236538 w 203"/>
                <a:gd name="T33" fmla="*/ 166688 h 304"/>
                <a:gd name="T34" fmla="*/ 236538 w 203"/>
                <a:gd name="T35" fmla="*/ 185738 h 304"/>
                <a:gd name="T36" fmla="*/ 279400 w 203"/>
                <a:gd name="T37" fmla="*/ 206375 h 304"/>
                <a:gd name="T38" fmla="*/ 322263 w 203"/>
                <a:gd name="T39" fmla="*/ 222250 h 304"/>
                <a:gd name="T40" fmla="*/ 322263 w 203"/>
                <a:gd name="T41" fmla="*/ 276225 h 304"/>
                <a:gd name="T42" fmla="*/ 314325 w 203"/>
                <a:gd name="T43" fmla="*/ 307975 h 304"/>
                <a:gd name="T44" fmla="*/ 319088 w 203"/>
                <a:gd name="T45" fmla="*/ 336550 h 304"/>
                <a:gd name="T46" fmla="*/ 271463 w 203"/>
                <a:gd name="T47" fmla="*/ 352425 h 304"/>
                <a:gd name="T48" fmla="*/ 260350 w 203"/>
                <a:gd name="T49" fmla="*/ 371475 h 304"/>
                <a:gd name="T50" fmla="*/ 271463 w 203"/>
                <a:gd name="T51" fmla="*/ 387350 h 304"/>
                <a:gd name="T52" fmla="*/ 260350 w 203"/>
                <a:gd name="T53" fmla="*/ 398463 h 304"/>
                <a:gd name="T54" fmla="*/ 263525 w 203"/>
                <a:gd name="T55" fmla="*/ 454025 h 304"/>
                <a:gd name="T56" fmla="*/ 263525 w 203"/>
                <a:gd name="T57" fmla="*/ 477838 h 304"/>
                <a:gd name="T58" fmla="*/ 236538 w 203"/>
                <a:gd name="T59" fmla="*/ 482600 h 304"/>
                <a:gd name="T60" fmla="*/ 212725 w 203"/>
                <a:gd name="T61" fmla="*/ 461963 h 304"/>
                <a:gd name="T62" fmla="*/ 161925 w 203"/>
                <a:gd name="T63" fmla="*/ 458788 h 304"/>
                <a:gd name="T64" fmla="*/ 138113 w 203"/>
                <a:gd name="T65" fmla="*/ 427038 h 304"/>
                <a:gd name="T66" fmla="*/ 109538 w 203"/>
                <a:gd name="T67" fmla="*/ 406400 h 304"/>
                <a:gd name="T68" fmla="*/ 85725 w 203"/>
                <a:gd name="T69" fmla="*/ 387350 h 304"/>
                <a:gd name="T70" fmla="*/ 42863 w 203"/>
                <a:gd name="T71" fmla="*/ 392113 h 304"/>
                <a:gd name="T72" fmla="*/ 0 w 203"/>
                <a:gd name="T73" fmla="*/ 368300 h 304"/>
                <a:gd name="T74" fmla="*/ 23813 w 203"/>
                <a:gd name="T75" fmla="*/ 336550 h 304"/>
                <a:gd name="T76" fmla="*/ 26988 w 203"/>
                <a:gd name="T77" fmla="*/ 315913 h 304"/>
                <a:gd name="T78" fmla="*/ 53975 w 203"/>
                <a:gd name="T79" fmla="*/ 312738 h 304"/>
                <a:gd name="T80" fmla="*/ 46038 w 203"/>
                <a:gd name="T81" fmla="*/ 185738 h 30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03" h="304">
                  <a:moveTo>
                    <a:pt x="29" y="117"/>
                  </a:moveTo>
                  <a:lnTo>
                    <a:pt x="32" y="77"/>
                  </a:lnTo>
                  <a:lnTo>
                    <a:pt x="49" y="92"/>
                  </a:lnTo>
                  <a:lnTo>
                    <a:pt x="52" y="65"/>
                  </a:lnTo>
                  <a:lnTo>
                    <a:pt x="69" y="58"/>
                  </a:lnTo>
                  <a:lnTo>
                    <a:pt x="72" y="38"/>
                  </a:lnTo>
                  <a:lnTo>
                    <a:pt x="92" y="23"/>
                  </a:lnTo>
                  <a:lnTo>
                    <a:pt x="111" y="23"/>
                  </a:lnTo>
                  <a:lnTo>
                    <a:pt x="116" y="5"/>
                  </a:lnTo>
                  <a:lnTo>
                    <a:pt x="131" y="0"/>
                  </a:lnTo>
                  <a:lnTo>
                    <a:pt x="139" y="5"/>
                  </a:lnTo>
                  <a:lnTo>
                    <a:pt x="126" y="23"/>
                  </a:lnTo>
                  <a:lnTo>
                    <a:pt x="116" y="53"/>
                  </a:lnTo>
                  <a:lnTo>
                    <a:pt x="107" y="60"/>
                  </a:lnTo>
                  <a:lnTo>
                    <a:pt x="121" y="82"/>
                  </a:lnTo>
                  <a:lnTo>
                    <a:pt x="116" y="102"/>
                  </a:lnTo>
                  <a:lnTo>
                    <a:pt x="149" y="105"/>
                  </a:lnTo>
                  <a:lnTo>
                    <a:pt x="149" y="117"/>
                  </a:lnTo>
                  <a:lnTo>
                    <a:pt x="176" y="130"/>
                  </a:lnTo>
                  <a:lnTo>
                    <a:pt x="203" y="140"/>
                  </a:lnTo>
                  <a:lnTo>
                    <a:pt x="203" y="174"/>
                  </a:lnTo>
                  <a:lnTo>
                    <a:pt x="198" y="194"/>
                  </a:lnTo>
                  <a:lnTo>
                    <a:pt x="201" y="212"/>
                  </a:lnTo>
                  <a:lnTo>
                    <a:pt x="171" y="222"/>
                  </a:lnTo>
                  <a:lnTo>
                    <a:pt x="164" y="234"/>
                  </a:lnTo>
                  <a:lnTo>
                    <a:pt x="171" y="244"/>
                  </a:lnTo>
                  <a:lnTo>
                    <a:pt x="164" y="251"/>
                  </a:lnTo>
                  <a:lnTo>
                    <a:pt x="166" y="286"/>
                  </a:lnTo>
                  <a:lnTo>
                    <a:pt x="166" y="301"/>
                  </a:lnTo>
                  <a:lnTo>
                    <a:pt x="149" y="304"/>
                  </a:lnTo>
                  <a:lnTo>
                    <a:pt x="134" y="291"/>
                  </a:lnTo>
                  <a:lnTo>
                    <a:pt x="102" y="289"/>
                  </a:lnTo>
                  <a:lnTo>
                    <a:pt x="87" y="269"/>
                  </a:lnTo>
                  <a:lnTo>
                    <a:pt x="69" y="256"/>
                  </a:lnTo>
                  <a:lnTo>
                    <a:pt x="54" y="244"/>
                  </a:lnTo>
                  <a:lnTo>
                    <a:pt x="27" y="247"/>
                  </a:lnTo>
                  <a:lnTo>
                    <a:pt x="0" y="232"/>
                  </a:lnTo>
                  <a:lnTo>
                    <a:pt x="15" y="212"/>
                  </a:lnTo>
                  <a:lnTo>
                    <a:pt x="17" y="199"/>
                  </a:lnTo>
                  <a:lnTo>
                    <a:pt x="34" y="197"/>
                  </a:lnTo>
                  <a:lnTo>
                    <a:pt x="29" y="11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49" name="Freeform 66"/>
            <p:cNvSpPr>
              <a:spLocks/>
            </p:cNvSpPr>
            <p:nvPr/>
          </p:nvSpPr>
          <p:spPr bwMode="auto">
            <a:xfrm>
              <a:off x="5243088" y="1742060"/>
              <a:ext cx="913657" cy="460307"/>
            </a:xfrm>
            <a:custGeom>
              <a:avLst/>
              <a:gdLst>
                <a:gd name="T0" fmla="*/ 1009650 w 651"/>
                <a:gd name="T1" fmla="*/ 150812 h 331"/>
                <a:gd name="T2" fmla="*/ 946150 w 651"/>
                <a:gd name="T3" fmla="*/ 111125 h 331"/>
                <a:gd name="T4" fmla="*/ 879475 w 651"/>
                <a:gd name="T5" fmla="*/ 31750 h 331"/>
                <a:gd name="T6" fmla="*/ 796925 w 651"/>
                <a:gd name="T7" fmla="*/ 47625 h 331"/>
                <a:gd name="T8" fmla="*/ 765175 w 651"/>
                <a:gd name="T9" fmla="*/ 20637 h 331"/>
                <a:gd name="T10" fmla="*/ 685800 w 651"/>
                <a:gd name="T11" fmla="*/ 7937 h 331"/>
                <a:gd name="T12" fmla="*/ 576263 w 651"/>
                <a:gd name="T13" fmla="*/ 12700 h 331"/>
                <a:gd name="T14" fmla="*/ 515938 w 651"/>
                <a:gd name="T15" fmla="*/ 7937 h 331"/>
                <a:gd name="T16" fmla="*/ 492125 w 651"/>
                <a:gd name="T17" fmla="*/ 63500 h 331"/>
                <a:gd name="T18" fmla="*/ 465138 w 651"/>
                <a:gd name="T19" fmla="*/ 76200 h 331"/>
                <a:gd name="T20" fmla="*/ 465138 w 651"/>
                <a:gd name="T21" fmla="*/ 82550 h 331"/>
                <a:gd name="T22" fmla="*/ 476250 w 651"/>
                <a:gd name="T23" fmla="*/ 114300 h 331"/>
                <a:gd name="T24" fmla="*/ 433388 w 651"/>
                <a:gd name="T25" fmla="*/ 122237 h 331"/>
                <a:gd name="T26" fmla="*/ 346075 w 651"/>
                <a:gd name="T27" fmla="*/ 95250 h 331"/>
                <a:gd name="T28" fmla="*/ 323850 w 651"/>
                <a:gd name="T29" fmla="*/ 68262 h 331"/>
                <a:gd name="T30" fmla="*/ 207963 w 651"/>
                <a:gd name="T31" fmla="*/ 20637 h 331"/>
                <a:gd name="T32" fmla="*/ 130175 w 651"/>
                <a:gd name="T33" fmla="*/ 23812 h 331"/>
                <a:gd name="T34" fmla="*/ 85725 w 651"/>
                <a:gd name="T35" fmla="*/ 12700 h 331"/>
                <a:gd name="T36" fmla="*/ 0 w 651"/>
                <a:gd name="T37" fmla="*/ 111125 h 331"/>
                <a:gd name="T38" fmla="*/ 46038 w 651"/>
                <a:gd name="T39" fmla="*/ 166687 h 331"/>
                <a:gd name="T40" fmla="*/ 23813 w 651"/>
                <a:gd name="T41" fmla="*/ 233362 h 331"/>
                <a:gd name="T42" fmla="*/ 46038 w 651"/>
                <a:gd name="T43" fmla="*/ 273050 h 331"/>
                <a:gd name="T44" fmla="*/ 93663 w 651"/>
                <a:gd name="T45" fmla="*/ 268287 h 331"/>
                <a:gd name="T46" fmla="*/ 106363 w 651"/>
                <a:gd name="T47" fmla="*/ 315912 h 331"/>
                <a:gd name="T48" fmla="*/ 74613 w 651"/>
                <a:gd name="T49" fmla="*/ 331787 h 331"/>
                <a:gd name="T50" fmla="*/ 58738 w 651"/>
                <a:gd name="T51" fmla="*/ 371475 h 331"/>
                <a:gd name="T52" fmla="*/ 39688 w 651"/>
                <a:gd name="T53" fmla="*/ 390525 h 331"/>
                <a:gd name="T54" fmla="*/ 93663 w 651"/>
                <a:gd name="T55" fmla="*/ 419100 h 331"/>
                <a:gd name="T56" fmla="*/ 114300 w 651"/>
                <a:gd name="T57" fmla="*/ 442912 h 331"/>
                <a:gd name="T58" fmla="*/ 157163 w 651"/>
                <a:gd name="T59" fmla="*/ 485775 h 331"/>
                <a:gd name="T60" fmla="*/ 204788 w 651"/>
                <a:gd name="T61" fmla="*/ 482600 h 331"/>
                <a:gd name="T62" fmla="*/ 231775 w 651"/>
                <a:gd name="T63" fmla="*/ 509587 h 331"/>
                <a:gd name="T64" fmla="*/ 311150 w 651"/>
                <a:gd name="T65" fmla="*/ 320675 h 331"/>
                <a:gd name="T66" fmla="*/ 338138 w 651"/>
                <a:gd name="T67" fmla="*/ 280987 h 331"/>
                <a:gd name="T68" fmla="*/ 393700 w 651"/>
                <a:gd name="T69" fmla="*/ 328612 h 331"/>
                <a:gd name="T70" fmla="*/ 398463 w 651"/>
                <a:gd name="T71" fmla="*/ 358775 h 331"/>
                <a:gd name="T72" fmla="*/ 425450 w 651"/>
                <a:gd name="T73" fmla="*/ 419100 h 331"/>
                <a:gd name="T74" fmla="*/ 492125 w 651"/>
                <a:gd name="T75" fmla="*/ 414337 h 331"/>
                <a:gd name="T76" fmla="*/ 528638 w 651"/>
                <a:gd name="T77" fmla="*/ 469900 h 331"/>
                <a:gd name="T78" fmla="*/ 576263 w 651"/>
                <a:gd name="T79" fmla="*/ 512762 h 331"/>
                <a:gd name="T80" fmla="*/ 622300 w 651"/>
                <a:gd name="T81" fmla="*/ 501650 h 331"/>
                <a:gd name="T82" fmla="*/ 701675 w 651"/>
                <a:gd name="T83" fmla="*/ 461962 h 331"/>
                <a:gd name="T84" fmla="*/ 654050 w 651"/>
                <a:gd name="T85" fmla="*/ 446087 h 331"/>
                <a:gd name="T86" fmla="*/ 642938 w 651"/>
                <a:gd name="T87" fmla="*/ 406400 h 331"/>
                <a:gd name="T88" fmla="*/ 638175 w 651"/>
                <a:gd name="T89" fmla="*/ 379412 h 331"/>
                <a:gd name="T90" fmla="*/ 685800 w 651"/>
                <a:gd name="T91" fmla="*/ 390525 h 331"/>
                <a:gd name="T92" fmla="*/ 733425 w 651"/>
                <a:gd name="T93" fmla="*/ 358775 h 331"/>
                <a:gd name="T94" fmla="*/ 815975 w 651"/>
                <a:gd name="T95" fmla="*/ 366712 h 331"/>
                <a:gd name="T96" fmla="*/ 884238 w 651"/>
                <a:gd name="T97" fmla="*/ 395287 h 331"/>
                <a:gd name="T98" fmla="*/ 895350 w 651"/>
                <a:gd name="T99" fmla="*/ 344487 h 331"/>
                <a:gd name="T100" fmla="*/ 962025 w 651"/>
                <a:gd name="T101" fmla="*/ 336550 h 331"/>
                <a:gd name="T102" fmla="*/ 985838 w 651"/>
                <a:gd name="T103" fmla="*/ 260350 h 331"/>
                <a:gd name="T104" fmla="*/ 1017588 w 651"/>
                <a:gd name="T105" fmla="*/ 233362 h 33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651" h="331">
                  <a:moveTo>
                    <a:pt x="651" y="139"/>
                  </a:moveTo>
                  <a:lnTo>
                    <a:pt x="636" y="95"/>
                  </a:lnTo>
                  <a:lnTo>
                    <a:pt x="606" y="85"/>
                  </a:lnTo>
                  <a:lnTo>
                    <a:pt x="596" y="70"/>
                  </a:lnTo>
                  <a:lnTo>
                    <a:pt x="579" y="70"/>
                  </a:lnTo>
                  <a:lnTo>
                    <a:pt x="554" y="20"/>
                  </a:lnTo>
                  <a:lnTo>
                    <a:pt x="529" y="20"/>
                  </a:lnTo>
                  <a:lnTo>
                    <a:pt x="502" y="30"/>
                  </a:lnTo>
                  <a:lnTo>
                    <a:pt x="482" y="28"/>
                  </a:lnTo>
                  <a:lnTo>
                    <a:pt x="482" y="13"/>
                  </a:lnTo>
                  <a:lnTo>
                    <a:pt x="465" y="0"/>
                  </a:lnTo>
                  <a:lnTo>
                    <a:pt x="432" y="5"/>
                  </a:lnTo>
                  <a:lnTo>
                    <a:pt x="405" y="13"/>
                  </a:lnTo>
                  <a:lnTo>
                    <a:pt x="363" y="8"/>
                  </a:lnTo>
                  <a:lnTo>
                    <a:pt x="338" y="3"/>
                  </a:lnTo>
                  <a:lnTo>
                    <a:pt x="325" y="5"/>
                  </a:lnTo>
                  <a:lnTo>
                    <a:pt x="330" y="30"/>
                  </a:lnTo>
                  <a:lnTo>
                    <a:pt x="310" y="40"/>
                  </a:lnTo>
                  <a:lnTo>
                    <a:pt x="303" y="45"/>
                  </a:lnTo>
                  <a:lnTo>
                    <a:pt x="293" y="48"/>
                  </a:lnTo>
                  <a:lnTo>
                    <a:pt x="291" y="50"/>
                  </a:lnTo>
                  <a:lnTo>
                    <a:pt x="293" y="52"/>
                  </a:lnTo>
                  <a:lnTo>
                    <a:pt x="295" y="60"/>
                  </a:lnTo>
                  <a:lnTo>
                    <a:pt x="300" y="72"/>
                  </a:lnTo>
                  <a:lnTo>
                    <a:pt x="291" y="82"/>
                  </a:lnTo>
                  <a:lnTo>
                    <a:pt x="273" y="77"/>
                  </a:lnTo>
                  <a:lnTo>
                    <a:pt x="241" y="57"/>
                  </a:lnTo>
                  <a:lnTo>
                    <a:pt x="218" y="60"/>
                  </a:lnTo>
                  <a:lnTo>
                    <a:pt x="201" y="55"/>
                  </a:lnTo>
                  <a:lnTo>
                    <a:pt x="204" y="43"/>
                  </a:lnTo>
                  <a:lnTo>
                    <a:pt x="159" y="15"/>
                  </a:lnTo>
                  <a:lnTo>
                    <a:pt x="131" y="13"/>
                  </a:lnTo>
                  <a:lnTo>
                    <a:pt x="104" y="8"/>
                  </a:lnTo>
                  <a:lnTo>
                    <a:pt x="82" y="15"/>
                  </a:lnTo>
                  <a:lnTo>
                    <a:pt x="74" y="30"/>
                  </a:lnTo>
                  <a:lnTo>
                    <a:pt x="54" y="8"/>
                  </a:lnTo>
                  <a:lnTo>
                    <a:pt x="25" y="43"/>
                  </a:lnTo>
                  <a:lnTo>
                    <a:pt x="0" y="70"/>
                  </a:lnTo>
                  <a:lnTo>
                    <a:pt x="7" y="92"/>
                  </a:lnTo>
                  <a:lnTo>
                    <a:pt x="29" y="105"/>
                  </a:lnTo>
                  <a:lnTo>
                    <a:pt x="32" y="127"/>
                  </a:lnTo>
                  <a:lnTo>
                    <a:pt x="15" y="147"/>
                  </a:lnTo>
                  <a:lnTo>
                    <a:pt x="7" y="177"/>
                  </a:lnTo>
                  <a:lnTo>
                    <a:pt x="29" y="172"/>
                  </a:lnTo>
                  <a:lnTo>
                    <a:pt x="54" y="179"/>
                  </a:lnTo>
                  <a:lnTo>
                    <a:pt x="59" y="169"/>
                  </a:lnTo>
                  <a:lnTo>
                    <a:pt x="72" y="177"/>
                  </a:lnTo>
                  <a:lnTo>
                    <a:pt x="67" y="199"/>
                  </a:lnTo>
                  <a:lnTo>
                    <a:pt x="72" y="209"/>
                  </a:lnTo>
                  <a:lnTo>
                    <a:pt x="47" y="209"/>
                  </a:lnTo>
                  <a:lnTo>
                    <a:pt x="37" y="219"/>
                  </a:lnTo>
                  <a:lnTo>
                    <a:pt x="37" y="234"/>
                  </a:lnTo>
                  <a:lnTo>
                    <a:pt x="22" y="234"/>
                  </a:lnTo>
                  <a:lnTo>
                    <a:pt x="25" y="246"/>
                  </a:lnTo>
                  <a:lnTo>
                    <a:pt x="32" y="264"/>
                  </a:lnTo>
                  <a:lnTo>
                    <a:pt x="59" y="264"/>
                  </a:lnTo>
                  <a:lnTo>
                    <a:pt x="67" y="296"/>
                  </a:lnTo>
                  <a:lnTo>
                    <a:pt x="72" y="279"/>
                  </a:lnTo>
                  <a:lnTo>
                    <a:pt x="94" y="281"/>
                  </a:lnTo>
                  <a:lnTo>
                    <a:pt x="99" y="306"/>
                  </a:lnTo>
                  <a:lnTo>
                    <a:pt x="114" y="299"/>
                  </a:lnTo>
                  <a:lnTo>
                    <a:pt x="129" y="304"/>
                  </a:lnTo>
                  <a:lnTo>
                    <a:pt x="129" y="316"/>
                  </a:lnTo>
                  <a:lnTo>
                    <a:pt x="146" y="321"/>
                  </a:lnTo>
                  <a:lnTo>
                    <a:pt x="159" y="231"/>
                  </a:lnTo>
                  <a:lnTo>
                    <a:pt x="196" y="202"/>
                  </a:lnTo>
                  <a:lnTo>
                    <a:pt x="213" y="199"/>
                  </a:lnTo>
                  <a:lnTo>
                    <a:pt x="213" y="177"/>
                  </a:lnTo>
                  <a:lnTo>
                    <a:pt x="248" y="177"/>
                  </a:lnTo>
                  <a:lnTo>
                    <a:pt x="248" y="207"/>
                  </a:lnTo>
                  <a:lnTo>
                    <a:pt x="258" y="219"/>
                  </a:lnTo>
                  <a:lnTo>
                    <a:pt x="251" y="226"/>
                  </a:lnTo>
                  <a:lnTo>
                    <a:pt x="263" y="249"/>
                  </a:lnTo>
                  <a:lnTo>
                    <a:pt x="268" y="264"/>
                  </a:lnTo>
                  <a:lnTo>
                    <a:pt x="291" y="256"/>
                  </a:lnTo>
                  <a:lnTo>
                    <a:pt x="310" y="261"/>
                  </a:lnTo>
                  <a:lnTo>
                    <a:pt x="330" y="269"/>
                  </a:lnTo>
                  <a:lnTo>
                    <a:pt x="333" y="296"/>
                  </a:lnTo>
                  <a:lnTo>
                    <a:pt x="338" y="311"/>
                  </a:lnTo>
                  <a:lnTo>
                    <a:pt x="363" y="323"/>
                  </a:lnTo>
                  <a:lnTo>
                    <a:pt x="373" y="331"/>
                  </a:lnTo>
                  <a:lnTo>
                    <a:pt x="392" y="316"/>
                  </a:lnTo>
                  <a:lnTo>
                    <a:pt x="435" y="301"/>
                  </a:lnTo>
                  <a:lnTo>
                    <a:pt x="442" y="291"/>
                  </a:lnTo>
                  <a:lnTo>
                    <a:pt x="427" y="279"/>
                  </a:lnTo>
                  <a:lnTo>
                    <a:pt x="412" y="281"/>
                  </a:lnTo>
                  <a:lnTo>
                    <a:pt x="397" y="269"/>
                  </a:lnTo>
                  <a:lnTo>
                    <a:pt x="405" y="256"/>
                  </a:lnTo>
                  <a:lnTo>
                    <a:pt x="402" y="244"/>
                  </a:lnTo>
                  <a:lnTo>
                    <a:pt x="402" y="239"/>
                  </a:lnTo>
                  <a:lnTo>
                    <a:pt x="415" y="229"/>
                  </a:lnTo>
                  <a:lnTo>
                    <a:pt x="432" y="246"/>
                  </a:lnTo>
                  <a:lnTo>
                    <a:pt x="440" y="231"/>
                  </a:lnTo>
                  <a:lnTo>
                    <a:pt x="462" y="226"/>
                  </a:lnTo>
                  <a:lnTo>
                    <a:pt x="474" y="239"/>
                  </a:lnTo>
                  <a:lnTo>
                    <a:pt x="514" y="231"/>
                  </a:lnTo>
                  <a:lnTo>
                    <a:pt x="537" y="234"/>
                  </a:lnTo>
                  <a:lnTo>
                    <a:pt x="557" y="249"/>
                  </a:lnTo>
                  <a:lnTo>
                    <a:pt x="564" y="241"/>
                  </a:lnTo>
                  <a:lnTo>
                    <a:pt x="564" y="217"/>
                  </a:lnTo>
                  <a:lnTo>
                    <a:pt x="584" y="207"/>
                  </a:lnTo>
                  <a:lnTo>
                    <a:pt x="606" y="212"/>
                  </a:lnTo>
                  <a:lnTo>
                    <a:pt x="614" y="172"/>
                  </a:lnTo>
                  <a:lnTo>
                    <a:pt x="621" y="164"/>
                  </a:lnTo>
                  <a:lnTo>
                    <a:pt x="636" y="159"/>
                  </a:lnTo>
                  <a:lnTo>
                    <a:pt x="641" y="147"/>
                  </a:lnTo>
                  <a:lnTo>
                    <a:pt x="651" y="13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50" name="Freeform 67"/>
            <p:cNvSpPr>
              <a:spLocks/>
            </p:cNvSpPr>
            <p:nvPr/>
          </p:nvSpPr>
          <p:spPr bwMode="auto">
            <a:xfrm>
              <a:off x="5766579" y="2056347"/>
              <a:ext cx="258238" cy="194692"/>
            </a:xfrm>
            <a:custGeom>
              <a:avLst/>
              <a:gdLst>
                <a:gd name="T0" fmla="*/ 228600 w 184"/>
                <a:gd name="T1" fmla="*/ 63500 h 140"/>
                <a:gd name="T2" fmla="*/ 247650 w 184"/>
                <a:gd name="T3" fmla="*/ 76200 h 140"/>
                <a:gd name="T4" fmla="*/ 247650 w 184"/>
                <a:gd name="T5" fmla="*/ 150813 h 140"/>
                <a:gd name="T6" fmla="*/ 223838 w 184"/>
                <a:gd name="T7" fmla="*/ 161925 h 140"/>
                <a:gd name="T8" fmla="*/ 212725 w 184"/>
                <a:gd name="T9" fmla="*/ 177800 h 140"/>
                <a:gd name="T10" fmla="*/ 165100 w 184"/>
                <a:gd name="T11" fmla="*/ 190500 h 140"/>
                <a:gd name="T12" fmla="*/ 168275 w 184"/>
                <a:gd name="T13" fmla="*/ 206375 h 140"/>
                <a:gd name="T14" fmla="*/ 157163 w 184"/>
                <a:gd name="T15" fmla="*/ 222250 h 140"/>
                <a:gd name="T16" fmla="*/ 130175 w 184"/>
                <a:gd name="T17" fmla="*/ 150813 h 140"/>
                <a:gd name="T18" fmla="*/ 98425 w 184"/>
                <a:gd name="T19" fmla="*/ 174625 h 140"/>
                <a:gd name="T20" fmla="*/ 66675 w 184"/>
                <a:gd name="T21" fmla="*/ 177800 h 140"/>
                <a:gd name="T22" fmla="*/ 0 w 184"/>
                <a:gd name="T23" fmla="*/ 166688 h 140"/>
                <a:gd name="T24" fmla="*/ 30163 w 184"/>
                <a:gd name="T25" fmla="*/ 142875 h 140"/>
                <a:gd name="T26" fmla="*/ 98425 w 184"/>
                <a:gd name="T27" fmla="*/ 119063 h 140"/>
                <a:gd name="T28" fmla="*/ 109538 w 184"/>
                <a:gd name="T29" fmla="*/ 103188 h 140"/>
                <a:gd name="T30" fmla="*/ 85725 w 184"/>
                <a:gd name="T31" fmla="*/ 84138 h 140"/>
                <a:gd name="T32" fmla="*/ 61913 w 184"/>
                <a:gd name="T33" fmla="*/ 87313 h 140"/>
                <a:gd name="T34" fmla="*/ 38100 w 184"/>
                <a:gd name="T35" fmla="*/ 68263 h 140"/>
                <a:gd name="T36" fmla="*/ 50800 w 184"/>
                <a:gd name="T37" fmla="*/ 47625 h 140"/>
                <a:gd name="T38" fmla="*/ 46038 w 184"/>
                <a:gd name="T39" fmla="*/ 20638 h 140"/>
                <a:gd name="T40" fmla="*/ 66675 w 184"/>
                <a:gd name="T41" fmla="*/ 4763 h 140"/>
                <a:gd name="T42" fmla="*/ 93663 w 184"/>
                <a:gd name="T43" fmla="*/ 31750 h 140"/>
                <a:gd name="T44" fmla="*/ 106363 w 184"/>
                <a:gd name="T45" fmla="*/ 7938 h 140"/>
                <a:gd name="T46" fmla="*/ 141288 w 184"/>
                <a:gd name="T47" fmla="*/ 0 h 140"/>
                <a:gd name="T48" fmla="*/ 160338 w 184"/>
                <a:gd name="T49" fmla="*/ 20638 h 140"/>
                <a:gd name="T50" fmla="*/ 223838 w 184"/>
                <a:gd name="T51" fmla="*/ 7938 h 140"/>
                <a:gd name="T52" fmla="*/ 260350 w 184"/>
                <a:gd name="T53" fmla="*/ 12700 h 140"/>
                <a:gd name="T54" fmla="*/ 292100 w 184"/>
                <a:gd name="T55" fmla="*/ 36513 h 140"/>
                <a:gd name="T56" fmla="*/ 228600 w 184"/>
                <a:gd name="T57" fmla="*/ 63500 h 14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84" h="140">
                  <a:moveTo>
                    <a:pt x="144" y="40"/>
                  </a:moveTo>
                  <a:lnTo>
                    <a:pt x="156" y="48"/>
                  </a:lnTo>
                  <a:lnTo>
                    <a:pt x="156" y="95"/>
                  </a:lnTo>
                  <a:lnTo>
                    <a:pt x="141" y="102"/>
                  </a:lnTo>
                  <a:lnTo>
                    <a:pt x="134" y="112"/>
                  </a:lnTo>
                  <a:lnTo>
                    <a:pt x="104" y="120"/>
                  </a:lnTo>
                  <a:lnTo>
                    <a:pt x="106" y="130"/>
                  </a:lnTo>
                  <a:lnTo>
                    <a:pt x="99" y="140"/>
                  </a:lnTo>
                  <a:lnTo>
                    <a:pt x="82" y="95"/>
                  </a:lnTo>
                  <a:lnTo>
                    <a:pt x="62" y="110"/>
                  </a:lnTo>
                  <a:lnTo>
                    <a:pt x="42" y="112"/>
                  </a:lnTo>
                  <a:lnTo>
                    <a:pt x="0" y="105"/>
                  </a:lnTo>
                  <a:lnTo>
                    <a:pt x="19" y="90"/>
                  </a:lnTo>
                  <a:lnTo>
                    <a:pt x="62" y="75"/>
                  </a:lnTo>
                  <a:lnTo>
                    <a:pt x="69" y="65"/>
                  </a:lnTo>
                  <a:lnTo>
                    <a:pt x="54" y="53"/>
                  </a:lnTo>
                  <a:lnTo>
                    <a:pt x="39" y="55"/>
                  </a:lnTo>
                  <a:lnTo>
                    <a:pt x="24" y="43"/>
                  </a:lnTo>
                  <a:lnTo>
                    <a:pt x="32" y="30"/>
                  </a:lnTo>
                  <a:lnTo>
                    <a:pt x="29" y="13"/>
                  </a:lnTo>
                  <a:lnTo>
                    <a:pt x="42" y="3"/>
                  </a:lnTo>
                  <a:lnTo>
                    <a:pt x="59" y="20"/>
                  </a:lnTo>
                  <a:lnTo>
                    <a:pt x="67" y="5"/>
                  </a:lnTo>
                  <a:lnTo>
                    <a:pt x="89" y="0"/>
                  </a:lnTo>
                  <a:lnTo>
                    <a:pt x="101" y="13"/>
                  </a:lnTo>
                  <a:lnTo>
                    <a:pt x="141" y="5"/>
                  </a:lnTo>
                  <a:lnTo>
                    <a:pt x="164" y="8"/>
                  </a:lnTo>
                  <a:lnTo>
                    <a:pt x="184" y="23"/>
                  </a:lnTo>
                  <a:lnTo>
                    <a:pt x="144" y="4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51" name="Freeform 68"/>
            <p:cNvSpPr>
              <a:spLocks/>
            </p:cNvSpPr>
            <p:nvPr/>
          </p:nvSpPr>
          <p:spPr bwMode="auto">
            <a:xfrm>
              <a:off x="5766579" y="2056347"/>
              <a:ext cx="258238" cy="194692"/>
            </a:xfrm>
            <a:custGeom>
              <a:avLst/>
              <a:gdLst>
                <a:gd name="T0" fmla="*/ 228600 w 184"/>
                <a:gd name="T1" fmla="*/ 63500 h 140"/>
                <a:gd name="T2" fmla="*/ 247650 w 184"/>
                <a:gd name="T3" fmla="*/ 76200 h 140"/>
                <a:gd name="T4" fmla="*/ 247650 w 184"/>
                <a:gd name="T5" fmla="*/ 150813 h 140"/>
                <a:gd name="T6" fmla="*/ 223838 w 184"/>
                <a:gd name="T7" fmla="*/ 161925 h 140"/>
                <a:gd name="T8" fmla="*/ 212725 w 184"/>
                <a:gd name="T9" fmla="*/ 177800 h 140"/>
                <a:gd name="T10" fmla="*/ 165100 w 184"/>
                <a:gd name="T11" fmla="*/ 190500 h 140"/>
                <a:gd name="T12" fmla="*/ 168275 w 184"/>
                <a:gd name="T13" fmla="*/ 206375 h 140"/>
                <a:gd name="T14" fmla="*/ 157163 w 184"/>
                <a:gd name="T15" fmla="*/ 222250 h 140"/>
                <a:gd name="T16" fmla="*/ 130175 w 184"/>
                <a:gd name="T17" fmla="*/ 150813 h 140"/>
                <a:gd name="T18" fmla="*/ 98425 w 184"/>
                <a:gd name="T19" fmla="*/ 174625 h 140"/>
                <a:gd name="T20" fmla="*/ 66675 w 184"/>
                <a:gd name="T21" fmla="*/ 177800 h 140"/>
                <a:gd name="T22" fmla="*/ 0 w 184"/>
                <a:gd name="T23" fmla="*/ 166688 h 140"/>
                <a:gd name="T24" fmla="*/ 30163 w 184"/>
                <a:gd name="T25" fmla="*/ 142875 h 140"/>
                <a:gd name="T26" fmla="*/ 98425 w 184"/>
                <a:gd name="T27" fmla="*/ 119063 h 140"/>
                <a:gd name="T28" fmla="*/ 109538 w 184"/>
                <a:gd name="T29" fmla="*/ 103188 h 140"/>
                <a:gd name="T30" fmla="*/ 85725 w 184"/>
                <a:gd name="T31" fmla="*/ 84138 h 140"/>
                <a:gd name="T32" fmla="*/ 61913 w 184"/>
                <a:gd name="T33" fmla="*/ 87313 h 140"/>
                <a:gd name="T34" fmla="*/ 38100 w 184"/>
                <a:gd name="T35" fmla="*/ 68263 h 140"/>
                <a:gd name="T36" fmla="*/ 50800 w 184"/>
                <a:gd name="T37" fmla="*/ 47625 h 140"/>
                <a:gd name="T38" fmla="*/ 46038 w 184"/>
                <a:gd name="T39" fmla="*/ 20638 h 140"/>
                <a:gd name="T40" fmla="*/ 66675 w 184"/>
                <a:gd name="T41" fmla="*/ 4763 h 140"/>
                <a:gd name="T42" fmla="*/ 93663 w 184"/>
                <a:gd name="T43" fmla="*/ 31750 h 140"/>
                <a:gd name="T44" fmla="*/ 106363 w 184"/>
                <a:gd name="T45" fmla="*/ 7938 h 140"/>
                <a:gd name="T46" fmla="*/ 141288 w 184"/>
                <a:gd name="T47" fmla="*/ 0 h 140"/>
                <a:gd name="T48" fmla="*/ 160338 w 184"/>
                <a:gd name="T49" fmla="*/ 20638 h 140"/>
                <a:gd name="T50" fmla="*/ 223838 w 184"/>
                <a:gd name="T51" fmla="*/ 7938 h 140"/>
                <a:gd name="T52" fmla="*/ 260350 w 184"/>
                <a:gd name="T53" fmla="*/ 12700 h 140"/>
                <a:gd name="T54" fmla="*/ 292100 w 184"/>
                <a:gd name="T55" fmla="*/ 36513 h 140"/>
                <a:gd name="T56" fmla="*/ 228600 w 184"/>
                <a:gd name="T57" fmla="*/ 63500 h 14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84" h="140">
                  <a:moveTo>
                    <a:pt x="144" y="40"/>
                  </a:moveTo>
                  <a:lnTo>
                    <a:pt x="156" y="48"/>
                  </a:lnTo>
                  <a:lnTo>
                    <a:pt x="156" y="95"/>
                  </a:lnTo>
                  <a:lnTo>
                    <a:pt x="141" y="102"/>
                  </a:lnTo>
                  <a:lnTo>
                    <a:pt x="134" y="112"/>
                  </a:lnTo>
                  <a:lnTo>
                    <a:pt x="104" y="120"/>
                  </a:lnTo>
                  <a:lnTo>
                    <a:pt x="106" y="130"/>
                  </a:lnTo>
                  <a:lnTo>
                    <a:pt x="99" y="140"/>
                  </a:lnTo>
                  <a:lnTo>
                    <a:pt x="82" y="95"/>
                  </a:lnTo>
                  <a:lnTo>
                    <a:pt x="62" y="110"/>
                  </a:lnTo>
                  <a:lnTo>
                    <a:pt x="42" y="112"/>
                  </a:lnTo>
                  <a:lnTo>
                    <a:pt x="0" y="105"/>
                  </a:lnTo>
                  <a:lnTo>
                    <a:pt x="19" y="90"/>
                  </a:lnTo>
                  <a:lnTo>
                    <a:pt x="62" y="75"/>
                  </a:lnTo>
                  <a:lnTo>
                    <a:pt x="69" y="65"/>
                  </a:lnTo>
                  <a:lnTo>
                    <a:pt x="54" y="53"/>
                  </a:lnTo>
                  <a:lnTo>
                    <a:pt x="39" y="55"/>
                  </a:lnTo>
                  <a:lnTo>
                    <a:pt x="24" y="43"/>
                  </a:lnTo>
                  <a:lnTo>
                    <a:pt x="32" y="30"/>
                  </a:lnTo>
                  <a:lnTo>
                    <a:pt x="29" y="13"/>
                  </a:lnTo>
                  <a:lnTo>
                    <a:pt x="42" y="3"/>
                  </a:lnTo>
                  <a:lnTo>
                    <a:pt x="59" y="20"/>
                  </a:lnTo>
                  <a:lnTo>
                    <a:pt x="67" y="5"/>
                  </a:lnTo>
                  <a:lnTo>
                    <a:pt x="89" y="0"/>
                  </a:lnTo>
                  <a:lnTo>
                    <a:pt x="101" y="13"/>
                  </a:lnTo>
                  <a:lnTo>
                    <a:pt x="141" y="5"/>
                  </a:lnTo>
                  <a:lnTo>
                    <a:pt x="164" y="8"/>
                  </a:lnTo>
                  <a:lnTo>
                    <a:pt x="184" y="23"/>
                  </a:lnTo>
                  <a:lnTo>
                    <a:pt x="144" y="4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52" name="Freeform 69"/>
            <p:cNvSpPr>
              <a:spLocks/>
            </p:cNvSpPr>
            <p:nvPr/>
          </p:nvSpPr>
          <p:spPr bwMode="auto">
            <a:xfrm>
              <a:off x="5766579" y="2056347"/>
              <a:ext cx="258238" cy="194692"/>
            </a:xfrm>
            <a:custGeom>
              <a:avLst/>
              <a:gdLst>
                <a:gd name="T0" fmla="*/ 228600 w 184"/>
                <a:gd name="T1" fmla="*/ 63500 h 140"/>
                <a:gd name="T2" fmla="*/ 247650 w 184"/>
                <a:gd name="T3" fmla="*/ 76200 h 140"/>
                <a:gd name="T4" fmla="*/ 247650 w 184"/>
                <a:gd name="T5" fmla="*/ 150813 h 140"/>
                <a:gd name="T6" fmla="*/ 223838 w 184"/>
                <a:gd name="T7" fmla="*/ 161925 h 140"/>
                <a:gd name="T8" fmla="*/ 212725 w 184"/>
                <a:gd name="T9" fmla="*/ 177800 h 140"/>
                <a:gd name="T10" fmla="*/ 165100 w 184"/>
                <a:gd name="T11" fmla="*/ 190500 h 140"/>
                <a:gd name="T12" fmla="*/ 168275 w 184"/>
                <a:gd name="T13" fmla="*/ 206375 h 140"/>
                <a:gd name="T14" fmla="*/ 157163 w 184"/>
                <a:gd name="T15" fmla="*/ 222250 h 140"/>
                <a:gd name="T16" fmla="*/ 130175 w 184"/>
                <a:gd name="T17" fmla="*/ 150813 h 140"/>
                <a:gd name="T18" fmla="*/ 98425 w 184"/>
                <a:gd name="T19" fmla="*/ 174625 h 140"/>
                <a:gd name="T20" fmla="*/ 66675 w 184"/>
                <a:gd name="T21" fmla="*/ 177800 h 140"/>
                <a:gd name="T22" fmla="*/ 0 w 184"/>
                <a:gd name="T23" fmla="*/ 166688 h 140"/>
                <a:gd name="T24" fmla="*/ 30163 w 184"/>
                <a:gd name="T25" fmla="*/ 142875 h 140"/>
                <a:gd name="T26" fmla="*/ 98425 w 184"/>
                <a:gd name="T27" fmla="*/ 119063 h 140"/>
                <a:gd name="T28" fmla="*/ 109538 w 184"/>
                <a:gd name="T29" fmla="*/ 103188 h 140"/>
                <a:gd name="T30" fmla="*/ 85725 w 184"/>
                <a:gd name="T31" fmla="*/ 84138 h 140"/>
                <a:gd name="T32" fmla="*/ 61913 w 184"/>
                <a:gd name="T33" fmla="*/ 87313 h 140"/>
                <a:gd name="T34" fmla="*/ 38100 w 184"/>
                <a:gd name="T35" fmla="*/ 68263 h 140"/>
                <a:gd name="T36" fmla="*/ 50800 w 184"/>
                <a:gd name="T37" fmla="*/ 47625 h 140"/>
                <a:gd name="T38" fmla="*/ 46038 w 184"/>
                <a:gd name="T39" fmla="*/ 20638 h 140"/>
                <a:gd name="T40" fmla="*/ 66675 w 184"/>
                <a:gd name="T41" fmla="*/ 4763 h 140"/>
                <a:gd name="T42" fmla="*/ 93663 w 184"/>
                <a:gd name="T43" fmla="*/ 31750 h 140"/>
                <a:gd name="T44" fmla="*/ 106363 w 184"/>
                <a:gd name="T45" fmla="*/ 7938 h 140"/>
                <a:gd name="T46" fmla="*/ 141288 w 184"/>
                <a:gd name="T47" fmla="*/ 0 h 140"/>
                <a:gd name="T48" fmla="*/ 160338 w 184"/>
                <a:gd name="T49" fmla="*/ 20638 h 140"/>
                <a:gd name="T50" fmla="*/ 223838 w 184"/>
                <a:gd name="T51" fmla="*/ 7938 h 140"/>
                <a:gd name="T52" fmla="*/ 260350 w 184"/>
                <a:gd name="T53" fmla="*/ 12700 h 140"/>
                <a:gd name="T54" fmla="*/ 292100 w 184"/>
                <a:gd name="T55" fmla="*/ 36513 h 14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84" h="140">
                  <a:moveTo>
                    <a:pt x="144" y="40"/>
                  </a:moveTo>
                  <a:lnTo>
                    <a:pt x="156" y="48"/>
                  </a:lnTo>
                  <a:lnTo>
                    <a:pt x="156" y="95"/>
                  </a:lnTo>
                  <a:lnTo>
                    <a:pt x="141" y="102"/>
                  </a:lnTo>
                  <a:lnTo>
                    <a:pt x="134" y="112"/>
                  </a:lnTo>
                  <a:lnTo>
                    <a:pt x="104" y="120"/>
                  </a:lnTo>
                  <a:lnTo>
                    <a:pt x="106" y="130"/>
                  </a:lnTo>
                  <a:lnTo>
                    <a:pt x="99" y="140"/>
                  </a:lnTo>
                  <a:lnTo>
                    <a:pt x="82" y="95"/>
                  </a:lnTo>
                  <a:lnTo>
                    <a:pt x="62" y="110"/>
                  </a:lnTo>
                  <a:lnTo>
                    <a:pt x="42" y="112"/>
                  </a:lnTo>
                  <a:lnTo>
                    <a:pt x="0" y="105"/>
                  </a:lnTo>
                  <a:lnTo>
                    <a:pt x="19" y="90"/>
                  </a:lnTo>
                  <a:lnTo>
                    <a:pt x="62" y="75"/>
                  </a:lnTo>
                  <a:lnTo>
                    <a:pt x="69" y="65"/>
                  </a:lnTo>
                  <a:lnTo>
                    <a:pt x="54" y="53"/>
                  </a:lnTo>
                  <a:lnTo>
                    <a:pt x="39" y="55"/>
                  </a:lnTo>
                  <a:lnTo>
                    <a:pt x="24" y="43"/>
                  </a:lnTo>
                  <a:lnTo>
                    <a:pt x="32" y="30"/>
                  </a:lnTo>
                  <a:lnTo>
                    <a:pt x="29" y="13"/>
                  </a:lnTo>
                  <a:lnTo>
                    <a:pt x="42" y="3"/>
                  </a:lnTo>
                  <a:lnTo>
                    <a:pt x="59" y="20"/>
                  </a:lnTo>
                  <a:lnTo>
                    <a:pt x="67" y="5"/>
                  </a:lnTo>
                  <a:lnTo>
                    <a:pt x="89" y="0"/>
                  </a:lnTo>
                  <a:lnTo>
                    <a:pt x="101" y="13"/>
                  </a:lnTo>
                  <a:lnTo>
                    <a:pt x="141" y="5"/>
                  </a:lnTo>
                  <a:lnTo>
                    <a:pt x="164" y="8"/>
                  </a:lnTo>
                  <a:lnTo>
                    <a:pt x="184" y="23"/>
                  </a:ln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53" name="Freeform 70"/>
            <p:cNvSpPr>
              <a:spLocks/>
            </p:cNvSpPr>
            <p:nvPr/>
          </p:nvSpPr>
          <p:spPr bwMode="auto">
            <a:xfrm>
              <a:off x="4998882" y="2046609"/>
              <a:ext cx="150173" cy="111250"/>
            </a:xfrm>
            <a:custGeom>
              <a:avLst/>
              <a:gdLst>
                <a:gd name="T0" fmla="*/ 0 w 107"/>
                <a:gd name="T1" fmla="*/ 34925 h 80"/>
                <a:gd name="T2" fmla="*/ 58738 w 107"/>
                <a:gd name="T3" fmla="*/ 0 h 80"/>
                <a:gd name="T4" fmla="*/ 93663 w 107"/>
                <a:gd name="T5" fmla="*/ 19050 h 80"/>
                <a:gd name="T6" fmla="*/ 117475 w 107"/>
                <a:gd name="T7" fmla="*/ 19050 h 80"/>
                <a:gd name="T8" fmla="*/ 141288 w 107"/>
                <a:gd name="T9" fmla="*/ 42863 h 80"/>
                <a:gd name="T10" fmla="*/ 169863 w 107"/>
                <a:gd name="T11" fmla="*/ 74613 h 80"/>
                <a:gd name="T12" fmla="*/ 153988 w 107"/>
                <a:gd name="T13" fmla="*/ 111125 h 80"/>
                <a:gd name="T14" fmla="*/ 122238 w 107"/>
                <a:gd name="T15" fmla="*/ 122238 h 80"/>
                <a:gd name="T16" fmla="*/ 85725 w 107"/>
                <a:gd name="T17" fmla="*/ 127000 h 80"/>
                <a:gd name="T18" fmla="*/ 77788 w 107"/>
                <a:gd name="T19" fmla="*/ 98425 h 80"/>
                <a:gd name="T20" fmla="*/ 66675 w 107"/>
                <a:gd name="T21" fmla="*/ 74613 h 80"/>
                <a:gd name="T22" fmla="*/ 26988 w 107"/>
                <a:gd name="T23" fmla="*/ 63500 h 80"/>
                <a:gd name="T24" fmla="*/ 0 w 107"/>
                <a:gd name="T25" fmla="*/ 34925 h 8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7" h="80">
                  <a:moveTo>
                    <a:pt x="0" y="22"/>
                  </a:moveTo>
                  <a:lnTo>
                    <a:pt x="37" y="0"/>
                  </a:lnTo>
                  <a:lnTo>
                    <a:pt x="59" y="12"/>
                  </a:lnTo>
                  <a:lnTo>
                    <a:pt x="74" y="12"/>
                  </a:lnTo>
                  <a:lnTo>
                    <a:pt x="89" y="27"/>
                  </a:lnTo>
                  <a:lnTo>
                    <a:pt x="107" y="47"/>
                  </a:lnTo>
                  <a:lnTo>
                    <a:pt x="97" y="70"/>
                  </a:lnTo>
                  <a:lnTo>
                    <a:pt x="77" y="77"/>
                  </a:lnTo>
                  <a:lnTo>
                    <a:pt x="54" y="80"/>
                  </a:lnTo>
                  <a:lnTo>
                    <a:pt x="49" y="62"/>
                  </a:lnTo>
                  <a:lnTo>
                    <a:pt x="42" y="47"/>
                  </a:lnTo>
                  <a:lnTo>
                    <a:pt x="17" y="40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54" name="Freeform 71"/>
            <p:cNvSpPr>
              <a:spLocks/>
            </p:cNvSpPr>
            <p:nvPr/>
          </p:nvSpPr>
          <p:spPr bwMode="auto">
            <a:xfrm>
              <a:off x="4395390" y="1155200"/>
              <a:ext cx="26668" cy="13908"/>
            </a:xfrm>
            <a:custGeom>
              <a:avLst/>
              <a:gdLst>
                <a:gd name="T0" fmla="*/ 11113 w 19"/>
                <a:gd name="T1" fmla="*/ 0 h 10"/>
                <a:gd name="T2" fmla="*/ 0 w 19"/>
                <a:gd name="T3" fmla="*/ 15875 h 10"/>
                <a:gd name="T4" fmla="*/ 22225 w 19"/>
                <a:gd name="T5" fmla="*/ 15875 h 10"/>
                <a:gd name="T6" fmla="*/ 30163 w 19"/>
                <a:gd name="T7" fmla="*/ 0 h 10"/>
                <a:gd name="T8" fmla="*/ 11113 w 19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" h="10">
                  <a:moveTo>
                    <a:pt x="7" y="0"/>
                  </a:moveTo>
                  <a:lnTo>
                    <a:pt x="0" y="10"/>
                  </a:lnTo>
                  <a:lnTo>
                    <a:pt x="14" y="10"/>
                  </a:lnTo>
                  <a:lnTo>
                    <a:pt x="19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55" name="Freeform 72"/>
            <p:cNvSpPr>
              <a:spLocks/>
            </p:cNvSpPr>
            <p:nvPr/>
          </p:nvSpPr>
          <p:spPr bwMode="auto">
            <a:xfrm>
              <a:off x="4443108" y="1130174"/>
              <a:ext cx="28068" cy="55628"/>
            </a:xfrm>
            <a:custGeom>
              <a:avLst/>
              <a:gdLst>
                <a:gd name="T0" fmla="*/ 0 w 20"/>
                <a:gd name="T1" fmla="*/ 0 h 40"/>
                <a:gd name="T2" fmla="*/ 4763 w 20"/>
                <a:gd name="T3" fmla="*/ 28575 h 40"/>
                <a:gd name="T4" fmla="*/ 20638 w 20"/>
                <a:gd name="T5" fmla="*/ 31750 h 40"/>
                <a:gd name="T6" fmla="*/ 23813 w 20"/>
                <a:gd name="T7" fmla="*/ 63500 h 40"/>
                <a:gd name="T8" fmla="*/ 31750 w 20"/>
                <a:gd name="T9" fmla="*/ 44450 h 40"/>
                <a:gd name="T10" fmla="*/ 31750 w 20"/>
                <a:gd name="T11" fmla="*/ 23813 h 40"/>
                <a:gd name="T12" fmla="*/ 28575 w 20"/>
                <a:gd name="T13" fmla="*/ 0 h 40"/>
                <a:gd name="T14" fmla="*/ 0 w 20"/>
                <a:gd name="T15" fmla="*/ 0 h 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40">
                  <a:moveTo>
                    <a:pt x="0" y="0"/>
                  </a:moveTo>
                  <a:lnTo>
                    <a:pt x="3" y="18"/>
                  </a:lnTo>
                  <a:lnTo>
                    <a:pt x="13" y="20"/>
                  </a:lnTo>
                  <a:lnTo>
                    <a:pt x="15" y="40"/>
                  </a:lnTo>
                  <a:lnTo>
                    <a:pt x="20" y="28"/>
                  </a:lnTo>
                  <a:lnTo>
                    <a:pt x="20" y="15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56" name="Freeform 73"/>
            <p:cNvSpPr>
              <a:spLocks/>
            </p:cNvSpPr>
            <p:nvPr/>
          </p:nvSpPr>
          <p:spPr bwMode="auto">
            <a:xfrm>
              <a:off x="4485213" y="1134345"/>
              <a:ext cx="21053" cy="20861"/>
            </a:xfrm>
            <a:custGeom>
              <a:avLst/>
              <a:gdLst>
                <a:gd name="T0" fmla="*/ 0 w 15"/>
                <a:gd name="T1" fmla="*/ 7938 h 15"/>
                <a:gd name="T2" fmla="*/ 12700 w 15"/>
                <a:gd name="T3" fmla="*/ 23813 h 15"/>
                <a:gd name="T4" fmla="*/ 23813 w 15"/>
                <a:gd name="T5" fmla="*/ 0 h 15"/>
                <a:gd name="T6" fmla="*/ 0 w 15"/>
                <a:gd name="T7" fmla="*/ 7938 h 1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" h="15">
                  <a:moveTo>
                    <a:pt x="0" y="5"/>
                  </a:moveTo>
                  <a:lnTo>
                    <a:pt x="8" y="15"/>
                  </a:lnTo>
                  <a:lnTo>
                    <a:pt x="15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57" name="Freeform 74"/>
            <p:cNvSpPr>
              <a:spLocks/>
            </p:cNvSpPr>
            <p:nvPr/>
          </p:nvSpPr>
          <p:spPr bwMode="auto">
            <a:xfrm>
              <a:off x="6558140" y="3090994"/>
              <a:ext cx="122105" cy="237801"/>
            </a:xfrm>
            <a:custGeom>
              <a:avLst/>
              <a:gdLst>
                <a:gd name="T0" fmla="*/ 87312 w 87"/>
                <a:gd name="T1" fmla="*/ 90487 h 171"/>
                <a:gd name="T2" fmla="*/ 47625 w 87"/>
                <a:gd name="T3" fmla="*/ 69850 h 171"/>
                <a:gd name="T4" fmla="*/ 23812 w 87"/>
                <a:gd name="T5" fmla="*/ 0 h 171"/>
                <a:gd name="T6" fmla="*/ 0 w 87"/>
                <a:gd name="T7" fmla="*/ 26987 h 171"/>
                <a:gd name="T8" fmla="*/ 3175 w 87"/>
                <a:gd name="T9" fmla="*/ 69850 h 171"/>
                <a:gd name="T10" fmla="*/ 15875 w 87"/>
                <a:gd name="T11" fmla="*/ 180975 h 171"/>
                <a:gd name="T12" fmla="*/ 50800 w 87"/>
                <a:gd name="T13" fmla="*/ 228600 h 171"/>
                <a:gd name="T14" fmla="*/ 79375 w 87"/>
                <a:gd name="T15" fmla="*/ 260350 h 171"/>
                <a:gd name="T16" fmla="*/ 138112 w 87"/>
                <a:gd name="T17" fmla="*/ 271462 h 171"/>
                <a:gd name="T18" fmla="*/ 138112 w 87"/>
                <a:gd name="T19" fmla="*/ 247650 h 171"/>
                <a:gd name="T20" fmla="*/ 130175 w 87"/>
                <a:gd name="T21" fmla="*/ 153987 h 171"/>
                <a:gd name="T22" fmla="*/ 87312 w 87"/>
                <a:gd name="T23" fmla="*/ 90487 h 17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7" h="171">
                  <a:moveTo>
                    <a:pt x="55" y="57"/>
                  </a:moveTo>
                  <a:lnTo>
                    <a:pt x="30" y="44"/>
                  </a:lnTo>
                  <a:lnTo>
                    <a:pt x="15" y="0"/>
                  </a:lnTo>
                  <a:lnTo>
                    <a:pt x="0" y="17"/>
                  </a:lnTo>
                  <a:lnTo>
                    <a:pt x="2" y="44"/>
                  </a:lnTo>
                  <a:lnTo>
                    <a:pt x="10" y="114"/>
                  </a:lnTo>
                  <a:lnTo>
                    <a:pt x="32" y="144"/>
                  </a:lnTo>
                  <a:lnTo>
                    <a:pt x="50" y="164"/>
                  </a:lnTo>
                  <a:lnTo>
                    <a:pt x="87" y="171"/>
                  </a:lnTo>
                  <a:lnTo>
                    <a:pt x="87" y="156"/>
                  </a:lnTo>
                  <a:lnTo>
                    <a:pt x="82" y="97"/>
                  </a:lnTo>
                  <a:lnTo>
                    <a:pt x="55" y="5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58" name="Freeform 75"/>
            <p:cNvSpPr>
              <a:spLocks/>
            </p:cNvSpPr>
            <p:nvPr/>
          </p:nvSpPr>
          <p:spPr bwMode="auto">
            <a:xfrm>
              <a:off x="4572226" y="3882278"/>
              <a:ext cx="234380" cy="269786"/>
            </a:xfrm>
            <a:custGeom>
              <a:avLst/>
              <a:gdLst>
                <a:gd name="T0" fmla="*/ 92075 w 167"/>
                <a:gd name="T1" fmla="*/ 3175 h 194"/>
                <a:gd name="T2" fmla="*/ 166688 w 167"/>
                <a:gd name="T3" fmla="*/ 7938 h 194"/>
                <a:gd name="T4" fmla="*/ 177800 w 167"/>
                <a:gd name="T5" fmla="*/ 50800 h 194"/>
                <a:gd name="T6" fmla="*/ 177800 w 167"/>
                <a:gd name="T7" fmla="*/ 71438 h 194"/>
                <a:gd name="T8" fmla="*/ 193675 w 167"/>
                <a:gd name="T9" fmla="*/ 79375 h 194"/>
                <a:gd name="T10" fmla="*/ 201613 w 167"/>
                <a:gd name="T11" fmla="*/ 103188 h 194"/>
                <a:gd name="T12" fmla="*/ 217488 w 167"/>
                <a:gd name="T13" fmla="*/ 106363 h 194"/>
                <a:gd name="T14" fmla="*/ 225425 w 167"/>
                <a:gd name="T15" fmla="*/ 133350 h 194"/>
                <a:gd name="T16" fmla="*/ 238125 w 167"/>
                <a:gd name="T17" fmla="*/ 138113 h 194"/>
                <a:gd name="T18" fmla="*/ 265113 w 167"/>
                <a:gd name="T19" fmla="*/ 149225 h 194"/>
                <a:gd name="T20" fmla="*/ 260350 w 167"/>
                <a:gd name="T21" fmla="*/ 165100 h 194"/>
                <a:gd name="T22" fmla="*/ 241300 w 167"/>
                <a:gd name="T23" fmla="*/ 180975 h 194"/>
                <a:gd name="T24" fmla="*/ 225425 w 167"/>
                <a:gd name="T25" fmla="*/ 196850 h 194"/>
                <a:gd name="T26" fmla="*/ 206375 w 167"/>
                <a:gd name="T27" fmla="*/ 209550 h 194"/>
                <a:gd name="T28" fmla="*/ 198438 w 167"/>
                <a:gd name="T29" fmla="*/ 236538 h 194"/>
                <a:gd name="T30" fmla="*/ 177800 w 167"/>
                <a:gd name="T31" fmla="*/ 241300 h 194"/>
                <a:gd name="T32" fmla="*/ 166688 w 167"/>
                <a:gd name="T33" fmla="*/ 257175 h 194"/>
                <a:gd name="T34" fmla="*/ 150813 w 167"/>
                <a:gd name="T35" fmla="*/ 276225 h 194"/>
                <a:gd name="T36" fmla="*/ 122238 w 167"/>
                <a:gd name="T37" fmla="*/ 276225 h 194"/>
                <a:gd name="T38" fmla="*/ 103188 w 167"/>
                <a:gd name="T39" fmla="*/ 265113 h 194"/>
                <a:gd name="T40" fmla="*/ 87313 w 167"/>
                <a:gd name="T41" fmla="*/ 265113 h 194"/>
                <a:gd name="T42" fmla="*/ 79375 w 167"/>
                <a:gd name="T43" fmla="*/ 279400 h 194"/>
                <a:gd name="T44" fmla="*/ 71438 w 167"/>
                <a:gd name="T45" fmla="*/ 295275 h 194"/>
                <a:gd name="T46" fmla="*/ 55563 w 167"/>
                <a:gd name="T47" fmla="*/ 307975 h 194"/>
                <a:gd name="T48" fmla="*/ 20638 w 167"/>
                <a:gd name="T49" fmla="*/ 300038 h 194"/>
                <a:gd name="T50" fmla="*/ 12700 w 167"/>
                <a:gd name="T51" fmla="*/ 268288 h 194"/>
                <a:gd name="T52" fmla="*/ 0 w 167"/>
                <a:gd name="T53" fmla="*/ 257175 h 194"/>
                <a:gd name="T54" fmla="*/ 0 w 167"/>
                <a:gd name="T55" fmla="*/ 157163 h 194"/>
                <a:gd name="T56" fmla="*/ 12700 w 167"/>
                <a:gd name="T57" fmla="*/ 149225 h 194"/>
                <a:gd name="T58" fmla="*/ 28575 w 167"/>
                <a:gd name="T59" fmla="*/ 138113 h 194"/>
                <a:gd name="T60" fmla="*/ 28575 w 167"/>
                <a:gd name="T61" fmla="*/ 39688 h 194"/>
                <a:gd name="T62" fmla="*/ 44450 w 167"/>
                <a:gd name="T63" fmla="*/ 11113 h 194"/>
                <a:gd name="T64" fmla="*/ 76200 w 167"/>
                <a:gd name="T65" fmla="*/ 0 h 194"/>
                <a:gd name="T66" fmla="*/ 92075 w 167"/>
                <a:gd name="T67" fmla="*/ 3175 h 19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67" h="194">
                  <a:moveTo>
                    <a:pt x="58" y="2"/>
                  </a:moveTo>
                  <a:lnTo>
                    <a:pt x="105" y="5"/>
                  </a:lnTo>
                  <a:lnTo>
                    <a:pt x="112" y="32"/>
                  </a:lnTo>
                  <a:lnTo>
                    <a:pt x="112" y="45"/>
                  </a:lnTo>
                  <a:lnTo>
                    <a:pt x="122" y="50"/>
                  </a:lnTo>
                  <a:lnTo>
                    <a:pt x="127" y="65"/>
                  </a:lnTo>
                  <a:lnTo>
                    <a:pt x="137" y="67"/>
                  </a:lnTo>
                  <a:lnTo>
                    <a:pt x="142" y="84"/>
                  </a:lnTo>
                  <a:lnTo>
                    <a:pt x="150" y="87"/>
                  </a:lnTo>
                  <a:lnTo>
                    <a:pt x="167" y="94"/>
                  </a:lnTo>
                  <a:lnTo>
                    <a:pt x="164" y="104"/>
                  </a:lnTo>
                  <a:lnTo>
                    <a:pt x="152" y="114"/>
                  </a:lnTo>
                  <a:lnTo>
                    <a:pt x="142" y="124"/>
                  </a:lnTo>
                  <a:lnTo>
                    <a:pt x="130" y="132"/>
                  </a:lnTo>
                  <a:lnTo>
                    <a:pt x="125" y="149"/>
                  </a:lnTo>
                  <a:lnTo>
                    <a:pt x="112" y="152"/>
                  </a:lnTo>
                  <a:lnTo>
                    <a:pt x="105" y="162"/>
                  </a:lnTo>
                  <a:lnTo>
                    <a:pt x="95" y="174"/>
                  </a:lnTo>
                  <a:lnTo>
                    <a:pt x="77" y="174"/>
                  </a:lnTo>
                  <a:lnTo>
                    <a:pt x="65" y="167"/>
                  </a:lnTo>
                  <a:lnTo>
                    <a:pt x="55" y="167"/>
                  </a:lnTo>
                  <a:lnTo>
                    <a:pt x="50" y="176"/>
                  </a:lnTo>
                  <a:lnTo>
                    <a:pt x="45" y="186"/>
                  </a:lnTo>
                  <a:lnTo>
                    <a:pt x="35" y="194"/>
                  </a:lnTo>
                  <a:lnTo>
                    <a:pt x="13" y="189"/>
                  </a:lnTo>
                  <a:lnTo>
                    <a:pt x="8" y="169"/>
                  </a:lnTo>
                  <a:lnTo>
                    <a:pt x="0" y="162"/>
                  </a:lnTo>
                  <a:lnTo>
                    <a:pt x="0" y="99"/>
                  </a:lnTo>
                  <a:lnTo>
                    <a:pt x="8" y="94"/>
                  </a:lnTo>
                  <a:lnTo>
                    <a:pt x="18" y="87"/>
                  </a:lnTo>
                  <a:lnTo>
                    <a:pt x="18" y="25"/>
                  </a:lnTo>
                  <a:lnTo>
                    <a:pt x="28" y="7"/>
                  </a:lnTo>
                  <a:lnTo>
                    <a:pt x="48" y="0"/>
                  </a:lnTo>
                  <a:lnTo>
                    <a:pt x="58" y="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59" name="Freeform 76"/>
            <p:cNvSpPr>
              <a:spLocks/>
            </p:cNvSpPr>
            <p:nvPr/>
          </p:nvSpPr>
          <p:spPr bwMode="auto">
            <a:xfrm>
              <a:off x="6851463" y="3668119"/>
              <a:ext cx="990851" cy="839955"/>
            </a:xfrm>
            <a:custGeom>
              <a:avLst/>
              <a:gdLst>
                <a:gd name="T0" fmla="*/ 579438 w 706"/>
                <a:gd name="T1" fmla="*/ 63500 h 604"/>
                <a:gd name="T2" fmla="*/ 504825 w 706"/>
                <a:gd name="T3" fmla="*/ 98425 h 604"/>
                <a:gd name="T4" fmla="*/ 496888 w 706"/>
                <a:gd name="T5" fmla="*/ 141288 h 604"/>
                <a:gd name="T6" fmla="*/ 449263 w 706"/>
                <a:gd name="T7" fmla="*/ 125413 h 604"/>
                <a:gd name="T8" fmla="*/ 390525 w 706"/>
                <a:gd name="T9" fmla="*/ 117475 h 604"/>
                <a:gd name="T10" fmla="*/ 358775 w 706"/>
                <a:gd name="T11" fmla="*/ 165100 h 604"/>
                <a:gd name="T12" fmla="*/ 319088 w 706"/>
                <a:gd name="T13" fmla="*/ 196850 h 604"/>
                <a:gd name="T14" fmla="*/ 307975 w 706"/>
                <a:gd name="T15" fmla="*/ 220663 h 604"/>
                <a:gd name="T16" fmla="*/ 284163 w 706"/>
                <a:gd name="T17" fmla="*/ 247650 h 604"/>
                <a:gd name="T18" fmla="*/ 204788 w 706"/>
                <a:gd name="T19" fmla="*/ 315913 h 604"/>
                <a:gd name="T20" fmla="*/ 58738 w 706"/>
                <a:gd name="T21" fmla="*/ 385763 h 604"/>
                <a:gd name="T22" fmla="*/ 19050 w 706"/>
                <a:gd name="T23" fmla="*/ 485775 h 604"/>
                <a:gd name="T24" fmla="*/ 34925 w 706"/>
                <a:gd name="T25" fmla="*/ 515938 h 604"/>
                <a:gd name="T26" fmla="*/ 0 w 706"/>
                <a:gd name="T27" fmla="*/ 528638 h 604"/>
                <a:gd name="T28" fmla="*/ 34925 w 706"/>
                <a:gd name="T29" fmla="*/ 611188 h 604"/>
                <a:gd name="T30" fmla="*/ 34925 w 706"/>
                <a:gd name="T31" fmla="*/ 674688 h 604"/>
                <a:gd name="T32" fmla="*/ 50800 w 706"/>
                <a:gd name="T33" fmla="*/ 738188 h 604"/>
                <a:gd name="T34" fmla="*/ 23813 w 706"/>
                <a:gd name="T35" fmla="*/ 762000 h 604"/>
                <a:gd name="T36" fmla="*/ 69850 w 706"/>
                <a:gd name="T37" fmla="*/ 828675 h 604"/>
                <a:gd name="T38" fmla="*/ 106363 w 706"/>
                <a:gd name="T39" fmla="*/ 820738 h 604"/>
                <a:gd name="T40" fmla="*/ 161925 w 706"/>
                <a:gd name="T41" fmla="*/ 804863 h 604"/>
                <a:gd name="T42" fmla="*/ 279400 w 706"/>
                <a:gd name="T43" fmla="*/ 765175 h 604"/>
                <a:gd name="T44" fmla="*/ 398463 w 706"/>
                <a:gd name="T45" fmla="*/ 733425 h 604"/>
                <a:gd name="T46" fmla="*/ 454025 w 706"/>
                <a:gd name="T47" fmla="*/ 714375 h 604"/>
                <a:gd name="T48" fmla="*/ 481013 w 706"/>
                <a:gd name="T49" fmla="*/ 722313 h 604"/>
                <a:gd name="T50" fmla="*/ 544513 w 706"/>
                <a:gd name="T51" fmla="*/ 746125 h 604"/>
                <a:gd name="T52" fmla="*/ 568325 w 706"/>
                <a:gd name="T53" fmla="*/ 815975 h 604"/>
                <a:gd name="T54" fmla="*/ 608013 w 706"/>
                <a:gd name="T55" fmla="*/ 800100 h 604"/>
                <a:gd name="T56" fmla="*/ 646113 w 706"/>
                <a:gd name="T57" fmla="*/ 746125 h 604"/>
                <a:gd name="T58" fmla="*/ 638175 w 706"/>
                <a:gd name="T59" fmla="*/ 796925 h 604"/>
                <a:gd name="T60" fmla="*/ 642938 w 706"/>
                <a:gd name="T61" fmla="*/ 823913 h 604"/>
                <a:gd name="T62" fmla="*/ 658813 w 706"/>
                <a:gd name="T63" fmla="*/ 792163 h 604"/>
                <a:gd name="T64" fmla="*/ 661988 w 706"/>
                <a:gd name="T65" fmla="*/ 823913 h 604"/>
                <a:gd name="T66" fmla="*/ 682625 w 706"/>
                <a:gd name="T67" fmla="*/ 863600 h 604"/>
                <a:gd name="T68" fmla="*/ 698500 w 706"/>
                <a:gd name="T69" fmla="*/ 919163 h 604"/>
                <a:gd name="T70" fmla="*/ 831850 w 706"/>
                <a:gd name="T71" fmla="*/ 958850 h 604"/>
                <a:gd name="T72" fmla="*/ 958850 w 706"/>
                <a:gd name="T73" fmla="*/ 900113 h 604"/>
                <a:gd name="T74" fmla="*/ 1017588 w 706"/>
                <a:gd name="T75" fmla="*/ 808038 h 604"/>
                <a:gd name="T76" fmla="*/ 1089025 w 706"/>
                <a:gd name="T77" fmla="*/ 714375 h 604"/>
                <a:gd name="T78" fmla="*/ 1104900 w 706"/>
                <a:gd name="T79" fmla="*/ 615950 h 604"/>
                <a:gd name="T80" fmla="*/ 1120775 w 706"/>
                <a:gd name="T81" fmla="*/ 488950 h 604"/>
                <a:gd name="T82" fmla="*/ 1068388 w 706"/>
                <a:gd name="T83" fmla="*/ 390525 h 604"/>
                <a:gd name="T84" fmla="*/ 1022350 w 706"/>
                <a:gd name="T85" fmla="*/ 323850 h 604"/>
                <a:gd name="T86" fmla="*/ 962025 w 706"/>
                <a:gd name="T87" fmla="*/ 228600 h 604"/>
                <a:gd name="T88" fmla="*/ 906463 w 706"/>
                <a:gd name="T89" fmla="*/ 117475 h 604"/>
                <a:gd name="T90" fmla="*/ 903288 w 706"/>
                <a:gd name="T91" fmla="*/ 34925 h 604"/>
                <a:gd name="T92" fmla="*/ 855663 w 706"/>
                <a:gd name="T93" fmla="*/ 34925 h 604"/>
                <a:gd name="T94" fmla="*/ 839788 w 706"/>
                <a:gd name="T95" fmla="*/ 173038 h 604"/>
                <a:gd name="T96" fmla="*/ 812800 w 706"/>
                <a:gd name="T97" fmla="*/ 220663 h 604"/>
                <a:gd name="T98" fmla="*/ 749300 w 706"/>
                <a:gd name="T99" fmla="*/ 193675 h 604"/>
                <a:gd name="T100" fmla="*/ 690563 w 706"/>
                <a:gd name="T101" fmla="*/ 157163 h 604"/>
                <a:gd name="T102" fmla="*/ 677863 w 706"/>
                <a:gd name="T103" fmla="*/ 117475 h 604"/>
                <a:gd name="T104" fmla="*/ 706438 w 706"/>
                <a:gd name="T105" fmla="*/ 87313 h 604"/>
                <a:gd name="T106" fmla="*/ 677863 w 706"/>
                <a:gd name="T107" fmla="*/ 47625 h 604"/>
                <a:gd name="T108" fmla="*/ 600075 w 706"/>
                <a:gd name="T109" fmla="*/ 23813 h 604"/>
                <a:gd name="T110" fmla="*/ 552450 w 706"/>
                <a:gd name="T111" fmla="*/ 26988 h 60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706" h="604">
                  <a:moveTo>
                    <a:pt x="360" y="25"/>
                  </a:moveTo>
                  <a:lnTo>
                    <a:pt x="365" y="40"/>
                  </a:lnTo>
                  <a:lnTo>
                    <a:pt x="330" y="45"/>
                  </a:lnTo>
                  <a:lnTo>
                    <a:pt x="318" y="62"/>
                  </a:lnTo>
                  <a:lnTo>
                    <a:pt x="315" y="72"/>
                  </a:lnTo>
                  <a:lnTo>
                    <a:pt x="313" y="89"/>
                  </a:lnTo>
                  <a:lnTo>
                    <a:pt x="291" y="94"/>
                  </a:lnTo>
                  <a:lnTo>
                    <a:pt x="283" y="79"/>
                  </a:lnTo>
                  <a:lnTo>
                    <a:pt x="273" y="67"/>
                  </a:lnTo>
                  <a:lnTo>
                    <a:pt x="246" y="74"/>
                  </a:lnTo>
                  <a:lnTo>
                    <a:pt x="241" y="89"/>
                  </a:lnTo>
                  <a:lnTo>
                    <a:pt x="226" y="104"/>
                  </a:lnTo>
                  <a:lnTo>
                    <a:pt x="211" y="112"/>
                  </a:lnTo>
                  <a:lnTo>
                    <a:pt x="201" y="124"/>
                  </a:lnTo>
                  <a:lnTo>
                    <a:pt x="201" y="139"/>
                  </a:lnTo>
                  <a:lnTo>
                    <a:pt x="194" y="139"/>
                  </a:lnTo>
                  <a:lnTo>
                    <a:pt x="184" y="124"/>
                  </a:lnTo>
                  <a:lnTo>
                    <a:pt x="179" y="156"/>
                  </a:lnTo>
                  <a:lnTo>
                    <a:pt x="154" y="189"/>
                  </a:lnTo>
                  <a:lnTo>
                    <a:pt x="129" y="199"/>
                  </a:lnTo>
                  <a:lnTo>
                    <a:pt x="67" y="216"/>
                  </a:lnTo>
                  <a:lnTo>
                    <a:pt x="37" y="243"/>
                  </a:lnTo>
                  <a:lnTo>
                    <a:pt x="7" y="246"/>
                  </a:lnTo>
                  <a:lnTo>
                    <a:pt x="12" y="306"/>
                  </a:lnTo>
                  <a:lnTo>
                    <a:pt x="25" y="313"/>
                  </a:lnTo>
                  <a:lnTo>
                    <a:pt x="22" y="325"/>
                  </a:lnTo>
                  <a:lnTo>
                    <a:pt x="2" y="313"/>
                  </a:lnTo>
                  <a:lnTo>
                    <a:pt x="0" y="333"/>
                  </a:lnTo>
                  <a:lnTo>
                    <a:pt x="10" y="365"/>
                  </a:lnTo>
                  <a:lnTo>
                    <a:pt x="22" y="385"/>
                  </a:lnTo>
                  <a:lnTo>
                    <a:pt x="22" y="408"/>
                  </a:lnTo>
                  <a:lnTo>
                    <a:pt x="22" y="425"/>
                  </a:lnTo>
                  <a:lnTo>
                    <a:pt x="30" y="430"/>
                  </a:lnTo>
                  <a:lnTo>
                    <a:pt x="32" y="465"/>
                  </a:lnTo>
                  <a:lnTo>
                    <a:pt x="22" y="465"/>
                  </a:lnTo>
                  <a:lnTo>
                    <a:pt x="15" y="480"/>
                  </a:lnTo>
                  <a:lnTo>
                    <a:pt x="7" y="490"/>
                  </a:lnTo>
                  <a:lnTo>
                    <a:pt x="44" y="522"/>
                  </a:lnTo>
                  <a:lnTo>
                    <a:pt x="59" y="527"/>
                  </a:lnTo>
                  <a:lnTo>
                    <a:pt x="67" y="517"/>
                  </a:lnTo>
                  <a:lnTo>
                    <a:pt x="74" y="504"/>
                  </a:lnTo>
                  <a:lnTo>
                    <a:pt x="102" y="507"/>
                  </a:lnTo>
                  <a:lnTo>
                    <a:pt x="164" y="497"/>
                  </a:lnTo>
                  <a:lnTo>
                    <a:pt x="176" y="482"/>
                  </a:lnTo>
                  <a:lnTo>
                    <a:pt x="194" y="467"/>
                  </a:lnTo>
                  <a:lnTo>
                    <a:pt x="251" y="462"/>
                  </a:lnTo>
                  <a:lnTo>
                    <a:pt x="263" y="450"/>
                  </a:lnTo>
                  <a:lnTo>
                    <a:pt x="286" y="450"/>
                  </a:lnTo>
                  <a:lnTo>
                    <a:pt x="300" y="445"/>
                  </a:lnTo>
                  <a:lnTo>
                    <a:pt x="303" y="455"/>
                  </a:lnTo>
                  <a:lnTo>
                    <a:pt x="328" y="457"/>
                  </a:lnTo>
                  <a:lnTo>
                    <a:pt x="343" y="470"/>
                  </a:lnTo>
                  <a:lnTo>
                    <a:pt x="355" y="492"/>
                  </a:lnTo>
                  <a:lnTo>
                    <a:pt x="358" y="514"/>
                  </a:lnTo>
                  <a:lnTo>
                    <a:pt x="368" y="512"/>
                  </a:lnTo>
                  <a:lnTo>
                    <a:pt x="383" y="504"/>
                  </a:lnTo>
                  <a:lnTo>
                    <a:pt x="397" y="490"/>
                  </a:lnTo>
                  <a:lnTo>
                    <a:pt x="407" y="470"/>
                  </a:lnTo>
                  <a:lnTo>
                    <a:pt x="407" y="487"/>
                  </a:lnTo>
                  <a:lnTo>
                    <a:pt x="402" y="502"/>
                  </a:lnTo>
                  <a:lnTo>
                    <a:pt x="390" y="517"/>
                  </a:lnTo>
                  <a:lnTo>
                    <a:pt x="405" y="519"/>
                  </a:lnTo>
                  <a:lnTo>
                    <a:pt x="407" y="507"/>
                  </a:lnTo>
                  <a:lnTo>
                    <a:pt x="415" y="499"/>
                  </a:lnTo>
                  <a:lnTo>
                    <a:pt x="415" y="507"/>
                  </a:lnTo>
                  <a:lnTo>
                    <a:pt x="417" y="519"/>
                  </a:lnTo>
                  <a:lnTo>
                    <a:pt x="427" y="529"/>
                  </a:lnTo>
                  <a:lnTo>
                    <a:pt x="430" y="544"/>
                  </a:lnTo>
                  <a:lnTo>
                    <a:pt x="422" y="562"/>
                  </a:lnTo>
                  <a:lnTo>
                    <a:pt x="440" y="579"/>
                  </a:lnTo>
                  <a:lnTo>
                    <a:pt x="479" y="594"/>
                  </a:lnTo>
                  <a:lnTo>
                    <a:pt x="524" y="604"/>
                  </a:lnTo>
                  <a:lnTo>
                    <a:pt x="554" y="591"/>
                  </a:lnTo>
                  <a:lnTo>
                    <a:pt x="604" y="567"/>
                  </a:lnTo>
                  <a:lnTo>
                    <a:pt x="619" y="529"/>
                  </a:lnTo>
                  <a:lnTo>
                    <a:pt x="641" y="509"/>
                  </a:lnTo>
                  <a:lnTo>
                    <a:pt x="656" y="480"/>
                  </a:lnTo>
                  <a:lnTo>
                    <a:pt x="686" y="450"/>
                  </a:lnTo>
                  <a:lnTo>
                    <a:pt x="696" y="437"/>
                  </a:lnTo>
                  <a:lnTo>
                    <a:pt x="696" y="388"/>
                  </a:lnTo>
                  <a:lnTo>
                    <a:pt x="706" y="323"/>
                  </a:lnTo>
                  <a:lnTo>
                    <a:pt x="706" y="308"/>
                  </a:lnTo>
                  <a:lnTo>
                    <a:pt x="683" y="281"/>
                  </a:lnTo>
                  <a:lnTo>
                    <a:pt x="673" y="246"/>
                  </a:lnTo>
                  <a:lnTo>
                    <a:pt x="649" y="236"/>
                  </a:lnTo>
                  <a:lnTo>
                    <a:pt x="644" y="204"/>
                  </a:lnTo>
                  <a:lnTo>
                    <a:pt x="609" y="184"/>
                  </a:lnTo>
                  <a:lnTo>
                    <a:pt x="606" y="144"/>
                  </a:lnTo>
                  <a:lnTo>
                    <a:pt x="594" y="99"/>
                  </a:lnTo>
                  <a:lnTo>
                    <a:pt x="571" y="74"/>
                  </a:lnTo>
                  <a:lnTo>
                    <a:pt x="562" y="40"/>
                  </a:lnTo>
                  <a:lnTo>
                    <a:pt x="569" y="22"/>
                  </a:lnTo>
                  <a:lnTo>
                    <a:pt x="552" y="0"/>
                  </a:lnTo>
                  <a:lnTo>
                    <a:pt x="539" y="22"/>
                  </a:lnTo>
                  <a:lnTo>
                    <a:pt x="529" y="35"/>
                  </a:lnTo>
                  <a:lnTo>
                    <a:pt x="529" y="109"/>
                  </a:lnTo>
                  <a:lnTo>
                    <a:pt x="519" y="127"/>
                  </a:lnTo>
                  <a:lnTo>
                    <a:pt x="512" y="139"/>
                  </a:lnTo>
                  <a:lnTo>
                    <a:pt x="492" y="139"/>
                  </a:lnTo>
                  <a:lnTo>
                    <a:pt x="472" y="122"/>
                  </a:lnTo>
                  <a:lnTo>
                    <a:pt x="450" y="114"/>
                  </a:lnTo>
                  <a:lnTo>
                    <a:pt x="435" y="99"/>
                  </a:lnTo>
                  <a:lnTo>
                    <a:pt x="420" y="94"/>
                  </a:lnTo>
                  <a:lnTo>
                    <a:pt x="427" y="74"/>
                  </a:lnTo>
                  <a:lnTo>
                    <a:pt x="432" y="60"/>
                  </a:lnTo>
                  <a:lnTo>
                    <a:pt x="445" y="55"/>
                  </a:lnTo>
                  <a:lnTo>
                    <a:pt x="452" y="35"/>
                  </a:lnTo>
                  <a:lnTo>
                    <a:pt x="427" y="30"/>
                  </a:lnTo>
                  <a:lnTo>
                    <a:pt x="405" y="27"/>
                  </a:lnTo>
                  <a:lnTo>
                    <a:pt x="378" y="15"/>
                  </a:lnTo>
                  <a:lnTo>
                    <a:pt x="350" y="10"/>
                  </a:lnTo>
                  <a:lnTo>
                    <a:pt x="348" y="17"/>
                  </a:lnTo>
                  <a:lnTo>
                    <a:pt x="360" y="2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60" name="Freeform 77"/>
            <p:cNvSpPr>
              <a:spLocks/>
            </p:cNvSpPr>
            <p:nvPr/>
          </p:nvSpPr>
          <p:spPr bwMode="auto">
            <a:xfrm>
              <a:off x="7548992" y="4577608"/>
              <a:ext cx="84206" cy="86224"/>
            </a:xfrm>
            <a:custGeom>
              <a:avLst/>
              <a:gdLst>
                <a:gd name="T0" fmla="*/ 3175 w 60"/>
                <a:gd name="T1" fmla="*/ 0 h 62"/>
                <a:gd name="T2" fmla="*/ 42863 w 60"/>
                <a:gd name="T3" fmla="*/ 7938 h 62"/>
                <a:gd name="T4" fmla="*/ 95250 w 60"/>
                <a:gd name="T5" fmla="*/ 7938 h 62"/>
                <a:gd name="T6" fmla="*/ 95250 w 60"/>
                <a:gd name="T7" fmla="*/ 38100 h 62"/>
                <a:gd name="T8" fmla="*/ 74613 w 60"/>
                <a:gd name="T9" fmla="*/ 61913 h 62"/>
                <a:gd name="T10" fmla="*/ 71438 w 60"/>
                <a:gd name="T11" fmla="*/ 85725 h 62"/>
                <a:gd name="T12" fmla="*/ 42863 w 60"/>
                <a:gd name="T13" fmla="*/ 93663 h 62"/>
                <a:gd name="T14" fmla="*/ 19050 w 60"/>
                <a:gd name="T15" fmla="*/ 98425 h 62"/>
                <a:gd name="T16" fmla="*/ 0 w 60"/>
                <a:gd name="T17" fmla="*/ 85725 h 62"/>
                <a:gd name="T18" fmla="*/ 3175 w 60"/>
                <a:gd name="T19" fmla="*/ 0 h 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62">
                  <a:moveTo>
                    <a:pt x="2" y="0"/>
                  </a:moveTo>
                  <a:lnTo>
                    <a:pt x="27" y="5"/>
                  </a:lnTo>
                  <a:lnTo>
                    <a:pt x="60" y="5"/>
                  </a:lnTo>
                  <a:lnTo>
                    <a:pt x="60" y="24"/>
                  </a:lnTo>
                  <a:lnTo>
                    <a:pt x="47" y="39"/>
                  </a:lnTo>
                  <a:lnTo>
                    <a:pt x="45" y="54"/>
                  </a:lnTo>
                  <a:lnTo>
                    <a:pt x="27" y="59"/>
                  </a:lnTo>
                  <a:lnTo>
                    <a:pt x="12" y="62"/>
                  </a:lnTo>
                  <a:lnTo>
                    <a:pt x="0" y="54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61" name="Freeform 78"/>
            <p:cNvSpPr>
              <a:spLocks/>
            </p:cNvSpPr>
            <p:nvPr/>
          </p:nvSpPr>
          <p:spPr bwMode="auto">
            <a:xfrm>
              <a:off x="8270373" y="4375960"/>
              <a:ext cx="116487" cy="225285"/>
            </a:xfrm>
            <a:custGeom>
              <a:avLst/>
              <a:gdLst>
                <a:gd name="T0" fmla="*/ 12700 w 83"/>
                <a:gd name="T1" fmla="*/ 0 h 162"/>
                <a:gd name="T2" fmla="*/ 12700 w 83"/>
                <a:gd name="T3" fmla="*/ 31750 h 162"/>
                <a:gd name="T4" fmla="*/ 23812 w 83"/>
                <a:gd name="T5" fmla="*/ 68263 h 162"/>
                <a:gd name="T6" fmla="*/ 39687 w 83"/>
                <a:gd name="T7" fmla="*/ 95250 h 162"/>
                <a:gd name="T8" fmla="*/ 28575 w 83"/>
                <a:gd name="T9" fmla="*/ 130175 h 162"/>
                <a:gd name="T10" fmla="*/ 0 w 83"/>
                <a:gd name="T11" fmla="*/ 161925 h 162"/>
                <a:gd name="T12" fmla="*/ 4762 w 83"/>
                <a:gd name="T13" fmla="*/ 185738 h 162"/>
                <a:gd name="T14" fmla="*/ 12700 w 83"/>
                <a:gd name="T15" fmla="*/ 246063 h 162"/>
                <a:gd name="T16" fmla="*/ 39687 w 83"/>
                <a:gd name="T17" fmla="*/ 257175 h 162"/>
                <a:gd name="T18" fmla="*/ 47625 w 83"/>
                <a:gd name="T19" fmla="*/ 217488 h 162"/>
                <a:gd name="T20" fmla="*/ 76200 w 83"/>
                <a:gd name="T21" fmla="*/ 190500 h 162"/>
                <a:gd name="T22" fmla="*/ 119062 w 83"/>
                <a:gd name="T23" fmla="*/ 166688 h 162"/>
                <a:gd name="T24" fmla="*/ 131762 w 83"/>
                <a:gd name="T25" fmla="*/ 134938 h 162"/>
                <a:gd name="T26" fmla="*/ 127000 w 83"/>
                <a:gd name="T27" fmla="*/ 111125 h 162"/>
                <a:gd name="T28" fmla="*/ 79375 w 83"/>
                <a:gd name="T29" fmla="*/ 111125 h 162"/>
                <a:gd name="T30" fmla="*/ 76200 w 83"/>
                <a:gd name="T31" fmla="*/ 71438 h 162"/>
                <a:gd name="T32" fmla="*/ 63500 w 83"/>
                <a:gd name="T33" fmla="*/ 71438 h 162"/>
                <a:gd name="T34" fmla="*/ 44450 w 83"/>
                <a:gd name="T35" fmla="*/ 63500 h 162"/>
                <a:gd name="T36" fmla="*/ 47625 w 83"/>
                <a:gd name="T37" fmla="*/ 28575 h 162"/>
                <a:gd name="T38" fmla="*/ 36512 w 83"/>
                <a:gd name="T39" fmla="*/ 4763 h 162"/>
                <a:gd name="T40" fmla="*/ 12700 w 83"/>
                <a:gd name="T41" fmla="*/ 0 h 16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83" h="162">
                  <a:moveTo>
                    <a:pt x="8" y="0"/>
                  </a:moveTo>
                  <a:lnTo>
                    <a:pt x="8" y="20"/>
                  </a:lnTo>
                  <a:lnTo>
                    <a:pt x="15" y="43"/>
                  </a:lnTo>
                  <a:lnTo>
                    <a:pt x="25" y="60"/>
                  </a:lnTo>
                  <a:lnTo>
                    <a:pt x="18" y="82"/>
                  </a:lnTo>
                  <a:lnTo>
                    <a:pt x="0" y="102"/>
                  </a:lnTo>
                  <a:lnTo>
                    <a:pt x="3" y="117"/>
                  </a:lnTo>
                  <a:lnTo>
                    <a:pt x="8" y="155"/>
                  </a:lnTo>
                  <a:lnTo>
                    <a:pt x="25" y="162"/>
                  </a:lnTo>
                  <a:lnTo>
                    <a:pt x="30" y="137"/>
                  </a:lnTo>
                  <a:lnTo>
                    <a:pt x="48" y="120"/>
                  </a:lnTo>
                  <a:lnTo>
                    <a:pt x="75" y="105"/>
                  </a:lnTo>
                  <a:lnTo>
                    <a:pt x="83" y="85"/>
                  </a:lnTo>
                  <a:lnTo>
                    <a:pt x="80" y="70"/>
                  </a:lnTo>
                  <a:lnTo>
                    <a:pt x="50" y="70"/>
                  </a:lnTo>
                  <a:lnTo>
                    <a:pt x="48" y="45"/>
                  </a:lnTo>
                  <a:lnTo>
                    <a:pt x="40" y="45"/>
                  </a:lnTo>
                  <a:lnTo>
                    <a:pt x="28" y="40"/>
                  </a:lnTo>
                  <a:lnTo>
                    <a:pt x="30" y="18"/>
                  </a:lnTo>
                  <a:lnTo>
                    <a:pt x="23" y="3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62" name="Freeform 79"/>
            <p:cNvSpPr>
              <a:spLocks/>
            </p:cNvSpPr>
            <p:nvPr/>
          </p:nvSpPr>
          <p:spPr bwMode="auto">
            <a:xfrm>
              <a:off x="8040206" y="4563695"/>
              <a:ext cx="217539" cy="214159"/>
            </a:xfrm>
            <a:custGeom>
              <a:avLst/>
              <a:gdLst>
                <a:gd name="T0" fmla="*/ 193675 w 155"/>
                <a:gd name="T1" fmla="*/ 0 h 154"/>
                <a:gd name="T2" fmla="*/ 185737 w 155"/>
                <a:gd name="T3" fmla="*/ 39688 h 154"/>
                <a:gd name="T4" fmla="*/ 146050 w 155"/>
                <a:gd name="T5" fmla="*/ 58738 h 154"/>
                <a:gd name="T6" fmla="*/ 119062 w 155"/>
                <a:gd name="T7" fmla="*/ 98425 h 154"/>
                <a:gd name="T8" fmla="*/ 47625 w 155"/>
                <a:gd name="T9" fmla="*/ 130175 h 154"/>
                <a:gd name="T10" fmla="*/ 0 w 155"/>
                <a:gd name="T11" fmla="*/ 173038 h 154"/>
                <a:gd name="T12" fmla="*/ 12700 w 155"/>
                <a:gd name="T13" fmla="*/ 200025 h 154"/>
                <a:gd name="T14" fmla="*/ 52387 w 155"/>
                <a:gd name="T15" fmla="*/ 244475 h 154"/>
                <a:gd name="T16" fmla="*/ 107950 w 155"/>
                <a:gd name="T17" fmla="*/ 196850 h 154"/>
                <a:gd name="T18" fmla="*/ 122237 w 155"/>
                <a:gd name="T19" fmla="*/ 157163 h 154"/>
                <a:gd name="T20" fmla="*/ 161925 w 155"/>
                <a:gd name="T21" fmla="*/ 125413 h 154"/>
                <a:gd name="T22" fmla="*/ 182562 w 155"/>
                <a:gd name="T23" fmla="*/ 125413 h 154"/>
                <a:gd name="T24" fmla="*/ 198437 w 155"/>
                <a:gd name="T25" fmla="*/ 93663 h 154"/>
                <a:gd name="T26" fmla="*/ 222250 w 155"/>
                <a:gd name="T27" fmla="*/ 61913 h 154"/>
                <a:gd name="T28" fmla="*/ 246062 w 155"/>
                <a:gd name="T29" fmla="*/ 39688 h 154"/>
                <a:gd name="T30" fmla="*/ 233362 w 155"/>
                <a:gd name="T31" fmla="*/ 7938 h 154"/>
                <a:gd name="T32" fmla="*/ 222250 w 155"/>
                <a:gd name="T33" fmla="*/ 23813 h 154"/>
                <a:gd name="T34" fmla="*/ 217487 w 155"/>
                <a:gd name="T35" fmla="*/ 0 h 154"/>
                <a:gd name="T36" fmla="*/ 193675 w 155"/>
                <a:gd name="T37" fmla="*/ 0 h 15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55" h="154">
                  <a:moveTo>
                    <a:pt x="122" y="0"/>
                  </a:moveTo>
                  <a:lnTo>
                    <a:pt x="117" y="25"/>
                  </a:lnTo>
                  <a:lnTo>
                    <a:pt x="92" y="37"/>
                  </a:lnTo>
                  <a:lnTo>
                    <a:pt x="75" y="62"/>
                  </a:lnTo>
                  <a:lnTo>
                    <a:pt x="30" y="82"/>
                  </a:lnTo>
                  <a:lnTo>
                    <a:pt x="0" y="109"/>
                  </a:lnTo>
                  <a:lnTo>
                    <a:pt x="8" y="126"/>
                  </a:lnTo>
                  <a:lnTo>
                    <a:pt x="33" y="154"/>
                  </a:lnTo>
                  <a:lnTo>
                    <a:pt x="68" y="124"/>
                  </a:lnTo>
                  <a:lnTo>
                    <a:pt x="77" y="99"/>
                  </a:lnTo>
                  <a:lnTo>
                    <a:pt x="102" y="79"/>
                  </a:lnTo>
                  <a:lnTo>
                    <a:pt x="115" y="79"/>
                  </a:lnTo>
                  <a:lnTo>
                    <a:pt x="125" y="59"/>
                  </a:lnTo>
                  <a:lnTo>
                    <a:pt x="140" y="39"/>
                  </a:lnTo>
                  <a:lnTo>
                    <a:pt x="155" y="25"/>
                  </a:lnTo>
                  <a:lnTo>
                    <a:pt x="147" y="5"/>
                  </a:lnTo>
                  <a:lnTo>
                    <a:pt x="140" y="15"/>
                  </a:lnTo>
                  <a:lnTo>
                    <a:pt x="137" y="0"/>
                  </a:lnTo>
                  <a:lnTo>
                    <a:pt x="122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63" name="Freeform 80"/>
            <p:cNvSpPr>
              <a:spLocks/>
            </p:cNvSpPr>
            <p:nvPr/>
          </p:nvSpPr>
          <p:spPr bwMode="auto">
            <a:xfrm>
              <a:off x="7422676" y="1995159"/>
              <a:ext cx="119293" cy="151579"/>
            </a:xfrm>
            <a:custGeom>
              <a:avLst/>
              <a:gdLst>
                <a:gd name="T0" fmla="*/ 20637 w 85"/>
                <a:gd name="T1" fmla="*/ 15875 h 109"/>
                <a:gd name="T2" fmla="*/ 28575 w 85"/>
                <a:gd name="T3" fmla="*/ 55562 h 109"/>
                <a:gd name="T4" fmla="*/ 31750 w 85"/>
                <a:gd name="T5" fmla="*/ 85725 h 109"/>
                <a:gd name="T6" fmla="*/ 12700 w 85"/>
                <a:gd name="T7" fmla="*/ 117475 h 109"/>
                <a:gd name="T8" fmla="*/ 0 w 85"/>
                <a:gd name="T9" fmla="*/ 146050 h 109"/>
                <a:gd name="T10" fmla="*/ 15875 w 85"/>
                <a:gd name="T11" fmla="*/ 157162 h 109"/>
                <a:gd name="T12" fmla="*/ 47625 w 85"/>
                <a:gd name="T13" fmla="*/ 146050 h 109"/>
                <a:gd name="T14" fmla="*/ 79375 w 85"/>
                <a:gd name="T15" fmla="*/ 153987 h 109"/>
                <a:gd name="T16" fmla="*/ 87312 w 85"/>
                <a:gd name="T17" fmla="*/ 165100 h 109"/>
                <a:gd name="T18" fmla="*/ 92075 w 85"/>
                <a:gd name="T19" fmla="*/ 173037 h 109"/>
                <a:gd name="T20" fmla="*/ 95250 w 85"/>
                <a:gd name="T21" fmla="*/ 173037 h 109"/>
                <a:gd name="T22" fmla="*/ 103187 w 85"/>
                <a:gd name="T23" fmla="*/ 149225 h 109"/>
                <a:gd name="T24" fmla="*/ 114300 w 85"/>
                <a:gd name="T25" fmla="*/ 133350 h 109"/>
                <a:gd name="T26" fmla="*/ 134937 w 85"/>
                <a:gd name="T27" fmla="*/ 122237 h 109"/>
                <a:gd name="T28" fmla="*/ 127000 w 85"/>
                <a:gd name="T29" fmla="*/ 85725 h 109"/>
                <a:gd name="T30" fmla="*/ 100012 w 85"/>
                <a:gd name="T31" fmla="*/ 74612 h 109"/>
                <a:gd name="T32" fmla="*/ 60325 w 85"/>
                <a:gd name="T33" fmla="*/ 58737 h 109"/>
                <a:gd name="T34" fmla="*/ 47625 w 85"/>
                <a:gd name="T35" fmla="*/ 26987 h 109"/>
                <a:gd name="T36" fmla="*/ 31750 w 85"/>
                <a:gd name="T37" fmla="*/ 0 h 109"/>
                <a:gd name="T38" fmla="*/ 20637 w 85"/>
                <a:gd name="T39" fmla="*/ 15875 h 10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5" h="109">
                  <a:moveTo>
                    <a:pt x="13" y="10"/>
                  </a:moveTo>
                  <a:lnTo>
                    <a:pt x="18" y="35"/>
                  </a:lnTo>
                  <a:lnTo>
                    <a:pt x="20" y="54"/>
                  </a:lnTo>
                  <a:lnTo>
                    <a:pt x="8" y="74"/>
                  </a:lnTo>
                  <a:lnTo>
                    <a:pt x="0" y="92"/>
                  </a:lnTo>
                  <a:lnTo>
                    <a:pt x="10" y="99"/>
                  </a:lnTo>
                  <a:lnTo>
                    <a:pt x="30" y="92"/>
                  </a:lnTo>
                  <a:lnTo>
                    <a:pt x="50" y="97"/>
                  </a:lnTo>
                  <a:lnTo>
                    <a:pt x="55" y="104"/>
                  </a:lnTo>
                  <a:lnTo>
                    <a:pt x="58" y="109"/>
                  </a:lnTo>
                  <a:lnTo>
                    <a:pt x="60" y="109"/>
                  </a:lnTo>
                  <a:lnTo>
                    <a:pt x="65" y="94"/>
                  </a:lnTo>
                  <a:lnTo>
                    <a:pt x="72" y="84"/>
                  </a:lnTo>
                  <a:lnTo>
                    <a:pt x="85" y="77"/>
                  </a:lnTo>
                  <a:lnTo>
                    <a:pt x="80" y="54"/>
                  </a:lnTo>
                  <a:lnTo>
                    <a:pt x="63" y="47"/>
                  </a:lnTo>
                  <a:lnTo>
                    <a:pt x="38" y="37"/>
                  </a:lnTo>
                  <a:lnTo>
                    <a:pt x="30" y="17"/>
                  </a:lnTo>
                  <a:lnTo>
                    <a:pt x="20" y="0"/>
                  </a:lnTo>
                  <a:lnTo>
                    <a:pt x="13" y="1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64" name="Freeform 81"/>
            <p:cNvSpPr>
              <a:spLocks/>
            </p:cNvSpPr>
            <p:nvPr/>
          </p:nvSpPr>
          <p:spPr bwMode="auto">
            <a:xfrm>
              <a:off x="7279521" y="2160646"/>
              <a:ext cx="234380" cy="241975"/>
            </a:xfrm>
            <a:custGeom>
              <a:avLst/>
              <a:gdLst>
                <a:gd name="T0" fmla="*/ 193675 w 167"/>
                <a:gd name="T1" fmla="*/ 0 h 174"/>
                <a:gd name="T2" fmla="*/ 222250 w 167"/>
                <a:gd name="T3" fmla="*/ 0 h 174"/>
                <a:gd name="T4" fmla="*/ 233362 w 167"/>
                <a:gd name="T5" fmla="*/ 47625 h 174"/>
                <a:gd name="T6" fmla="*/ 241300 w 167"/>
                <a:gd name="T7" fmla="*/ 66675 h 174"/>
                <a:gd name="T8" fmla="*/ 265112 w 167"/>
                <a:gd name="T9" fmla="*/ 87313 h 174"/>
                <a:gd name="T10" fmla="*/ 230187 w 167"/>
                <a:gd name="T11" fmla="*/ 119063 h 174"/>
                <a:gd name="T12" fmla="*/ 246062 w 167"/>
                <a:gd name="T13" fmla="*/ 169863 h 174"/>
                <a:gd name="T14" fmla="*/ 238125 w 167"/>
                <a:gd name="T15" fmla="*/ 201613 h 174"/>
                <a:gd name="T16" fmla="*/ 222250 w 167"/>
                <a:gd name="T17" fmla="*/ 217488 h 174"/>
                <a:gd name="T18" fmla="*/ 209550 w 167"/>
                <a:gd name="T19" fmla="*/ 220663 h 174"/>
                <a:gd name="T20" fmla="*/ 198437 w 167"/>
                <a:gd name="T21" fmla="*/ 249238 h 174"/>
                <a:gd name="T22" fmla="*/ 177800 w 167"/>
                <a:gd name="T23" fmla="*/ 225425 h 174"/>
                <a:gd name="T24" fmla="*/ 169862 w 167"/>
                <a:gd name="T25" fmla="*/ 236538 h 174"/>
                <a:gd name="T26" fmla="*/ 130175 w 167"/>
                <a:gd name="T27" fmla="*/ 241300 h 174"/>
                <a:gd name="T28" fmla="*/ 123825 w 167"/>
                <a:gd name="T29" fmla="*/ 220663 h 174"/>
                <a:gd name="T30" fmla="*/ 111125 w 167"/>
                <a:gd name="T31" fmla="*/ 228600 h 174"/>
                <a:gd name="T32" fmla="*/ 111125 w 167"/>
                <a:gd name="T33" fmla="*/ 273050 h 174"/>
                <a:gd name="T34" fmla="*/ 92075 w 167"/>
                <a:gd name="T35" fmla="*/ 260350 h 174"/>
                <a:gd name="T36" fmla="*/ 79375 w 167"/>
                <a:gd name="T37" fmla="*/ 244475 h 174"/>
                <a:gd name="T38" fmla="*/ 71437 w 167"/>
                <a:gd name="T39" fmla="*/ 273050 h 174"/>
                <a:gd name="T40" fmla="*/ 52387 w 167"/>
                <a:gd name="T41" fmla="*/ 276225 h 174"/>
                <a:gd name="T42" fmla="*/ 36512 w 167"/>
                <a:gd name="T43" fmla="*/ 257175 h 174"/>
                <a:gd name="T44" fmla="*/ 12700 w 167"/>
                <a:gd name="T45" fmla="*/ 252413 h 174"/>
                <a:gd name="T46" fmla="*/ 0 w 167"/>
                <a:gd name="T47" fmla="*/ 241300 h 174"/>
                <a:gd name="T48" fmla="*/ 23812 w 167"/>
                <a:gd name="T49" fmla="*/ 217488 h 174"/>
                <a:gd name="T50" fmla="*/ 47625 w 167"/>
                <a:gd name="T51" fmla="*/ 204788 h 174"/>
                <a:gd name="T52" fmla="*/ 63500 w 167"/>
                <a:gd name="T53" fmla="*/ 188913 h 174"/>
                <a:gd name="T54" fmla="*/ 107950 w 167"/>
                <a:gd name="T55" fmla="*/ 193675 h 174"/>
                <a:gd name="T56" fmla="*/ 111125 w 167"/>
                <a:gd name="T57" fmla="*/ 165100 h 174"/>
                <a:gd name="T58" fmla="*/ 119062 w 167"/>
                <a:gd name="T59" fmla="*/ 142875 h 174"/>
                <a:gd name="T60" fmla="*/ 134937 w 167"/>
                <a:gd name="T61" fmla="*/ 146050 h 174"/>
                <a:gd name="T62" fmla="*/ 174625 w 167"/>
                <a:gd name="T63" fmla="*/ 142875 h 174"/>
                <a:gd name="T64" fmla="*/ 177800 w 167"/>
                <a:gd name="T65" fmla="*/ 122238 h 174"/>
                <a:gd name="T66" fmla="*/ 177800 w 167"/>
                <a:gd name="T67" fmla="*/ 87313 h 174"/>
                <a:gd name="T68" fmla="*/ 190500 w 167"/>
                <a:gd name="T69" fmla="*/ 66675 h 174"/>
                <a:gd name="T70" fmla="*/ 182562 w 167"/>
                <a:gd name="T71" fmla="*/ 19050 h 174"/>
                <a:gd name="T72" fmla="*/ 193675 w 167"/>
                <a:gd name="T73" fmla="*/ 0 h 17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67" h="174">
                  <a:moveTo>
                    <a:pt x="122" y="0"/>
                  </a:moveTo>
                  <a:lnTo>
                    <a:pt x="140" y="0"/>
                  </a:lnTo>
                  <a:lnTo>
                    <a:pt x="147" y="30"/>
                  </a:lnTo>
                  <a:lnTo>
                    <a:pt x="152" y="42"/>
                  </a:lnTo>
                  <a:lnTo>
                    <a:pt x="167" y="55"/>
                  </a:lnTo>
                  <a:lnTo>
                    <a:pt x="145" y="75"/>
                  </a:lnTo>
                  <a:lnTo>
                    <a:pt x="155" y="107"/>
                  </a:lnTo>
                  <a:lnTo>
                    <a:pt x="150" y="127"/>
                  </a:lnTo>
                  <a:lnTo>
                    <a:pt x="140" y="137"/>
                  </a:lnTo>
                  <a:lnTo>
                    <a:pt x="132" y="139"/>
                  </a:lnTo>
                  <a:lnTo>
                    <a:pt x="125" y="157"/>
                  </a:lnTo>
                  <a:lnTo>
                    <a:pt x="112" y="142"/>
                  </a:lnTo>
                  <a:lnTo>
                    <a:pt x="107" y="149"/>
                  </a:lnTo>
                  <a:lnTo>
                    <a:pt x="82" y="152"/>
                  </a:lnTo>
                  <a:lnTo>
                    <a:pt x="78" y="139"/>
                  </a:lnTo>
                  <a:lnTo>
                    <a:pt x="70" y="144"/>
                  </a:lnTo>
                  <a:lnTo>
                    <a:pt x="70" y="172"/>
                  </a:lnTo>
                  <a:lnTo>
                    <a:pt x="58" y="164"/>
                  </a:lnTo>
                  <a:lnTo>
                    <a:pt x="50" y="154"/>
                  </a:lnTo>
                  <a:lnTo>
                    <a:pt x="45" y="172"/>
                  </a:lnTo>
                  <a:lnTo>
                    <a:pt x="33" y="174"/>
                  </a:lnTo>
                  <a:lnTo>
                    <a:pt x="23" y="162"/>
                  </a:lnTo>
                  <a:lnTo>
                    <a:pt x="8" y="159"/>
                  </a:lnTo>
                  <a:lnTo>
                    <a:pt x="0" y="152"/>
                  </a:lnTo>
                  <a:lnTo>
                    <a:pt x="15" y="137"/>
                  </a:lnTo>
                  <a:lnTo>
                    <a:pt x="30" y="129"/>
                  </a:lnTo>
                  <a:lnTo>
                    <a:pt x="40" y="119"/>
                  </a:lnTo>
                  <a:lnTo>
                    <a:pt x="68" y="122"/>
                  </a:lnTo>
                  <a:lnTo>
                    <a:pt x="70" y="104"/>
                  </a:lnTo>
                  <a:lnTo>
                    <a:pt x="75" y="90"/>
                  </a:lnTo>
                  <a:lnTo>
                    <a:pt x="85" y="92"/>
                  </a:lnTo>
                  <a:lnTo>
                    <a:pt x="110" y="90"/>
                  </a:lnTo>
                  <a:lnTo>
                    <a:pt x="112" y="77"/>
                  </a:lnTo>
                  <a:lnTo>
                    <a:pt x="112" y="55"/>
                  </a:lnTo>
                  <a:lnTo>
                    <a:pt x="120" y="42"/>
                  </a:lnTo>
                  <a:lnTo>
                    <a:pt x="115" y="12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65" name="Freeform 82"/>
            <p:cNvSpPr>
              <a:spLocks/>
            </p:cNvSpPr>
            <p:nvPr/>
          </p:nvSpPr>
          <p:spPr bwMode="auto">
            <a:xfrm>
              <a:off x="7304785" y="2413747"/>
              <a:ext cx="28068" cy="26423"/>
            </a:xfrm>
            <a:custGeom>
              <a:avLst/>
              <a:gdLst>
                <a:gd name="T0" fmla="*/ 0 w 20"/>
                <a:gd name="T1" fmla="*/ 11113 h 19"/>
                <a:gd name="T2" fmla="*/ 0 w 20"/>
                <a:gd name="T3" fmla="*/ 30163 h 19"/>
                <a:gd name="T4" fmla="*/ 15875 w 20"/>
                <a:gd name="T5" fmla="*/ 30163 h 19"/>
                <a:gd name="T6" fmla="*/ 31750 w 20"/>
                <a:gd name="T7" fmla="*/ 11113 h 19"/>
                <a:gd name="T8" fmla="*/ 11113 w 20"/>
                <a:gd name="T9" fmla="*/ 0 h 19"/>
                <a:gd name="T10" fmla="*/ 0 w 20"/>
                <a:gd name="T11" fmla="*/ 3175 h 19"/>
                <a:gd name="T12" fmla="*/ 0 w 20"/>
                <a:gd name="T13" fmla="*/ 11113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" h="19">
                  <a:moveTo>
                    <a:pt x="0" y="7"/>
                  </a:moveTo>
                  <a:lnTo>
                    <a:pt x="0" y="19"/>
                  </a:lnTo>
                  <a:lnTo>
                    <a:pt x="10" y="19"/>
                  </a:lnTo>
                  <a:lnTo>
                    <a:pt x="20" y="7"/>
                  </a:lnTo>
                  <a:lnTo>
                    <a:pt x="7" y="0"/>
                  </a:lnTo>
                  <a:lnTo>
                    <a:pt x="0" y="2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66" name="Freeform 83"/>
            <p:cNvSpPr>
              <a:spLocks/>
            </p:cNvSpPr>
            <p:nvPr/>
          </p:nvSpPr>
          <p:spPr bwMode="auto">
            <a:xfrm>
              <a:off x="7304785" y="2413747"/>
              <a:ext cx="28068" cy="26423"/>
            </a:xfrm>
            <a:custGeom>
              <a:avLst/>
              <a:gdLst>
                <a:gd name="T0" fmla="*/ 0 w 20"/>
                <a:gd name="T1" fmla="*/ 11113 h 19"/>
                <a:gd name="T2" fmla="*/ 0 w 20"/>
                <a:gd name="T3" fmla="*/ 30163 h 19"/>
                <a:gd name="T4" fmla="*/ 15875 w 20"/>
                <a:gd name="T5" fmla="*/ 30163 h 19"/>
                <a:gd name="T6" fmla="*/ 31750 w 20"/>
                <a:gd name="T7" fmla="*/ 11113 h 19"/>
                <a:gd name="T8" fmla="*/ 11113 w 20"/>
                <a:gd name="T9" fmla="*/ 0 h 19"/>
                <a:gd name="T10" fmla="*/ 0 w 20"/>
                <a:gd name="T11" fmla="*/ 3175 h 19"/>
                <a:gd name="T12" fmla="*/ 0 w 20"/>
                <a:gd name="T13" fmla="*/ 11113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" h="19">
                  <a:moveTo>
                    <a:pt x="0" y="7"/>
                  </a:moveTo>
                  <a:lnTo>
                    <a:pt x="0" y="19"/>
                  </a:lnTo>
                  <a:lnTo>
                    <a:pt x="10" y="19"/>
                  </a:lnTo>
                  <a:lnTo>
                    <a:pt x="20" y="7"/>
                  </a:lnTo>
                  <a:lnTo>
                    <a:pt x="7" y="0"/>
                  </a:lnTo>
                  <a:lnTo>
                    <a:pt x="0" y="2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67" name="Freeform 84"/>
            <p:cNvSpPr>
              <a:spLocks/>
            </p:cNvSpPr>
            <p:nvPr/>
          </p:nvSpPr>
          <p:spPr bwMode="auto">
            <a:xfrm>
              <a:off x="7304785" y="2413747"/>
              <a:ext cx="28068" cy="26423"/>
            </a:xfrm>
            <a:custGeom>
              <a:avLst/>
              <a:gdLst>
                <a:gd name="T0" fmla="*/ 0 w 20"/>
                <a:gd name="T1" fmla="*/ 11113 h 19"/>
                <a:gd name="T2" fmla="*/ 0 w 20"/>
                <a:gd name="T3" fmla="*/ 30163 h 19"/>
                <a:gd name="T4" fmla="*/ 15875 w 20"/>
                <a:gd name="T5" fmla="*/ 30163 h 19"/>
                <a:gd name="T6" fmla="*/ 31750 w 20"/>
                <a:gd name="T7" fmla="*/ 11113 h 19"/>
                <a:gd name="T8" fmla="*/ 11113 w 20"/>
                <a:gd name="T9" fmla="*/ 0 h 19"/>
                <a:gd name="T10" fmla="*/ 0 w 20"/>
                <a:gd name="T11" fmla="*/ 3175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" h="19">
                  <a:moveTo>
                    <a:pt x="0" y="7"/>
                  </a:moveTo>
                  <a:lnTo>
                    <a:pt x="0" y="19"/>
                  </a:lnTo>
                  <a:lnTo>
                    <a:pt x="10" y="19"/>
                  </a:lnTo>
                  <a:lnTo>
                    <a:pt x="20" y="7"/>
                  </a:lnTo>
                  <a:lnTo>
                    <a:pt x="7" y="0"/>
                  </a:lnTo>
                  <a:lnTo>
                    <a:pt x="0" y="2"/>
                  </a:ln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68" name="Freeform 85"/>
            <p:cNvSpPr>
              <a:spLocks/>
            </p:cNvSpPr>
            <p:nvPr/>
          </p:nvSpPr>
          <p:spPr bwMode="auto">
            <a:xfrm>
              <a:off x="7224787" y="2392887"/>
              <a:ext cx="54734" cy="89003"/>
            </a:xfrm>
            <a:custGeom>
              <a:avLst/>
              <a:gdLst>
                <a:gd name="T0" fmla="*/ 26988 w 39"/>
                <a:gd name="T1" fmla="*/ 7938 h 64"/>
                <a:gd name="T2" fmla="*/ 15875 w 39"/>
                <a:gd name="T3" fmla="*/ 26988 h 64"/>
                <a:gd name="T4" fmla="*/ 0 w 39"/>
                <a:gd name="T5" fmla="*/ 38100 h 64"/>
                <a:gd name="T6" fmla="*/ 11113 w 39"/>
                <a:gd name="T7" fmla="*/ 66675 h 64"/>
                <a:gd name="T8" fmla="*/ 26988 w 39"/>
                <a:gd name="T9" fmla="*/ 53975 h 64"/>
                <a:gd name="T10" fmla="*/ 39688 w 39"/>
                <a:gd name="T11" fmla="*/ 58738 h 64"/>
                <a:gd name="T12" fmla="*/ 34925 w 39"/>
                <a:gd name="T13" fmla="*/ 77788 h 64"/>
                <a:gd name="T14" fmla="*/ 47625 w 39"/>
                <a:gd name="T15" fmla="*/ 101600 h 64"/>
                <a:gd name="T16" fmla="*/ 61913 w 39"/>
                <a:gd name="T17" fmla="*/ 90488 h 64"/>
                <a:gd name="T18" fmla="*/ 61913 w 39"/>
                <a:gd name="T19" fmla="*/ 58738 h 64"/>
                <a:gd name="T20" fmla="*/ 58738 w 39"/>
                <a:gd name="T21" fmla="*/ 15875 h 64"/>
                <a:gd name="T22" fmla="*/ 50800 w 39"/>
                <a:gd name="T23" fmla="*/ 0 h 64"/>
                <a:gd name="T24" fmla="*/ 26988 w 39"/>
                <a:gd name="T25" fmla="*/ 7938 h 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9" h="64">
                  <a:moveTo>
                    <a:pt x="17" y="5"/>
                  </a:moveTo>
                  <a:lnTo>
                    <a:pt x="10" y="17"/>
                  </a:lnTo>
                  <a:lnTo>
                    <a:pt x="0" y="24"/>
                  </a:lnTo>
                  <a:lnTo>
                    <a:pt x="7" y="42"/>
                  </a:lnTo>
                  <a:lnTo>
                    <a:pt x="17" y="34"/>
                  </a:lnTo>
                  <a:lnTo>
                    <a:pt x="25" y="37"/>
                  </a:lnTo>
                  <a:lnTo>
                    <a:pt x="22" y="49"/>
                  </a:lnTo>
                  <a:lnTo>
                    <a:pt x="30" y="64"/>
                  </a:lnTo>
                  <a:lnTo>
                    <a:pt x="39" y="57"/>
                  </a:lnTo>
                  <a:lnTo>
                    <a:pt x="39" y="37"/>
                  </a:lnTo>
                  <a:lnTo>
                    <a:pt x="37" y="10"/>
                  </a:lnTo>
                  <a:lnTo>
                    <a:pt x="32" y="0"/>
                  </a:lnTo>
                  <a:lnTo>
                    <a:pt x="17" y="5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69" name="Freeform 86"/>
            <p:cNvSpPr>
              <a:spLocks/>
            </p:cNvSpPr>
            <p:nvPr/>
          </p:nvSpPr>
          <p:spPr bwMode="auto">
            <a:xfrm>
              <a:off x="8135638" y="3958760"/>
              <a:ext cx="61754" cy="47283"/>
            </a:xfrm>
            <a:custGeom>
              <a:avLst/>
              <a:gdLst>
                <a:gd name="T0" fmla="*/ 19050 w 44"/>
                <a:gd name="T1" fmla="*/ 0 h 34"/>
                <a:gd name="T2" fmla="*/ 0 w 44"/>
                <a:gd name="T3" fmla="*/ 11113 h 34"/>
                <a:gd name="T4" fmla="*/ 11113 w 44"/>
                <a:gd name="T5" fmla="*/ 26988 h 34"/>
                <a:gd name="T6" fmla="*/ 34925 w 44"/>
                <a:gd name="T7" fmla="*/ 42863 h 34"/>
                <a:gd name="T8" fmla="*/ 61913 w 44"/>
                <a:gd name="T9" fmla="*/ 53975 h 34"/>
                <a:gd name="T10" fmla="*/ 69850 w 44"/>
                <a:gd name="T11" fmla="*/ 39688 h 34"/>
                <a:gd name="T12" fmla="*/ 50800 w 44"/>
                <a:gd name="T13" fmla="*/ 11113 h 34"/>
                <a:gd name="T14" fmla="*/ 19050 w 44"/>
                <a:gd name="T15" fmla="*/ 0 h 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4" h="34">
                  <a:moveTo>
                    <a:pt x="12" y="0"/>
                  </a:moveTo>
                  <a:lnTo>
                    <a:pt x="0" y="7"/>
                  </a:lnTo>
                  <a:lnTo>
                    <a:pt x="7" y="17"/>
                  </a:lnTo>
                  <a:lnTo>
                    <a:pt x="22" y="27"/>
                  </a:lnTo>
                  <a:lnTo>
                    <a:pt x="39" y="34"/>
                  </a:lnTo>
                  <a:lnTo>
                    <a:pt x="44" y="25"/>
                  </a:lnTo>
                  <a:lnTo>
                    <a:pt x="32" y="7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70" name="Freeform 87"/>
            <p:cNvSpPr>
              <a:spLocks/>
            </p:cNvSpPr>
            <p:nvPr/>
          </p:nvSpPr>
          <p:spPr bwMode="auto">
            <a:xfrm>
              <a:off x="4304165" y="664302"/>
              <a:ext cx="282098" cy="169658"/>
            </a:xfrm>
            <a:custGeom>
              <a:avLst/>
              <a:gdLst>
                <a:gd name="T0" fmla="*/ 125412 w 201"/>
                <a:gd name="T1" fmla="*/ 7938 h 122"/>
                <a:gd name="T2" fmla="*/ 119062 w 201"/>
                <a:gd name="T3" fmla="*/ 47625 h 122"/>
                <a:gd name="T4" fmla="*/ 82550 w 201"/>
                <a:gd name="T5" fmla="*/ 23813 h 122"/>
                <a:gd name="T6" fmla="*/ 55562 w 201"/>
                <a:gd name="T7" fmla="*/ 39688 h 122"/>
                <a:gd name="T8" fmla="*/ 39687 w 201"/>
                <a:gd name="T9" fmla="*/ 7938 h 122"/>
                <a:gd name="T10" fmla="*/ 0 w 201"/>
                <a:gd name="T11" fmla="*/ 34925 h 122"/>
                <a:gd name="T12" fmla="*/ 7937 w 201"/>
                <a:gd name="T13" fmla="*/ 55563 h 122"/>
                <a:gd name="T14" fmla="*/ 15875 w 201"/>
                <a:gd name="T15" fmla="*/ 90488 h 122"/>
                <a:gd name="T16" fmla="*/ 58737 w 201"/>
                <a:gd name="T17" fmla="*/ 93663 h 122"/>
                <a:gd name="T18" fmla="*/ 82550 w 201"/>
                <a:gd name="T19" fmla="*/ 69850 h 122"/>
                <a:gd name="T20" fmla="*/ 103187 w 201"/>
                <a:gd name="T21" fmla="*/ 74613 h 122"/>
                <a:gd name="T22" fmla="*/ 90487 w 201"/>
                <a:gd name="T23" fmla="*/ 101600 h 122"/>
                <a:gd name="T24" fmla="*/ 87312 w 201"/>
                <a:gd name="T25" fmla="*/ 125413 h 122"/>
                <a:gd name="T26" fmla="*/ 111125 w 201"/>
                <a:gd name="T27" fmla="*/ 149225 h 122"/>
                <a:gd name="T28" fmla="*/ 130175 w 201"/>
                <a:gd name="T29" fmla="*/ 180975 h 122"/>
                <a:gd name="T30" fmla="*/ 157162 w 201"/>
                <a:gd name="T31" fmla="*/ 193675 h 122"/>
                <a:gd name="T32" fmla="*/ 169862 w 201"/>
                <a:gd name="T33" fmla="*/ 141288 h 122"/>
                <a:gd name="T34" fmla="*/ 209550 w 201"/>
                <a:gd name="T35" fmla="*/ 98425 h 122"/>
                <a:gd name="T36" fmla="*/ 233362 w 201"/>
                <a:gd name="T37" fmla="*/ 114300 h 122"/>
                <a:gd name="T38" fmla="*/ 233362 w 201"/>
                <a:gd name="T39" fmla="*/ 149225 h 122"/>
                <a:gd name="T40" fmla="*/ 279400 w 201"/>
                <a:gd name="T41" fmla="*/ 141288 h 122"/>
                <a:gd name="T42" fmla="*/ 303212 w 201"/>
                <a:gd name="T43" fmla="*/ 153988 h 122"/>
                <a:gd name="T44" fmla="*/ 319087 w 201"/>
                <a:gd name="T45" fmla="*/ 117475 h 122"/>
                <a:gd name="T46" fmla="*/ 209550 w 201"/>
                <a:gd name="T47" fmla="*/ 58738 h 122"/>
                <a:gd name="T48" fmla="*/ 173037 w 201"/>
                <a:gd name="T49" fmla="*/ 0 h 122"/>
                <a:gd name="T50" fmla="*/ 125412 w 201"/>
                <a:gd name="T51" fmla="*/ 7938 h 12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01" h="122">
                  <a:moveTo>
                    <a:pt x="79" y="5"/>
                  </a:moveTo>
                  <a:lnTo>
                    <a:pt x="75" y="30"/>
                  </a:lnTo>
                  <a:lnTo>
                    <a:pt x="52" y="15"/>
                  </a:lnTo>
                  <a:lnTo>
                    <a:pt x="35" y="25"/>
                  </a:lnTo>
                  <a:lnTo>
                    <a:pt x="25" y="5"/>
                  </a:lnTo>
                  <a:lnTo>
                    <a:pt x="0" y="22"/>
                  </a:lnTo>
                  <a:lnTo>
                    <a:pt x="5" y="35"/>
                  </a:lnTo>
                  <a:lnTo>
                    <a:pt x="10" y="57"/>
                  </a:lnTo>
                  <a:lnTo>
                    <a:pt x="37" y="59"/>
                  </a:lnTo>
                  <a:lnTo>
                    <a:pt x="52" y="44"/>
                  </a:lnTo>
                  <a:lnTo>
                    <a:pt x="65" y="47"/>
                  </a:lnTo>
                  <a:lnTo>
                    <a:pt x="57" y="64"/>
                  </a:lnTo>
                  <a:lnTo>
                    <a:pt x="55" y="79"/>
                  </a:lnTo>
                  <a:lnTo>
                    <a:pt x="70" y="94"/>
                  </a:lnTo>
                  <a:lnTo>
                    <a:pt x="82" y="114"/>
                  </a:lnTo>
                  <a:lnTo>
                    <a:pt x="99" y="122"/>
                  </a:lnTo>
                  <a:lnTo>
                    <a:pt x="107" y="89"/>
                  </a:lnTo>
                  <a:lnTo>
                    <a:pt x="132" y="62"/>
                  </a:lnTo>
                  <a:lnTo>
                    <a:pt x="147" y="72"/>
                  </a:lnTo>
                  <a:lnTo>
                    <a:pt x="147" y="94"/>
                  </a:lnTo>
                  <a:lnTo>
                    <a:pt x="176" y="89"/>
                  </a:lnTo>
                  <a:lnTo>
                    <a:pt x="191" y="97"/>
                  </a:lnTo>
                  <a:lnTo>
                    <a:pt x="201" y="74"/>
                  </a:lnTo>
                  <a:lnTo>
                    <a:pt x="132" y="37"/>
                  </a:lnTo>
                  <a:lnTo>
                    <a:pt x="109" y="0"/>
                  </a:lnTo>
                  <a:lnTo>
                    <a:pt x="79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71" name="Freeform 88"/>
            <p:cNvSpPr>
              <a:spLocks/>
            </p:cNvSpPr>
            <p:nvPr/>
          </p:nvSpPr>
          <p:spPr bwMode="auto">
            <a:xfrm>
              <a:off x="4492231" y="643444"/>
              <a:ext cx="161399" cy="65363"/>
            </a:xfrm>
            <a:custGeom>
              <a:avLst/>
              <a:gdLst>
                <a:gd name="T0" fmla="*/ 0 w 115"/>
                <a:gd name="T1" fmla="*/ 7937 h 47"/>
                <a:gd name="T2" fmla="*/ 12700 w 115"/>
                <a:gd name="T3" fmla="*/ 55562 h 47"/>
                <a:gd name="T4" fmla="*/ 82550 w 115"/>
                <a:gd name="T5" fmla="*/ 74612 h 47"/>
                <a:gd name="T6" fmla="*/ 138112 w 115"/>
                <a:gd name="T7" fmla="*/ 55562 h 47"/>
                <a:gd name="T8" fmla="*/ 182562 w 115"/>
                <a:gd name="T9" fmla="*/ 11112 h 47"/>
                <a:gd name="T10" fmla="*/ 103187 w 115"/>
                <a:gd name="T11" fmla="*/ 11112 h 47"/>
                <a:gd name="T12" fmla="*/ 58737 w 115"/>
                <a:gd name="T13" fmla="*/ 0 h 47"/>
                <a:gd name="T14" fmla="*/ 0 w 115"/>
                <a:gd name="T15" fmla="*/ 7937 h 4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5" h="47">
                  <a:moveTo>
                    <a:pt x="0" y="5"/>
                  </a:moveTo>
                  <a:lnTo>
                    <a:pt x="8" y="35"/>
                  </a:lnTo>
                  <a:lnTo>
                    <a:pt x="52" y="47"/>
                  </a:lnTo>
                  <a:lnTo>
                    <a:pt x="87" y="35"/>
                  </a:lnTo>
                  <a:lnTo>
                    <a:pt x="115" y="7"/>
                  </a:lnTo>
                  <a:lnTo>
                    <a:pt x="65" y="7"/>
                  </a:lnTo>
                  <a:lnTo>
                    <a:pt x="3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72" name="Freeform 89"/>
            <p:cNvSpPr>
              <a:spLocks/>
            </p:cNvSpPr>
            <p:nvPr/>
          </p:nvSpPr>
          <p:spPr bwMode="auto">
            <a:xfrm>
              <a:off x="1904230" y="2876832"/>
              <a:ext cx="44910" cy="79268"/>
            </a:xfrm>
            <a:custGeom>
              <a:avLst/>
              <a:gdLst>
                <a:gd name="T0" fmla="*/ 0 w 32"/>
                <a:gd name="T1" fmla="*/ 23812 h 57"/>
                <a:gd name="T2" fmla="*/ 15875 w 32"/>
                <a:gd name="T3" fmla="*/ 15875 h 57"/>
                <a:gd name="T4" fmla="*/ 50800 w 32"/>
                <a:gd name="T5" fmla="*/ 0 h 57"/>
                <a:gd name="T6" fmla="*/ 42863 w 32"/>
                <a:gd name="T7" fmla="*/ 34925 h 57"/>
                <a:gd name="T8" fmla="*/ 50800 w 32"/>
                <a:gd name="T9" fmla="*/ 74612 h 57"/>
                <a:gd name="T10" fmla="*/ 30163 w 32"/>
                <a:gd name="T11" fmla="*/ 90487 h 57"/>
                <a:gd name="T12" fmla="*/ 11113 w 32"/>
                <a:gd name="T13" fmla="*/ 90487 h 57"/>
                <a:gd name="T14" fmla="*/ 0 w 32"/>
                <a:gd name="T15" fmla="*/ 85725 h 57"/>
                <a:gd name="T16" fmla="*/ 0 w 32"/>
                <a:gd name="T17" fmla="*/ 58737 h 57"/>
                <a:gd name="T18" fmla="*/ 0 w 32"/>
                <a:gd name="T19" fmla="*/ 23812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2" h="57">
                  <a:moveTo>
                    <a:pt x="0" y="15"/>
                  </a:moveTo>
                  <a:lnTo>
                    <a:pt x="10" y="10"/>
                  </a:lnTo>
                  <a:lnTo>
                    <a:pt x="32" y="0"/>
                  </a:lnTo>
                  <a:lnTo>
                    <a:pt x="27" y="22"/>
                  </a:lnTo>
                  <a:lnTo>
                    <a:pt x="32" y="47"/>
                  </a:lnTo>
                  <a:lnTo>
                    <a:pt x="19" y="57"/>
                  </a:lnTo>
                  <a:lnTo>
                    <a:pt x="7" y="57"/>
                  </a:lnTo>
                  <a:lnTo>
                    <a:pt x="0" y="54"/>
                  </a:lnTo>
                  <a:lnTo>
                    <a:pt x="0" y="37"/>
                  </a:lnTo>
                  <a:lnTo>
                    <a:pt x="0" y="1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73" name="Freeform 90"/>
            <p:cNvSpPr>
              <a:spLocks/>
            </p:cNvSpPr>
            <p:nvPr/>
          </p:nvSpPr>
          <p:spPr bwMode="auto">
            <a:xfrm>
              <a:off x="1980019" y="3090994"/>
              <a:ext cx="79997" cy="51451"/>
            </a:xfrm>
            <a:custGeom>
              <a:avLst/>
              <a:gdLst>
                <a:gd name="T0" fmla="*/ 63500 w 57"/>
                <a:gd name="T1" fmla="*/ 0 h 37"/>
                <a:gd name="T2" fmla="*/ 0 w 57"/>
                <a:gd name="T3" fmla="*/ 0 h 37"/>
                <a:gd name="T4" fmla="*/ 0 w 57"/>
                <a:gd name="T5" fmla="*/ 19050 h 37"/>
                <a:gd name="T6" fmla="*/ 12700 w 57"/>
                <a:gd name="T7" fmla="*/ 42862 h 37"/>
                <a:gd name="T8" fmla="*/ 68262 w 57"/>
                <a:gd name="T9" fmla="*/ 58737 h 37"/>
                <a:gd name="T10" fmla="*/ 90487 w 57"/>
                <a:gd name="T11" fmla="*/ 47625 h 37"/>
                <a:gd name="T12" fmla="*/ 90487 w 57"/>
                <a:gd name="T13" fmla="*/ 19050 h 37"/>
                <a:gd name="T14" fmla="*/ 63500 w 57"/>
                <a:gd name="T15" fmla="*/ 0 h 3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7" h="37">
                  <a:moveTo>
                    <a:pt x="40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8" y="27"/>
                  </a:lnTo>
                  <a:lnTo>
                    <a:pt x="43" y="37"/>
                  </a:lnTo>
                  <a:lnTo>
                    <a:pt x="57" y="30"/>
                  </a:lnTo>
                  <a:lnTo>
                    <a:pt x="57" y="12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74" name="Freeform 91"/>
            <p:cNvSpPr>
              <a:spLocks/>
            </p:cNvSpPr>
            <p:nvPr/>
          </p:nvSpPr>
          <p:spPr bwMode="auto">
            <a:xfrm>
              <a:off x="2291587" y="3045101"/>
              <a:ext cx="327008" cy="329586"/>
            </a:xfrm>
            <a:custGeom>
              <a:avLst/>
              <a:gdLst>
                <a:gd name="T0" fmla="*/ 50800 w 233"/>
                <a:gd name="T1" fmla="*/ 7938 h 237"/>
                <a:gd name="T2" fmla="*/ 30162 w 233"/>
                <a:gd name="T3" fmla="*/ 36513 h 237"/>
                <a:gd name="T4" fmla="*/ 14287 w 233"/>
                <a:gd name="T5" fmla="*/ 84138 h 237"/>
                <a:gd name="T6" fmla="*/ 0 w 233"/>
                <a:gd name="T7" fmla="*/ 95250 h 237"/>
                <a:gd name="T8" fmla="*/ 22225 w 233"/>
                <a:gd name="T9" fmla="*/ 130175 h 237"/>
                <a:gd name="T10" fmla="*/ 14287 w 233"/>
                <a:gd name="T11" fmla="*/ 161925 h 237"/>
                <a:gd name="T12" fmla="*/ 66675 w 233"/>
                <a:gd name="T13" fmla="*/ 166688 h 237"/>
                <a:gd name="T14" fmla="*/ 66675 w 233"/>
                <a:gd name="T15" fmla="*/ 185738 h 237"/>
                <a:gd name="T16" fmla="*/ 109537 w 233"/>
                <a:gd name="T17" fmla="*/ 206375 h 237"/>
                <a:gd name="T18" fmla="*/ 152400 w 233"/>
                <a:gd name="T19" fmla="*/ 222250 h 237"/>
                <a:gd name="T20" fmla="*/ 152400 w 233"/>
                <a:gd name="T21" fmla="*/ 276225 h 237"/>
                <a:gd name="T22" fmla="*/ 144462 w 233"/>
                <a:gd name="T23" fmla="*/ 307975 h 237"/>
                <a:gd name="T24" fmla="*/ 149225 w 233"/>
                <a:gd name="T25" fmla="*/ 336550 h 237"/>
                <a:gd name="T26" fmla="*/ 165100 w 233"/>
                <a:gd name="T27" fmla="*/ 344488 h 237"/>
                <a:gd name="T28" fmla="*/ 180975 w 233"/>
                <a:gd name="T29" fmla="*/ 363538 h 237"/>
                <a:gd name="T30" fmla="*/ 200025 w 233"/>
                <a:gd name="T31" fmla="*/ 376238 h 237"/>
                <a:gd name="T32" fmla="*/ 231775 w 233"/>
                <a:gd name="T33" fmla="*/ 371475 h 237"/>
                <a:gd name="T34" fmla="*/ 255587 w 233"/>
                <a:gd name="T35" fmla="*/ 352425 h 237"/>
                <a:gd name="T36" fmla="*/ 255587 w 233"/>
                <a:gd name="T37" fmla="*/ 331788 h 237"/>
                <a:gd name="T38" fmla="*/ 236537 w 233"/>
                <a:gd name="T39" fmla="*/ 320675 h 237"/>
                <a:gd name="T40" fmla="*/ 231775 w 233"/>
                <a:gd name="T41" fmla="*/ 300038 h 237"/>
                <a:gd name="T42" fmla="*/ 239712 w 233"/>
                <a:gd name="T43" fmla="*/ 276225 h 237"/>
                <a:gd name="T44" fmla="*/ 252412 w 233"/>
                <a:gd name="T45" fmla="*/ 273050 h 237"/>
                <a:gd name="T46" fmla="*/ 276225 w 233"/>
                <a:gd name="T47" fmla="*/ 292100 h 237"/>
                <a:gd name="T48" fmla="*/ 290512 w 233"/>
                <a:gd name="T49" fmla="*/ 280988 h 237"/>
                <a:gd name="T50" fmla="*/ 338137 w 233"/>
                <a:gd name="T51" fmla="*/ 280988 h 237"/>
                <a:gd name="T52" fmla="*/ 346075 w 233"/>
                <a:gd name="T53" fmla="*/ 260350 h 237"/>
                <a:gd name="T54" fmla="*/ 346075 w 233"/>
                <a:gd name="T55" fmla="*/ 241300 h 237"/>
                <a:gd name="T56" fmla="*/ 334962 w 233"/>
                <a:gd name="T57" fmla="*/ 222250 h 237"/>
                <a:gd name="T58" fmla="*/ 334962 w 233"/>
                <a:gd name="T59" fmla="*/ 193675 h 237"/>
                <a:gd name="T60" fmla="*/ 350837 w 233"/>
                <a:gd name="T61" fmla="*/ 177800 h 237"/>
                <a:gd name="T62" fmla="*/ 358775 w 233"/>
                <a:gd name="T63" fmla="*/ 166688 h 237"/>
                <a:gd name="T64" fmla="*/ 369887 w 233"/>
                <a:gd name="T65" fmla="*/ 153988 h 237"/>
                <a:gd name="T66" fmla="*/ 366712 w 233"/>
                <a:gd name="T67" fmla="*/ 122238 h 237"/>
                <a:gd name="T68" fmla="*/ 358775 w 233"/>
                <a:gd name="T69" fmla="*/ 119063 h 237"/>
                <a:gd name="T70" fmla="*/ 346075 w 233"/>
                <a:gd name="T71" fmla="*/ 92075 h 237"/>
                <a:gd name="T72" fmla="*/ 334962 w 233"/>
                <a:gd name="T73" fmla="*/ 76200 h 237"/>
                <a:gd name="T74" fmla="*/ 342900 w 233"/>
                <a:gd name="T75" fmla="*/ 68263 h 237"/>
                <a:gd name="T76" fmla="*/ 342900 w 233"/>
                <a:gd name="T77" fmla="*/ 52388 h 237"/>
                <a:gd name="T78" fmla="*/ 298450 w 233"/>
                <a:gd name="T79" fmla="*/ 52388 h 237"/>
                <a:gd name="T80" fmla="*/ 263525 w 233"/>
                <a:gd name="T81" fmla="*/ 55563 h 237"/>
                <a:gd name="T82" fmla="*/ 247650 w 233"/>
                <a:gd name="T83" fmla="*/ 71438 h 237"/>
                <a:gd name="T84" fmla="*/ 223837 w 233"/>
                <a:gd name="T85" fmla="*/ 68263 h 237"/>
                <a:gd name="T86" fmla="*/ 165100 w 233"/>
                <a:gd name="T87" fmla="*/ 63500 h 237"/>
                <a:gd name="T88" fmla="*/ 160337 w 233"/>
                <a:gd name="T89" fmla="*/ 47625 h 237"/>
                <a:gd name="T90" fmla="*/ 141287 w 233"/>
                <a:gd name="T91" fmla="*/ 44450 h 237"/>
                <a:gd name="T92" fmla="*/ 117475 w 233"/>
                <a:gd name="T93" fmla="*/ 36513 h 237"/>
                <a:gd name="T94" fmla="*/ 114300 w 233"/>
                <a:gd name="T95" fmla="*/ 15875 h 237"/>
                <a:gd name="T96" fmla="*/ 93662 w 233"/>
                <a:gd name="T97" fmla="*/ 12700 h 237"/>
                <a:gd name="T98" fmla="*/ 93662 w 233"/>
                <a:gd name="T99" fmla="*/ 0 h 237"/>
                <a:gd name="T100" fmla="*/ 82550 w 233"/>
                <a:gd name="T101" fmla="*/ 12700 h 237"/>
                <a:gd name="T102" fmla="*/ 50800 w 233"/>
                <a:gd name="T103" fmla="*/ 7938 h 23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33" h="237">
                  <a:moveTo>
                    <a:pt x="32" y="5"/>
                  </a:moveTo>
                  <a:lnTo>
                    <a:pt x="19" y="23"/>
                  </a:lnTo>
                  <a:lnTo>
                    <a:pt x="9" y="53"/>
                  </a:lnTo>
                  <a:lnTo>
                    <a:pt x="0" y="60"/>
                  </a:lnTo>
                  <a:lnTo>
                    <a:pt x="14" y="82"/>
                  </a:lnTo>
                  <a:lnTo>
                    <a:pt x="9" y="102"/>
                  </a:lnTo>
                  <a:lnTo>
                    <a:pt x="42" y="105"/>
                  </a:lnTo>
                  <a:lnTo>
                    <a:pt x="42" y="117"/>
                  </a:lnTo>
                  <a:lnTo>
                    <a:pt x="69" y="130"/>
                  </a:lnTo>
                  <a:lnTo>
                    <a:pt x="96" y="140"/>
                  </a:lnTo>
                  <a:lnTo>
                    <a:pt x="96" y="174"/>
                  </a:lnTo>
                  <a:lnTo>
                    <a:pt x="91" y="194"/>
                  </a:lnTo>
                  <a:lnTo>
                    <a:pt x="94" y="212"/>
                  </a:lnTo>
                  <a:lnTo>
                    <a:pt x="104" y="217"/>
                  </a:lnTo>
                  <a:lnTo>
                    <a:pt x="114" y="229"/>
                  </a:lnTo>
                  <a:lnTo>
                    <a:pt x="126" y="237"/>
                  </a:lnTo>
                  <a:lnTo>
                    <a:pt x="146" y="234"/>
                  </a:lnTo>
                  <a:lnTo>
                    <a:pt x="161" y="222"/>
                  </a:lnTo>
                  <a:lnTo>
                    <a:pt x="161" y="209"/>
                  </a:lnTo>
                  <a:lnTo>
                    <a:pt x="149" y="202"/>
                  </a:lnTo>
                  <a:lnTo>
                    <a:pt x="146" y="189"/>
                  </a:lnTo>
                  <a:lnTo>
                    <a:pt x="151" y="174"/>
                  </a:lnTo>
                  <a:lnTo>
                    <a:pt x="159" y="172"/>
                  </a:lnTo>
                  <a:lnTo>
                    <a:pt x="174" y="184"/>
                  </a:lnTo>
                  <a:lnTo>
                    <a:pt x="183" y="177"/>
                  </a:lnTo>
                  <a:lnTo>
                    <a:pt x="213" y="177"/>
                  </a:lnTo>
                  <a:lnTo>
                    <a:pt x="218" y="164"/>
                  </a:lnTo>
                  <a:lnTo>
                    <a:pt x="218" y="152"/>
                  </a:lnTo>
                  <a:lnTo>
                    <a:pt x="211" y="140"/>
                  </a:lnTo>
                  <a:lnTo>
                    <a:pt x="211" y="122"/>
                  </a:lnTo>
                  <a:lnTo>
                    <a:pt x="221" y="112"/>
                  </a:lnTo>
                  <a:lnTo>
                    <a:pt x="226" y="105"/>
                  </a:lnTo>
                  <a:lnTo>
                    <a:pt x="233" y="97"/>
                  </a:lnTo>
                  <a:lnTo>
                    <a:pt x="231" y="77"/>
                  </a:lnTo>
                  <a:lnTo>
                    <a:pt x="226" y="75"/>
                  </a:lnTo>
                  <a:lnTo>
                    <a:pt x="218" y="58"/>
                  </a:lnTo>
                  <a:lnTo>
                    <a:pt x="211" y="48"/>
                  </a:lnTo>
                  <a:lnTo>
                    <a:pt x="216" y="43"/>
                  </a:lnTo>
                  <a:lnTo>
                    <a:pt x="216" y="33"/>
                  </a:lnTo>
                  <a:lnTo>
                    <a:pt x="188" y="33"/>
                  </a:lnTo>
                  <a:lnTo>
                    <a:pt x="166" y="35"/>
                  </a:lnTo>
                  <a:lnTo>
                    <a:pt x="156" y="45"/>
                  </a:lnTo>
                  <a:lnTo>
                    <a:pt x="141" y="43"/>
                  </a:lnTo>
                  <a:lnTo>
                    <a:pt x="104" y="40"/>
                  </a:lnTo>
                  <a:lnTo>
                    <a:pt x="101" y="30"/>
                  </a:lnTo>
                  <a:lnTo>
                    <a:pt x="89" y="28"/>
                  </a:lnTo>
                  <a:lnTo>
                    <a:pt x="74" y="23"/>
                  </a:lnTo>
                  <a:lnTo>
                    <a:pt x="72" y="10"/>
                  </a:lnTo>
                  <a:lnTo>
                    <a:pt x="59" y="8"/>
                  </a:lnTo>
                  <a:lnTo>
                    <a:pt x="59" y="0"/>
                  </a:lnTo>
                  <a:lnTo>
                    <a:pt x="52" y="8"/>
                  </a:lnTo>
                  <a:lnTo>
                    <a:pt x="32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75" name="Freeform 92"/>
            <p:cNvSpPr>
              <a:spLocks/>
            </p:cNvSpPr>
            <p:nvPr/>
          </p:nvSpPr>
          <p:spPr bwMode="auto">
            <a:xfrm>
              <a:off x="2503510" y="5005929"/>
              <a:ext cx="58946" cy="62580"/>
            </a:xfrm>
            <a:custGeom>
              <a:avLst/>
              <a:gdLst>
                <a:gd name="T0" fmla="*/ 63500 w 42"/>
                <a:gd name="T1" fmla="*/ 11113 h 45"/>
                <a:gd name="T2" fmla="*/ 44450 w 42"/>
                <a:gd name="T3" fmla="*/ 71438 h 45"/>
                <a:gd name="T4" fmla="*/ 0 w 42"/>
                <a:gd name="T5" fmla="*/ 47625 h 45"/>
                <a:gd name="T6" fmla="*/ 12700 w 42"/>
                <a:gd name="T7" fmla="*/ 11113 h 45"/>
                <a:gd name="T8" fmla="*/ 31750 w 42"/>
                <a:gd name="T9" fmla="*/ 0 h 45"/>
                <a:gd name="T10" fmla="*/ 66675 w 42"/>
                <a:gd name="T11" fmla="*/ 11113 h 45"/>
                <a:gd name="T12" fmla="*/ 63500 w 42"/>
                <a:gd name="T13" fmla="*/ 11113 h 4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2" h="45">
                  <a:moveTo>
                    <a:pt x="40" y="7"/>
                  </a:moveTo>
                  <a:lnTo>
                    <a:pt x="28" y="45"/>
                  </a:lnTo>
                  <a:lnTo>
                    <a:pt x="0" y="30"/>
                  </a:lnTo>
                  <a:lnTo>
                    <a:pt x="8" y="7"/>
                  </a:lnTo>
                  <a:lnTo>
                    <a:pt x="20" y="0"/>
                  </a:lnTo>
                  <a:lnTo>
                    <a:pt x="42" y="7"/>
                  </a:lnTo>
                  <a:lnTo>
                    <a:pt x="40" y="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76" name="Freeform 93"/>
            <p:cNvSpPr>
              <a:spLocks/>
            </p:cNvSpPr>
            <p:nvPr/>
          </p:nvSpPr>
          <p:spPr bwMode="auto">
            <a:xfrm>
              <a:off x="2691577" y="4259141"/>
              <a:ext cx="133328" cy="148804"/>
            </a:xfrm>
            <a:custGeom>
              <a:avLst/>
              <a:gdLst>
                <a:gd name="T0" fmla="*/ 36513 w 95"/>
                <a:gd name="T1" fmla="*/ 0 h 107"/>
                <a:gd name="T2" fmla="*/ 47625 w 95"/>
                <a:gd name="T3" fmla="*/ 15875 h 107"/>
                <a:gd name="T4" fmla="*/ 76200 w 95"/>
                <a:gd name="T5" fmla="*/ 26987 h 107"/>
                <a:gd name="T6" fmla="*/ 134938 w 95"/>
                <a:gd name="T7" fmla="*/ 82550 h 107"/>
                <a:gd name="T8" fmla="*/ 146050 w 95"/>
                <a:gd name="T9" fmla="*/ 106362 h 107"/>
                <a:gd name="T10" fmla="*/ 150813 w 95"/>
                <a:gd name="T11" fmla="*/ 125412 h 107"/>
                <a:gd name="T12" fmla="*/ 134938 w 95"/>
                <a:gd name="T13" fmla="*/ 138112 h 107"/>
                <a:gd name="T14" fmla="*/ 127000 w 95"/>
                <a:gd name="T15" fmla="*/ 146050 h 107"/>
                <a:gd name="T16" fmla="*/ 127000 w 95"/>
                <a:gd name="T17" fmla="*/ 157162 h 107"/>
                <a:gd name="T18" fmla="*/ 103188 w 95"/>
                <a:gd name="T19" fmla="*/ 161925 h 107"/>
                <a:gd name="T20" fmla="*/ 95250 w 95"/>
                <a:gd name="T21" fmla="*/ 169862 h 107"/>
                <a:gd name="T22" fmla="*/ 84138 w 95"/>
                <a:gd name="T23" fmla="*/ 161925 h 107"/>
                <a:gd name="T24" fmla="*/ 55563 w 95"/>
                <a:gd name="T25" fmla="*/ 153987 h 107"/>
                <a:gd name="T26" fmla="*/ 36513 w 95"/>
                <a:gd name="T27" fmla="*/ 141287 h 107"/>
                <a:gd name="T28" fmla="*/ 23813 w 95"/>
                <a:gd name="T29" fmla="*/ 153987 h 107"/>
                <a:gd name="T30" fmla="*/ 12700 w 95"/>
                <a:gd name="T31" fmla="*/ 157162 h 107"/>
                <a:gd name="T32" fmla="*/ 4763 w 95"/>
                <a:gd name="T33" fmla="*/ 122237 h 107"/>
                <a:gd name="T34" fmla="*/ 0 w 95"/>
                <a:gd name="T35" fmla="*/ 79375 h 107"/>
                <a:gd name="T36" fmla="*/ 4763 w 95"/>
                <a:gd name="T37" fmla="*/ 47625 h 107"/>
                <a:gd name="T38" fmla="*/ 20638 w 95"/>
                <a:gd name="T39" fmla="*/ 19050 h 107"/>
                <a:gd name="T40" fmla="*/ 36513 w 95"/>
                <a:gd name="T41" fmla="*/ 0 h 10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95" h="107">
                  <a:moveTo>
                    <a:pt x="23" y="0"/>
                  </a:moveTo>
                  <a:lnTo>
                    <a:pt x="30" y="10"/>
                  </a:lnTo>
                  <a:lnTo>
                    <a:pt x="48" y="17"/>
                  </a:lnTo>
                  <a:lnTo>
                    <a:pt x="85" y="52"/>
                  </a:lnTo>
                  <a:lnTo>
                    <a:pt x="92" y="67"/>
                  </a:lnTo>
                  <a:lnTo>
                    <a:pt x="95" y="79"/>
                  </a:lnTo>
                  <a:lnTo>
                    <a:pt x="85" y="87"/>
                  </a:lnTo>
                  <a:lnTo>
                    <a:pt x="80" y="92"/>
                  </a:lnTo>
                  <a:lnTo>
                    <a:pt x="80" y="99"/>
                  </a:lnTo>
                  <a:lnTo>
                    <a:pt x="65" y="102"/>
                  </a:lnTo>
                  <a:lnTo>
                    <a:pt x="60" y="107"/>
                  </a:lnTo>
                  <a:lnTo>
                    <a:pt x="53" y="102"/>
                  </a:lnTo>
                  <a:lnTo>
                    <a:pt x="35" y="97"/>
                  </a:lnTo>
                  <a:lnTo>
                    <a:pt x="23" y="89"/>
                  </a:lnTo>
                  <a:lnTo>
                    <a:pt x="15" y="97"/>
                  </a:lnTo>
                  <a:lnTo>
                    <a:pt x="8" y="99"/>
                  </a:lnTo>
                  <a:lnTo>
                    <a:pt x="3" y="77"/>
                  </a:lnTo>
                  <a:lnTo>
                    <a:pt x="0" y="50"/>
                  </a:lnTo>
                  <a:lnTo>
                    <a:pt x="3" y="30"/>
                  </a:lnTo>
                  <a:lnTo>
                    <a:pt x="13" y="12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77" name="Freeform 94"/>
            <p:cNvSpPr>
              <a:spLocks/>
            </p:cNvSpPr>
            <p:nvPr/>
          </p:nvSpPr>
          <p:spPr bwMode="auto">
            <a:xfrm>
              <a:off x="2385617" y="3675070"/>
              <a:ext cx="305958" cy="379648"/>
            </a:xfrm>
            <a:custGeom>
              <a:avLst/>
              <a:gdLst>
                <a:gd name="T0" fmla="*/ 319088 w 218"/>
                <a:gd name="T1" fmla="*/ 334962 h 273"/>
                <a:gd name="T2" fmla="*/ 330200 w 218"/>
                <a:gd name="T3" fmla="*/ 331787 h 273"/>
                <a:gd name="T4" fmla="*/ 342900 w 218"/>
                <a:gd name="T5" fmla="*/ 311150 h 273"/>
                <a:gd name="T6" fmla="*/ 346075 w 218"/>
                <a:gd name="T7" fmla="*/ 276225 h 273"/>
                <a:gd name="T8" fmla="*/ 334963 w 218"/>
                <a:gd name="T9" fmla="*/ 268287 h 273"/>
                <a:gd name="T10" fmla="*/ 330200 w 218"/>
                <a:gd name="T11" fmla="*/ 247650 h 273"/>
                <a:gd name="T12" fmla="*/ 315913 w 218"/>
                <a:gd name="T13" fmla="*/ 244475 h 273"/>
                <a:gd name="T14" fmla="*/ 315913 w 218"/>
                <a:gd name="T15" fmla="*/ 225425 h 273"/>
                <a:gd name="T16" fmla="*/ 276225 w 218"/>
                <a:gd name="T17" fmla="*/ 225425 h 273"/>
                <a:gd name="T18" fmla="*/ 268288 w 218"/>
                <a:gd name="T19" fmla="*/ 212725 h 273"/>
                <a:gd name="T20" fmla="*/ 260350 w 218"/>
                <a:gd name="T21" fmla="*/ 212725 h 273"/>
                <a:gd name="T22" fmla="*/ 255588 w 218"/>
                <a:gd name="T23" fmla="*/ 173037 h 273"/>
                <a:gd name="T24" fmla="*/ 271463 w 218"/>
                <a:gd name="T25" fmla="*/ 161925 h 273"/>
                <a:gd name="T26" fmla="*/ 255588 w 218"/>
                <a:gd name="T27" fmla="*/ 157162 h 273"/>
                <a:gd name="T28" fmla="*/ 252413 w 218"/>
                <a:gd name="T29" fmla="*/ 130175 h 273"/>
                <a:gd name="T30" fmla="*/ 239713 w 218"/>
                <a:gd name="T31" fmla="*/ 125412 h 273"/>
                <a:gd name="T32" fmla="*/ 207963 w 218"/>
                <a:gd name="T33" fmla="*/ 122237 h 273"/>
                <a:gd name="T34" fmla="*/ 204788 w 218"/>
                <a:gd name="T35" fmla="*/ 106362 h 273"/>
                <a:gd name="T36" fmla="*/ 184150 w 218"/>
                <a:gd name="T37" fmla="*/ 101600 h 273"/>
                <a:gd name="T38" fmla="*/ 180975 w 218"/>
                <a:gd name="T39" fmla="*/ 93662 h 273"/>
                <a:gd name="T40" fmla="*/ 138113 w 218"/>
                <a:gd name="T41" fmla="*/ 93662 h 273"/>
                <a:gd name="T42" fmla="*/ 133350 w 218"/>
                <a:gd name="T43" fmla="*/ 87312 h 273"/>
                <a:gd name="T44" fmla="*/ 122238 w 218"/>
                <a:gd name="T45" fmla="*/ 63500 h 273"/>
                <a:gd name="T46" fmla="*/ 117475 w 218"/>
                <a:gd name="T47" fmla="*/ 3175 h 273"/>
                <a:gd name="T48" fmla="*/ 77788 w 218"/>
                <a:gd name="T49" fmla="*/ 0 h 273"/>
                <a:gd name="T50" fmla="*/ 77788 w 218"/>
                <a:gd name="T51" fmla="*/ 23812 h 273"/>
                <a:gd name="T52" fmla="*/ 61913 w 218"/>
                <a:gd name="T53" fmla="*/ 19050 h 273"/>
                <a:gd name="T54" fmla="*/ 53975 w 218"/>
                <a:gd name="T55" fmla="*/ 34925 h 273"/>
                <a:gd name="T56" fmla="*/ 46038 w 218"/>
                <a:gd name="T57" fmla="*/ 42862 h 273"/>
                <a:gd name="T58" fmla="*/ 26988 w 218"/>
                <a:gd name="T59" fmla="*/ 50800 h 273"/>
                <a:gd name="T60" fmla="*/ 7938 w 218"/>
                <a:gd name="T61" fmla="*/ 47625 h 273"/>
                <a:gd name="T62" fmla="*/ 26988 w 218"/>
                <a:gd name="T63" fmla="*/ 79375 h 273"/>
                <a:gd name="T64" fmla="*/ 26988 w 218"/>
                <a:gd name="T65" fmla="*/ 109537 h 273"/>
                <a:gd name="T66" fmla="*/ 11113 w 218"/>
                <a:gd name="T67" fmla="*/ 122237 h 273"/>
                <a:gd name="T68" fmla="*/ 11113 w 218"/>
                <a:gd name="T69" fmla="*/ 157162 h 273"/>
                <a:gd name="T70" fmla="*/ 7938 w 218"/>
                <a:gd name="T71" fmla="*/ 209550 h 273"/>
                <a:gd name="T72" fmla="*/ 19050 w 218"/>
                <a:gd name="T73" fmla="*/ 225425 h 273"/>
                <a:gd name="T74" fmla="*/ 7938 w 218"/>
                <a:gd name="T75" fmla="*/ 228600 h 273"/>
                <a:gd name="T76" fmla="*/ 0 w 218"/>
                <a:gd name="T77" fmla="*/ 252412 h 273"/>
                <a:gd name="T78" fmla="*/ 15875 w 218"/>
                <a:gd name="T79" fmla="*/ 268287 h 273"/>
                <a:gd name="T80" fmla="*/ 19050 w 218"/>
                <a:gd name="T81" fmla="*/ 295275 h 273"/>
                <a:gd name="T82" fmla="*/ 46038 w 218"/>
                <a:gd name="T83" fmla="*/ 319087 h 273"/>
                <a:gd name="T84" fmla="*/ 46038 w 218"/>
                <a:gd name="T85" fmla="*/ 382587 h 273"/>
                <a:gd name="T86" fmla="*/ 66675 w 218"/>
                <a:gd name="T87" fmla="*/ 422275 h 273"/>
                <a:gd name="T88" fmla="*/ 85725 w 218"/>
                <a:gd name="T89" fmla="*/ 433387 h 273"/>
                <a:gd name="T90" fmla="*/ 106363 w 218"/>
                <a:gd name="T91" fmla="*/ 398462 h 273"/>
                <a:gd name="T92" fmla="*/ 130175 w 218"/>
                <a:gd name="T93" fmla="*/ 417512 h 273"/>
                <a:gd name="T94" fmla="*/ 165100 w 218"/>
                <a:gd name="T95" fmla="*/ 430212 h 273"/>
                <a:gd name="T96" fmla="*/ 196850 w 218"/>
                <a:gd name="T97" fmla="*/ 401637 h 273"/>
                <a:gd name="T98" fmla="*/ 207963 w 218"/>
                <a:gd name="T99" fmla="*/ 355600 h 273"/>
                <a:gd name="T100" fmla="*/ 215900 w 218"/>
                <a:gd name="T101" fmla="*/ 331787 h 273"/>
                <a:gd name="T102" fmla="*/ 252413 w 218"/>
                <a:gd name="T103" fmla="*/ 315912 h 273"/>
                <a:gd name="T104" fmla="*/ 271463 w 218"/>
                <a:gd name="T105" fmla="*/ 300037 h 273"/>
                <a:gd name="T106" fmla="*/ 307975 w 218"/>
                <a:gd name="T107" fmla="*/ 311150 h 273"/>
                <a:gd name="T108" fmla="*/ 319088 w 218"/>
                <a:gd name="T109" fmla="*/ 334962 h 27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18" h="273">
                  <a:moveTo>
                    <a:pt x="201" y="211"/>
                  </a:moveTo>
                  <a:lnTo>
                    <a:pt x="208" y="209"/>
                  </a:lnTo>
                  <a:lnTo>
                    <a:pt x="216" y="196"/>
                  </a:lnTo>
                  <a:lnTo>
                    <a:pt x="218" y="174"/>
                  </a:lnTo>
                  <a:lnTo>
                    <a:pt x="211" y="169"/>
                  </a:lnTo>
                  <a:lnTo>
                    <a:pt x="208" y="156"/>
                  </a:lnTo>
                  <a:lnTo>
                    <a:pt x="199" y="154"/>
                  </a:lnTo>
                  <a:lnTo>
                    <a:pt x="199" y="142"/>
                  </a:lnTo>
                  <a:lnTo>
                    <a:pt x="174" y="142"/>
                  </a:lnTo>
                  <a:lnTo>
                    <a:pt x="169" y="134"/>
                  </a:lnTo>
                  <a:lnTo>
                    <a:pt x="164" y="134"/>
                  </a:lnTo>
                  <a:lnTo>
                    <a:pt x="161" y="109"/>
                  </a:lnTo>
                  <a:lnTo>
                    <a:pt x="171" y="102"/>
                  </a:lnTo>
                  <a:lnTo>
                    <a:pt x="161" y="99"/>
                  </a:lnTo>
                  <a:lnTo>
                    <a:pt x="159" y="82"/>
                  </a:lnTo>
                  <a:lnTo>
                    <a:pt x="151" y="79"/>
                  </a:lnTo>
                  <a:lnTo>
                    <a:pt x="131" y="77"/>
                  </a:lnTo>
                  <a:lnTo>
                    <a:pt x="129" y="67"/>
                  </a:lnTo>
                  <a:lnTo>
                    <a:pt x="116" y="64"/>
                  </a:lnTo>
                  <a:lnTo>
                    <a:pt x="114" y="59"/>
                  </a:lnTo>
                  <a:lnTo>
                    <a:pt x="87" y="59"/>
                  </a:lnTo>
                  <a:lnTo>
                    <a:pt x="84" y="55"/>
                  </a:lnTo>
                  <a:lnTo>
                    <a:pt x="77" y="40"/>
                  </a:lnTo>
                  <a:lnTo>
                    <a:pt x="74" y="2"/>
                  </a:lnTo>
                  <a:lnTo>
                    <a:pt x="49" y="0"/>
                  </a:lnTo>
                  <a:lnTo>
                    <a:pt x="49" y="15"/>
                  </a:lnTo>
                  <a:lnTo>
                    <a:pt x="39" y="12"/>
                  </a:lnTo>
                  <a:lnTo>
                    <a:pt x="34" y="22"/>
                  </a:lnTo>
                  <a:lnTo>
                    <a:pt x="29" y="27"/>
                  </a:lnTo>
                  <a:lnTo>
                    <a:pt x="17" y="32"/>
                  </a:lnTo>
                  <a:lnTo>
                    <a:pt x="5" y="30"/>
                  </a:lnTo>
                  <a:lnTo>
                    <a:pt x="17" y="50"/>
                  </a:lnTo>
                  <a:lnTo>
                    <a:pt x="17" y="69"/>
                  </a:lnTo>
                  <a:lnTo>
                    <a:pt x="7" y="77"/>
                  </a:lnTo>
                  <a:lnTo>
                    <a:pt x="7" y="99"/>
                  </a:lnTo>
                  <a:lnTo>
                    <a:pt x="5" y="132"/>
                  </a:lnTo>
                  <a:lnTo>
                    <a:pt x="12" y="142"/>
                  </a:lnTo>
                  <a:lnTo>
                    <a:pt x="5" y="144"/>
                  </a:lnTo>
                  <a:lnTo>
                    <a:pt x="0" y="159"/>
                  </a:lnTo>
                  <a:lnTo>
                    <a:pt x="10" y="169"/>
                  </a:lnTo>
                  <a:lnTo>
                    <a:pt x="12" y="186"/>
                  </a:lnTo>
                  <a:lnTo>
                    <a:pt x="29" y="201"/>
                  </a:lnTo>
                  <a:lnTo>
                    <a:pt x="29" y="241"/>
                  </a:lnTo>
                  <a:lnTo>
                    <a:pt x="42" y="266"/>
                  </a:lnTo>
                  <a:lnTo>
                    <a:pt x="54" y="273"/>
                  </a:lnTo>
                  <a:lnTo>
                    <a:pt x="67" y="251"/>
                  </a:lnTo>
                  <a:lnTo>
                    <a:pt x="82" y="263"/>
                  </a:lnTo>
                  <a:lnTo>
                    <a:pt x="104" y="271"/>
                  </a:lnTo>
                  <a:lnTo>
                    <a:pt x="124" y="253"/>
                  </a:lnTo>
                  <a:lnTo>
                    <a:pt x="131" y="224"/>
                  </a:lnTo>
                  <a:lnTo>
                    <a:pt x="136" y="209"/>
                  </a:lnTo>
                  <a:lnTo>
                    <a:pt x="159" y="199"/>
                  </a:lnTo>
                  <a:lnTo>
                    <a:pt x="171" y="189"/>
                  </a:lnTo>
                  <a:lnTo>
                    <a:pt x="194" y="196"/>
                  </a:lnTo>
                  <a:lnTo>
                    <a:pt x="201" y="21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78" name="Freeform 95"/>
            <p:cNvSpPr>
              <a:spLocks/>
            </p:cNvSpPr>
            <p:nvPr/>
          </p:nvSpPr>
          <p:spPr bwMode="auto">
            <a:xfrm>
              <a:off x="2332289" y="3896186"/>
              <a:ext cx="178242" cy="1151462"/>
            </a:xfrm>
            <a:custGeom>
              <a:avLst/>
              <a:gdLst>
                <a:gd name="T0" fmla="*/ 111125 w 127"/>
                <a:gd name="T1" fmla="*/ 1219200 h 828"/>
                <a:gd name="T2" fmla="*/ 79375 w 127"/>
                <a:gd name="T3" fmla="*/ 1163638 h 828"/>
                <a:gd name="T4" fmla="*/ 92075 w 127"/>
                <a:gd name="T5" fmla="*/ 1073150 h 828"/>
                <a:gd name="T6" fmla="*/ 95250 w 127"/>
                <a:gd name="T7" fmla="*/ 931863 h 828"/>
                <a:gd name="T8" fmla="*/ 84138 w 127"/>
                <a:gd name="T9" fmla="*/ 852488 h 828"/>
                <a:gd name="T10" fmla="*/ 63500 w 127"/>
                <a:gd name="T11" fmla="*/ 773113 h 828"/>
                <a:gd name="T12" fmla="*/ 87313 w 127"/>
                <a:gd name="T13" fmla="*/ 722313 h 828"/>
                <a:gd name="T14" fmla="*/ 79375 w 127"/>
                <a:gd name="T15" fmla="*/ 635000 h 828"/>
                <a:gd name="T16" fmla="*/ 79375 w 127"/>
                <a:gd name="T17" fmla="*/ 600075 h 828"/>
                <a:gd name="T18" fmla="*/ 95250 w 127"/>
                <a:gd name="T19" fmla="*/ 552450 h 828"/>
                <a:gd name="T20" fmla="*/ 79375 w 127"/>
                <a:gd name="T21" fmla="*/ 517525 h 828"/>
                <a:gd name="T22" fmla="*/ 92075 w 127"/>
                <a:gd name="T23" fmla="*/ 457200 h 828"/>
                <a:gd name="T24" fmla="*/ 84138 w 127"/>
                <a:gd name="T25" fmla="*/ 387350 h 828"/>
                <a:gd name="T26" fmla="*/ 95250 w 127"/>
                <a:gd name="T27" fmla="*/ 339725 h 828"/>
                <a:gd name="T28" fmla="*/ 122238 w 127"/>
                <a:gd name="T29" fmla="*/ 300038 h 828"/>
                <a:gd name="T30" fmla="*/ 127000 w 127"/>
                <a:gd name="T31" fmla="*/ 260350 h 828"/>
                <a:gd name="T32" fmla="*/ 142875 w 127"/>
                <a:gd name="T33" fmla="*/ 217488 h 828"/>
                <a:gd name="T34" fmla="*/ 127000 w 127"/>
                <a:gd name="T35" fmla="*/ 169863 h 828"/>
                <a:gd name="T36" fmla="*/ 106363 w 127"/>
                <a:gd name="T37" fmla="*/ 66675 h 828"/>
                <a:gd name="T38" fmla="*/ 76200 w 127"/>
                <a:gd name="T39" fmla="*/ 15875 h 828"/>
                <a:gd name="T40" fmla="*/ 39688 w 127"/>
                <a:gd name="T41" fmla="*/ 19050 h 828"/>
                <a:gd name="T42" fmla="*/ 55563 w 127"/>
                <a:gd name="T43" fmla="*/ 74613 h 828"/>
                <a:gd name="T44" fmla="*/ 44450 w 127"/>
                <a:gd name="T45" fmla="*/ 201613 h 828"/>
                <a:gd name="T46" fmla="*/ 55563 w 127"/>
                <a:gd name="T47" fmla="*/ 217488 h 828"/>
                <a:gd name="T48" fmla="*/ 47625 w 127"/>
                <a:gd name="T49" fmla="*/ 284163 h 828"/>
                <a:gd name="T50" fmla="*/ 23813 w 127"/>
                <a:gd name="T51" fmla="*/ 363538 h 828"/>
                <a:gd name="T52" fmla="*/ 28575 w 127"/>
                <a:gd name="T53" fmla="*/ 417513 h 828"/>
                <a:gd name="T54" fmla="*/ 28575 w 127"/>
                <a:gd name="T55" fmla="*/ 520700 h 828"/>
                <a:gd name="T56" fmla="*/ 7938 w 127"/>
                <a:gd name="T57" fmla="*/ 663575 h 828"/>
                <a:gd name="T58" fmla="*/ 20638 w 127"/>
                <a:gd name="T59" fmla="*/ 852488 h 828"/>
                <a:gd name="T60" fmla="*/ 28575 w 127"/>
                <a:gd name="T61" fmla="*/ 879475 h 828"/>
                <a:gd name="T62" fmla="*/ 39688 w 127"/>
                <a:gd name="T63" fmla="*/ 969963 h 828"/>
                <a:gd name="T64" fmla="*/ 23813 w 127"/>
                <a:gd name="T65" fmla="*/ 1041400 h 828"/>
                <a:gd name="T66" fmla="*/ 23813 w 127"/>
                <a:gd name="T67" fmla="*/ 1100138 h 828"/>
                <a:gd name="T68" fmla="*/ 55563 w 127"/>
                <a:gd name="T69" fmla="*/ 1179513 h 828"/>
                <a:gd name="T70" fmla="*/ 79375 w 127"/>
                <a:gd name="T71" fmla="*/ 1219200 h 828"/>
                <a:gd name="T72" fmla="*/ 106363 w 127"/>
                <a:gd name="T73" fmla="*/ 1243013 h 828"/>
                <a:gd name="T74" fmla="*/ 142875 w 127"/>
                <a:gd name="T75" fmla="*/ 1274763 h 828"/>
                <a:gd name="T76" fmla="*/ 169863 w 127"/>
                <a:gd name="T77" fmla="*/ 1314450 h 828"/>
                <a:gd name="T78" fmla="*/ 201613 w 127"/>
                <a:gd name="T79" fmla="*/ 1266825 h 828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27" h="828">
                  <a:moveTo>
                    <a:pt x="122" y="766"/>
                  </a:moveTo>
                  <a:lnTo>
                    <a:pt x="70" y="768"/>
                  </a:lnTo>
                  <a:lnTo>
                    <a:pt x="65" y="743"/>
                  </a:lnTo>
                  <a:lnTo>
                    <a:pt x="50" y="733"/>
                  </a:lnTo>
                  <a:lnTo>
                    <a:pt x="48" y="679"/>
                  </a:lnTo>
                  <a:lnTo>
                    <a:pt x="58" y="676"/>
                  </a:lnTo>
                  <a:lnTo>
                    <a:pt x="60" y="661"/>
                  </a:lnTo>
                  <a:lnTo>
                    <a:pt x="60" y="587"/>
                  </a:lnTo>
                  <a:lnTo>
                    <a:pt x="53" y="567"/>
                  </a:lnTo>
                  <a:lnTo>
                    <a:pt x="53" y="537"/>
                  </a:lnTo>
                  <a:lnTo>
                    <a:pt x="48" y="505"/>
                  </a:lnTo>
                  <a:lnTo>
                    <a:pt x="40" y="487"/>
                  </a:lnTo>
                  <a:lnTo>
                    <a:pt x="43" y="472"/>
                  </a:lnTo>
                  <a:lnTo>
                    <a:pt x="55" y="455"/>
                  </a:lnTo>
                  <a:lnTo>
                    <a:pt x="38" y="420"/>
                  </a:lnTo>
                  <a:lnTo>
                    <a:pt x="50" y="400"/>
                  </a:lnTo>
                  <a:lnTo>
                    <a:pt x="58" y="388"/>
                  </a:lnTo>
                  <a:lnTo>
                    <a:pt x="50" y="378"/>
                  </a:lnTo>
                  <a:lnTo>
                    <a:pt x="50" y="350"/>
                  </a:lnTo>
                  <a:lnTo>
                    <a:pt x="60" y="348"/>
                  </a:lnTo>
                  <a:lnTo>
                    <a:pt x="60" y="328"/>
                  </a:lnTo>
                  <a:lnTo>
                    <a:pt x="50" y="326"/>
                  </a:lnTo>
                  <a:lnTo>
                    <a:pt x="50" y="296"/>
                  </a:lnTo>
                  <a:lnTo>
                    <a:pt x="58" y="288"/>
                  </a:lnTo>
                  <a:lnTo>
                    <a:pt x="55" y="273"/>
                  </a:lnTo>
                  <a:lnTo>
                    <a:pt x="53" y="244"/>
                  </a:lnTo>
                  <a:lnTo>
                    <a:pt x="58" y="231"/>
                  </a:lnTo>
                  <a:lnTo>
                    <a:pt x="60" y="214"/>
                  </a:lnTo>
                  <a:lnTo>
                    <a:pt x="72" y="206"/>
                  </a:lnTo>
                  <a:lnTo>
                    <a:pt x="77" y="189"/>
                  </a:lnTo>
                  <a:lnTo>
                    <a:pt x="70" y="176"/>
                  </a:lnTo>
                  <a:lnTo>
                    <a:pt x="80" y="164"/>
                  </a:lnTo>
                  <a:lnTo>
                    <a:pt x="80" y="139"/>
                  </a:lnTo>
                  <a:lnTo>
                    <a:pt x="90" y="137"/>
                  </a:lnTo>
                  <a:lnTo>
                    <a:pt x="92" y="114"/>
                  </a:lnTo>
                  <a:lnTo>
                    <a:pt x="80" y="107"/>
                  </a:lnTo>
                  <a:lnTo>
                    <a:pt x="67" y="82"/>
                  </a:lnTo>
                  <a:lnTo>
                    <a:pt x="67" y="42"/>
                  </a:lnTo>
                  <a:lnTo>
                    <a:pt x="50" y="27"/>
                  </a:lnTo>
                  <a:lnTo>
                    <a:pt x="48" y="10"/>
                  </a:lnTo>
                  <a:lnTo>
                    <a:pt x="38" y="0"/>
                  </a:lnTo>
                  <a:lnTo>
                    <a:pt x="25" y="12"/>
                  </a:lnTo>
                  <a:lnTo>
                    <a:pt x="30" y="37"/>
                  </a:lnTo>
                  <a:lnTo>
                    <a:pt x="35" y="47"/>
                  </a:lnTo>
                  <a:lnTo>
                    <a:pt x="35" y="117"/>
                  </a:lnTo>
                  <a:lnTo>
                    <a:pt x="28" y="127"/>
                  </a:lnTo>
                  <a:lnTo>
                    <a:pt x="28" y="137"/>
                  </a:lnTo>
                  <a:lnTo>
                    <a:pt x="35" y="137"/>
                  </a:lnTo>
                  <a:lnTo>
                    <a:pt x="35" y="179"/>
                  </a:lnTo>
                  <a:lnTo>
                    <a:pt x="30" y="179"/>
                  </a:lnTo>
                  <a:lnTo>
                    <a:pt x="28" y="229"/>
                  </a:lnTo>
                  <a:lnTo>
                    <a:pt x="15" y="229"/>
                  </a:lnTo>
                  <a:lnTo>
                    <a:pt x="23" y="241"/>
                  </a:lnTo>
                  <a:lnTo>
                    <a:pt x="18" y="263"/>
                  </a:lnTo>
                  <a:lnTo>
                    <a:pt x="13" y="326"/>
                  </a:lnTo>
                  <a:lnTo>
                    <a:pt x="18" y="328"/>
                  </a:lnTo>
                  <a:lnTo>
                    <a:pt x="10" y="405"/>
                  </a:lnTo>
                  <a:lnTo>
                    <a:pt x="5" y="418"/>
                  </a:lnTo>
                  <a:lnTo>
                    <a:pt x="0" y="425"/>
                  </a:lnTo>
                  <a:lnTo>
                    <a:pt x="13" y="537"/>
                  </a:lnTo>
                  <a:lnTo>
                    <a:pt x="5" y="554"/>
                  </a:lnTo>
                  <a:lnTo>
                    <a:pt x="18" y="554"/>
                  </a:lnTo>
                  <a:lnTo>
                    <a:pt x="23" y="557"/>
                  </a:lnTo>
                  <a:lnTo>
                    <a:pt x="25" y="611"/>
                  </a:lnTo>
                  <a:lnTo>
                    <a:pt x="18" y="629"/>
                  </a:lnTo>
                  <a:lnTo>
                    <a:pt x="15" y="656"/>
                  </a:lnTo>
                  <a:lnTo>
                    <a:pt x="28" y="664"/>
                  </a:lnTo>
                  <a:lnTo>
                    <a:pt x="15" y="693"/>
                  </a:lnTo>
                  <a:lnTo>
                    <a:pt x="25" y="726"/>
                  </a:lnTo>
                  <a:lnTo>
                    <a:pt x="35" y="743"/>
                  </a:lnTo>
                  <a:lnTo>
                    <a:pt x="48" y="748"/>
                  </a:lnTo>
                  <a:lnTo>
                    <a:pt x="50" y="768"/>
                  </a:lnTo>
                  <a:lnTo>
                    <a:pt x="55" y="778"/>
                  </a:lnTo>
                  <a:lnTo>
                    <a:pt x="67" y="783"/>
                  </a:lnTo>
                  <a:lnTo>
                    <a:pt x="75" y="793"/>
                  </a:lnTo>
                  <a:lnTo>
                    <a:pt x="90" y="803"/>
                  </a:lnTo>
                  <a:lnTo>
                    <a:pt x="100" y="813"/>
                  </a:lnTo>
                  <a:lnTo>
                    <a:pt x="107" y="828"/>
                  </a:lnTo>
                  <a:lnTo>
                    <a:pt x="115" y="805"/>
                  </a:lnTo>
                  <a:lnTo>
                    <a:pt x="127" y="798"/>
                  </a:lnTo>
                  <a:lnTo>
                    <a:pt x="122" y="76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79" name="Freeform 96"/>
            <p:cNvSpPr>
              <a:spLocks/>
            </p:cNvSpPr>
            <p:nvPr/>
          </p:nvSpPr>
          <p:spPr bwMode="auto">
            <a:xfrm>
              <a:off x="2754733" y="3232842"/>
              <a:ext cx="84206" cy="109860"/>
            </a:xfrm>
            <a:custGeom>
              <a:avLst/>
              <a:gdLst>
                <a:gd name="T0" fmla="*/ 15875 w 60"/>
                <a:gd name="T1" fmla="*/ 3175 h 79"/>
                <a:gd name="T2" fmla="*/ 7938 w 60"/>
                <a:gd name="T3" fmla="*/ 19050 h 79"/>
                <a:gd name="T4" fmla="*/ 7938 w 60"/>
                <a:gd name="T5" fmla="*/ 98425 h 79"/>
                <a:gd name="T6" fmla="*/ 0 w 60"/>
                <a:gd name="T7" fmla="*/ 109537 h 79"/>
                <a:gd name="T8" fmla="*/ 12700 w 60"/>
                <a:gd name="T9" fmla="*/ 122237 h 79"/>
                <a:gd name="T10" fmla="*/ 39688 w 60"/>
                <a:gd name="T11" fmla="*/ 125412 h 79"/>
                <a:gd name="T12" fmla="*/ 47625 w 60"/>
                <a:gd name="T13" fmla="*/ 106362 h 79"/>
                <a:gd name="T14" fmla="*/ 55563 w 60"/>
                <a:gd name="T15" fmla="*/ 90487 h 79"/>
                <a:gd name="T16" fmla="*/ 71438 w 60"/>
                <a:gd name="T17" fmla="*/ 74612 h 79"/>
                <a:gd name="T18" fmla="*/ 95250 w 60"/>
                <a:gd name="T19" fmla="*/ 74612 h 79"/>
                <a:gd name="T20" fmla="*/ 87313 w 60"/>
                <a:gd name="T21" fmla="*/ 53975 h 79"/>
                <a:gd name="T22" fmla="*/ 71438 w 60"/>
                <a:gd name="T23" fmla="*/ 42862 h 79"/>
                <a:gd name="T24" fmla="*/ 66675 w 60"/>
                <a:gd name="T25" fmla="*/ 26987 h 79"/>
                <a:gd name="T26" fmla="*/ 50800 w 60"/>
                <a:gd name="T27" fmla="*/ 19050 h 79"/>
                <a:gd name="T28" fmla="*/ 31750 w 60"/>
                <a:gd name="T29" fmla="*/ 15875 h 79"/>
                <a:gd name="T30" fmla="*/ 28575 w 60"/>
                <a:gd name="T31" fmla="*/ 0 h 79"/>
                <a:gd name="T32" fmla="*/ 15875 w 60"/>
                <a:gd name="T33" fmla="*/ 3175 h 7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0" h="79">
                  <a:moveTo>
                    <a:pt x="10" y="2"/>
                  </a:moveTo>
                  <a:lnTo>
                    <a:pt x="5" y="12"/>
                  </a:lnTo>
                  <a:lnTo>
                    <a:pt x="5" y="62"/>
                  </a:lnTo>
                  <a:lnTo>
                    <a:pt x="0" y="69"/>
                  </a:lnTo>
                  <a:lnTo>
                    <a:pt x="8" y="77"/>
                  </a:lnTo>
                  <a:lnTo>
                    <a:pt x="25" y="79"/>
                  </a:lnTo>
                  <a:lnTo>
                    <a:pt x="30" y="67"/>
                  </a:lnTo>
                  <a:lnTo>
                    <a:pt x="35" y="57"/>
                  </a:lnTo>
                  <a:lnTo>
                    <a:pt x="45" y="47"/>
                  </a:lnTo>
                  <a:lnTo>
                    <a:pt x="60" y="47"/>
                  </a:lnTo>
                  <a:lnTo>
                    <a:pt x="55" y="34"/>
                  </a:lnTo>
                  <a:lnTo>
                    <a:pt x="45" y="27"/>
                  </a:lnTo>
                  <a:lnTo>
                    <a:pt x="42" y="17"/>
                  </a:lnTo>
                  <a:lnTo>
                    <a:pt x="32" y="12"/>
                  </a:lnTo>
                  <a:lnTo>
                    <a:pt x="20" y="10"/>
                  </a:lnTo>
                  <a:lnTo>
                    <a:pt x="18" y="0"/>
                  </a:lnTo>
                  <a:lnTo>
                    <a:pt x="10" y="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80" name="Freeform 97"/>
            <p:cNvSpPr>
              <a:spLocks/>
            </p:cNvSpPr>
            <p:nvPr/>
          </p:nvSpPr>
          <p:spPr bwMode="auto">
            <a:xfrm>
              <a:off x="2691578" y="4919705"/>
              <a:ext cx="91223" cy="61191"/>
            </a:xfrm>
            <a:custGeom>
              <a:avLst/>
              <a:gdLst>
                <a:gd name="T0" fmla="*/ 31750 w 65"/>
                <a:gd name="T1" fmla="*/ 19050 h 44"/>
                <a:gd name="T2" fmla="*/ 0 w 65"/>
                <a:gd name="T3" fmla="*/ 23813 h 44"/>
                <a:gd name="T4" fmla="*/ 0 w 65"/>
                <a:gd name="T5" fmla="*/ 50800 h 44"/>
                <a:gd name="T6" fmla="*/ 4763 w 65"/>
                <a:gd name="T7" fmla="*/ 69850 h 44"/>
                <a:gd name="T8" fmla="*/ 23813 w 65"/>
                <a:gd name="T9" fmla="*/ 50800 h 44"/>
                <a:gd name="T10" fmla="*/ 39688 w 65"/>
                <a:gd name="T11" fmla="*/ 58738 h 44"/>
                <a:gd name="T12" fmla="*/ 79375 w 65"/>
                <a:gd name="T13" fmla="*/ 47625 h 44"/>
                <a:gd name="T14" fmla="*/ 103188 w 65"/>
                <a:gd name="T15" fmla="*/ 34925 h 44"/>
                <a:gd name="T16" fmla="*/ 76200 w 65"/>
                <a:gd name="T17" fmla="*/ 19050 h 44"/>
                <a:gd name="T18" fmla="*/ 55563 w 65"/>
                <a:gd name="T19" fmla="*/ 0 h 44"/>
                <a:gd name="T20" fmla="*/ 55563 w 65"/>
                <a:gd name="T21" fmla="*/ 19050 h 44"/>
                <a:gd name="T22" fmla="*/ 31750 w 65"/>
                <a:gd name="T23" fmla="*/ 19050 h 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5" h="44">
                  <a:moveTo>
                    <a:pt x="20" y="12"/>
                  </a:moveTo>
                  <a:lnTo>
                    <a:pt x="0" y="15"/>
                  </a:lnTo>
                  <a:lnTo>
                    <a:pt x="0" y="32"/>
                  </a:lnTo>
                  <a:lnTo>
                    <a:pt x="3" y="44"/>
                  </a:lnTo>
                  <a:lnTo>
                    <a:pt x="15" y="32"/>
                  </a:lnTo>
                  <a:lnTo>
                    <a:pt x="25" y="37"/>
                  </a:lnTo>
                  <a:lnTo>
                    <a:pt x="50" y="30"/>
                  </a:lnTo>
                  <a:lnTo>
                    <a:pt x="65" y="22"/>
                  </a:lnTo>
                  <a:lnTo>
                    <a:pt x="48" y="12"/>
                  </a:lnTo>
                  <a:lnTo>
                    <a:pt x="35" y="0"/>
                  </a:lnTo>
                  <a:lnTo>
                    <a:pt x="35" y="12"/>
                  </a:lnTo>
                  <a:lnTo>
                    <a:pt x="20" y="1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81" name="Freeform 98"/>
            <p:cNvSpPr>
              <a:spLocks/>
            </p:cNvSpPr>
            <p:nvPr/>
          </p:nvSpPr>
          <p:spPr bwMode="auto">
            <a:xfrm>
              <a:off x="2902098" y="1134345"/>
              <a:ext cx="61754" cy="30592"/>
            </a:xfrm>
            <a:custGeom>
              <a:avLst/>
              <a:gdLst>
                <a:gd name="T0" fmla="*/ 22225 w 44"/>
                <a:gd name="T1" fmla="*/ 0 h 22"/>
                <a:gd name="T2" fmla="*/ 0 w 44"/>
                <a:gd name="T3" fmla="*/ 34925 h 22"/>
                <a:gd name="T4" fmla="*/ 34925 w 44"/>
                <a:gd name="T5" fmla="*/ 34925 h 22"/>
                <a:gd name="T6" fmla="*/ 69850 w 44"/>
                <a:gd name="T7" fmla="*/ 19050 h 22"/>
                <a:gd name="T8" fmla="*/ 22225 w 44"/>
                <a:gd name="T9" fmla="*/ 0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22">
                  <a:moveTo>
                    <a:pt x="14" y="0"/>
                  </a:moveTo>
                  <a:lnTo>
                    <a:pt x="0" y="22"/>
                  </a:lnTo>
                  <a:lnTo>
                    <a:pt x="22" y="22"/>
                  </a:lnTo>
                  <a:lnTo>
                    <a:pt x="44" y="12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3429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56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82" name="Freeform 99"/>
            <p:cNvSpPr>
              <a:spLocks/>
            </p:cNvSpPr>
            <p:nvPr/>
          </p:nvSpPr>
          <p:spPr bwMode="auto">
            <a:xfrm>
              <a:off x="312694" y="1088453"/>
              <a:ext cx="812609" cy="667516"/>
            </a:xfrm>
            <a:custGeom>
              <a:avLst/>
              <a:gdLst>
                <a:gd name="T0" fmla="*/ 438150 w 579"/>
                <a:gd name="T1" fmla="*/ 20638 h 480"/>
                <a:gd name="T2" fmla="*/ 363537 w 579"/>
                <a:gd name="T3" fmla="*/ 47625 h 480"/>
                <a:gd name="T4" fmla="*/ 273050 w 579"/>
                <a:gd name="T5" fmla="*/ 107950 h 480"/>
                <a:gd name="T6" fmla="*/ 165100 w 579"/>
                <a:gd name="T7" fmla="*/ 146050 h 480"/>
                <a:gd name="T8" fmla="*/ 300037 w 579"/>
                <a:gd name="T9" fmla="*/ 222250 h 480"/>
                <a:gd name="T10" fmla="*/ 201612 w 579"/>
                <a:gd name="T11" fmla="*/ 241300 h 480"/>
                <a:gd name="T12" fmla="*/ 153987 w 579"/>
                <a:gd name="T13" fmla="*/ 225425 h 480"/>
                <a:gd name="T14" fmla="*/ 106362 w 579"/>
                <a:gd name="T15" fmla="*/ 246063 h 480"/>
                <a:gd name="T16" fmla="*/ 122237 w 579"/>
                <a:gd name="T17" fmla="*/ 280988 h 480"/>
                <a:gd name="T18" fmla="*/ 133350 w 579"/>
                <a:gd name="T19" fmla="*/ 323850 h 480"/>
                <a:gd name="T20" fmla="*/ 233362 w 579"/>
                <a:gd name="T21" fmla="*/ 300038 h 480"/>
                <a:gd name="T22" fmla="*/ 228600 w 579"/>
                <a:gd name="T23" fmla="*/ 328613 h 480"/>
                <a:gd name="T24" fmla="*/ 177800 w 579"/>
                <a:gd name="T25" fmla="*/ 363538 h 480"/>
                <a:gd name="T26" fmla="*/ 146050 w 579"/>
                <a:gd name="T27" fmla="*/ 371475 h 480"/>
                <a:gd name="T28" fmla="*/ 103187 w 579"/>
                <a:gd name="T29" fmla="*/ 419100 h 480"/>
                <a:gd name="T30" fmla="*/ 74612 w 579"/>
                <a:gd name="T31" fmla="*/ 466725 h 480"/>
                <a:gd name="T32" fmla="*/ 66675 w 579"/>
                <a:gd name="T33" fmla="*/ 493713 h 480"/>
                <a:gd name="T34" fmla="*/ 122237 w 579"/>
                <a:gd name="T35" fmla="*/ 517525 h 480"/>
                <a:gd name="T36" fmla="*/ 133350 w 579"/>
                <a:gd name="T37" fmla="*/ 533400 h 480"/>
                <a:gd name="T38" fmla="*/ 127000 w 579"/>
                <a:gd name="T39" fmla="*/ 588963 h 480"/>
                <a:gd name="T40" fmla="*/ 185737 w 579"/>
                <a:gd name="T41" fmla="*/ 584200 h 480"/>
                <a:gd name="T42" fmla="*/ 225425 w 579"/>
                <a:gd name="T43" fmla="*/ 620713 h 480"/>
                <a:gd name="T44" fmla="*/ 31750 w 579"/>
                <a:gd name="T45" fmla="*/ 727075 h 480"/>
                <a:gd name="T46" fmla="*/ 0 w 579"/>
                <a:gd name="T47" fmla="*/ 762000 h 480"/>
                <a:gd name="T48" fmla="*/ 260350 w 579"/>
                <a:gd name="T49" fmla="*/ 644525 h 480"/>
                <a:gd name="T50" fmla="*/ 300037 w 579"/>
                <a:gd name="T51" fmla="*/ 615950 h 480"/>
                <a:gd name="T52" fmla="*/ 331787 w 579"/>
                <a:gd name="T53" fmla="*/ 565150 h 480"/>
                <a:gd name="T54" fmla="*/ 425450 w 579"/>
                <a:gd name="T55" fmla="*/ 458788 h 480"/>
                <a:gd name="T56" fmla="*/ 403225 w 579"/>
                <a:gd name="T57" fmla="*/ 525463 h 480"/>
                <a:gd name="T58" fmla="*/ 395287 w 579"/>
                <a:gd name="T59" fmla="*/ 557213 h 480"/>
                <a:gd name="T60" fmla="*/ 425450 w 579"/>
                <a:gd name="T61" fmla="*/ 573088 h 480"/>
                <a:gd name="T62" fmla="*/ 461962 w 579"/>
                <a:gd name="T63" fmla="*/ 549275 h 480"/>
                <a:gd name="T64" fmla="*/ 485775 w 579"/>
                <a:gd name="T65" fmla="*/ 522288 h 480"/>
                <a:gd name="T66" fmla="*/ 512762 w 579"/>
                <a:gd name="T67" fmla="*/ 477838 h 480"/>
                <a:gd name="T68" fmla="*/ 555625 w 579"/>
                <a:gd name="T69" fmla="*/ 482600 h 480"/>
                <a:gd name="T70" fmla="*/ 584200 w 579"/>
                <a:gd name="T71" fmla="*/ 509588 h 480"/>
                <a:gd name="T72" fmla="*/ 679450 w 579"/>
                <a:gd name="T73" fmla="*/ 522288 h 480"/>
                <a:gd name="T74" fmla="*/ 709612 w 579"/>
                <a:gd name="T75" fmla="*/ 549275 h 480"/>
                <a:gd name="T76" fmla="*/ 738187 w 579"/>
                <a:gd name="T77" fmla="*/ 568325 h 480"/>
                <a:gd name="T78" fmla="*/ 769937 w 579"/>
                <a:gd name="T79" fmla="*/ 600075 h 480"/>
                <a:gd name="T80" fmla="*/ 793750 w 579"/>
                <a:gd name="T81" fmla="*/ 600075 h 480"/>
                <a:gd name="T82" fmla="*/ 820737 w 579"/>
                <a:gd name="T83" fmla="*/ 600075 h 480"/>
                <a:gd name="T84" fmla="*/ 828675 w 579"/>
                <a:gd name="T85" fmla="*/ 615950 h 480"/>
                <a:gd name="T86" fmla="*/ 839787 w 579"/>
                <a:gd name="T87" fmla="*/ 655638 h 480"/>
                <a:gd name="T88" fmla="*/ 855662 w 579"/>
                <a:gd name="T89" fmla="*/ 679450 h 480"/>
                <a:gd name="T90" fmla="*/ 900112 w 579"/>
                <a:gd name="T91" fmla="*/ 690563 h 480"/>
                <a:gd name="T92" fmla="*/ 884237 w 579"/>
                <a:gd name="T93" fmla="*/ 663575 h 480"/>
                <a:gd name="T94" fmla="*/ 855662 w 579"/>
                <a:gd name="T95" fmla="*/ 608013 h 480"/>
                <a:gd name="T96" fmla="*/ 809625 w 579"/>
                <a:gd name="T97" fmla="*/ 530225 h 480"/>
                <a:gd name="T98" fmla="*/ 785812 w 579"/>
                <a:gd name="T99" fmla="*/ 546100 h 480"/>
                <a:gd name="T100" fmla="*/ 762000 w 579"/>
                <a:gd name="T101" fmla="*/ 560388 h 480"/>
                <a:gd name="T102" fmla="*/ 730250 w 579"/>
                <a:gd name="T103" fmla="*/ 509588 h 480"/>
                <a:gd name="T104" fmla="*/ 695325 w 579"/>
                <a:gd name="T105" fmla="*/ 509588 h 480"/>
                <a:gd name="T106" fmla="*/ 788987 w 579"/>
                <a:gd name="T107" fmla="*/ 52388 h 480"/>
                <a:gd name="T108" fmla="*/ 690562 w 579"/>
                <a:gd name="T109" fmla="*/ 63500 h 480"/>
                <a:gd name="T110" fmla="*/ 584200 w 579"/>
                <a:gd name="T111" fmla="*/ 47625 h 480"/>
                <a:gd name="T112" fmla="*/ 525462 w 579"/>
                <a:gd name="T113" fmla="*/ 36513 h 480"/>
                <a:gd name="T114" fmla="*/ 481012 w 579"/>
                <a:gd name="T115" fmla="*/ 4763 h 48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579" h="480">
                  <a:moveTo>
                    <a:pt x="291" y="0"/>
                  </a:moveTo>
                  <a:lnTo>
                    <a:pt x="276" y="13"/>
                  </a:lnTo>
                  <a:lnTo>
                    <a:pt x="239" y="13"/>
                  </a:lnTo>
                  <a:lnTo>
                    <a:pt x="229" y="30"/>
                  </a:lnTo>
                  <a:lnTo>
                    <a:pt x="186" y="35"/>
                  </a:lnTo>
                  <a:lnTo>
                    <a:pt x="172" y="68"/>
                  </a:lnTo>
                  <a:lnTo>
                    <a:pt x="109" y="78"/>
                  </a:lnTo>
                  <a:lnTo>
                    <a:pt x="104" y="92"/>
                  </a:lnTo>
                  <a:lnTo>
                    <a:pt x="137" y="117"/>
                  </a:lnTo>
                  <a:lnTo>
                    <a:pt x="189" y="140"/>
                  </a:lnTo>
                  <a:lnTo>
                    <a:pt x="152" y="145"/>
                  </a:lnTo>
                  <a:lnTo>
                    <a:pt x="127" y="152"/>
                  </a:lnTo>
                  <a:lnTo>
                    <a:pt x="117" y="137"/>
                  </a:lnTo>
                  <a:lnTo>
                    <a:pt x="97" y="142"/>
                  </a:lnTo>
                  <a:lnTo>
                    <a:pt x="97" y="152"/>
                  </a:lnTo>
                  <a:lnTo>
                    <a:pt x="67" y="155"/>
                  </a:lnTo>
                  <a:lnTo>
                    <a:pt x="57" y="167"/>
                  </a:lnTo>
                  <a:lnTo>
                    <a:pt x="77" y="177"/>
                  </a:lnTo>
                  <a:lnTo>
                    <a:pt x="72" y="194"/>
                  </a:lnTo>
                  <a:lnTo>
                    <a:pt x="84" y="204"/>
                  </a:lnTo>
                  <a:lnTo>
                    <a:pt x="122" y="204"/>
                  </a:lnTo>
                  <a:lnTo>
                    <a:pt x="147" y="189"/>
                  </a:lnTo>
                  <a:lnTo>
                    <a:pt x="157" y="197"/>
                  </a:lnTo>
                  <a:lnTo>
                    <a:pt x="144" y="207"/>
                  </a:lnTo>
                  <a:lnTo>
                    <a:pt x="142" y="229"/>
                  </a:lnTo>
                  <a:lnTo>
                    <a:pt x="112" y="229"/>
                  </a:lnTo>
                  <a:lnTo>
                    <a:pt x="107" y="247"/>
                  </a:lnTo>
                  <a:lnTo>
                    <a:pt x="92" y="234"/>
                  </a:lnTo>
                  <a:lnTo>
                    <a:pt x="67" y="247"/>
                  </a:lnTo>
                  <a:lnTo>
                    <a:pt x="65" y="264"/>
                  </a:lnTo>
                  <a:lnTo>
                    <a:pt x="40" y="279"/>
                  </a:lnTo>
                  <a:lnTo>
                    <a:pt x="47" y="294"/>
                  </a:lnTo>
                  <a:lnTo>
                    <a:pt x="65" y="299"/>
                  </a:lnTo>
                  <a:lnTo>
                    <a:pt x="42" y="311"/>
                  </a:lnTo>
                  <a:lnTo>
                    <a:pt x="57" y="329"/>
                  </a:lnTo>
                  <a:lnTo>
                    <a:pt x="77" y="326"/>
                  </a:lnTo>
                  <a:lnTo>
                    <a:pt x="84" y="311"/>
                  </a:lnTo>
                  <a:lnTo>
                    <a:pt x="84" y="336"/>
                  </a:lnTo>
                  <a:lnTo>
                    <a:pt x="77" y="351"/>
                  </a:lnTo>
                  <a:lnTo>
                    <a:pt x="80" y="371"/>
                  </a:lnTo>
                  <a:lnTo>
                    <a:pt x="107" y="361"/>
                  </a:lnTo>
                  <a:lnTo>
                    <a:pt x="117" y="368"/>
                  </a:lnTo>
                  <a:lnTo>
                    <a:pt x="137" y="361"/>
                  </a:lnTo>
                  <a:lnTo>
                    <a:pt x="142" y="391"/>
                  </a:lnTo>
                  <a:lnTo>
                    <a:pt x="70" y="435"/>
                  </a:lnTo>
                  <a:lnTo>
                    <a:pt x="20" y="458"/>
                  </a:lnTo>
                  <a:lnTo>
                    <a:pt x="0" y="470"/>
                  </a:lnTo>
                  <a:lnTo>
                    <a:pt x="0" y="480"/>
                  </a:lnTo>
                  <a:lnTo>
                    <a:pt x="77" y="465"/>
                  </a:lnTo>
                  <a:lnTo>
                    <a:pt x="164" y="406"/>
                  </a:lnTo>
                  <a:lnTo>
                    <a:pt x="174" y="398"/>
                  </a:lnTo>
                  <a:lnTo>
                    <a:pt x="189" y="388"/>
                  </a:lnTo>
                  <a:lnTo>
                    <a:pt x="214" y="373"/>
                  </a:lnTo>
                  <a:lnTo>
                    <a:pt x="209" y="356"/>
                  </a:lnTo>
                  <a:lnTo>
                    <a:pt x="236" y="331"/>
                  </a:lnTo>
                  <a:lnTo>
                    <a:pt x="268" y="289"/>
                  </a:lnTo>
                  <a:lnTo>
                    <a:pt x="298" y="296"/>
                  </a:lnTo>
                  <a:lnTo>
                    <a:pt x="254" y="331"/>
                  </a:lnTo>
                  <a:lnTo>
                    <a:pt x="261" y="341"/>
                  </a:lnTo>
                  <a:lnTo>
                    <a:pt x="249" y="351"/>
                  </a:lnTo>
                  <a:lnTo>
                    <a:pt x="261" y="361"/>
                  </a:lnTo>
                  <a:lnTo>
                    <a:pt x="268" y="361"/>
                  </a:lnTo>
                  <a:lnTo>
                    <a:pt x="276" y="358"/>
                  </a:lnTo>
                  <a:lnTo>
                    <a:pt x="291" y="346"/>
                  </a:lnTo>
                  <a:lnTo>
                    <a:pt x="301" y="334"/>
                  </a:lnTo>
                  <a:lnTo>
                    <a:pt x="306" y="329"/>
                  </a:lnTo>
                  <a:lnTo>
                    <a:pt x="321" y="321"/>
                  </a:lnTo>
                  <a:lnTo>
                    <a:pt x="323" y="301"/>
                  </a:lnTo>
                  <a:lnTo>
                    <a:pt x="346" y="294"/>
                  </a:lnTo>
                  <a:lnTo>
                    <a:pt x="350" y="304"/>
                  </a:lnTo>
                  <a:lnTo>
                    <a:pt x="368" y="306"/>
                  </a:lnTo>
                  <a:lnTo>
                    <a:pt x="368" y="321"/>
                  </a:lnTo>
                  <a:lnTo>
                    <a:pt x="423" y="326"/>
                  </a:lnTo>
                  <a:lnTo>
                    <a:pt x="428" y="329"/>
                  </a:lnTo>
                  <a:lnTo>
                    <a:pt x="430" y="341"/>
                  </a:lnTo>
                  <a:lnTo>
                    <a:pt x="447" y="346"/>
                  </a:lnTo>
                  <a:lnTo>
                    <a:pt x="450" y="358"/>
                  </a:lnTo>
                  <a:lnTo>
                    <a:pt x="465" y="358"/>
                  </a:lnTo>
                  <a:lnTo>
                    <a:pt x="470" y="371"/>
                  </a:lnTo>
                  <a:lnTo>
                    <a:pt x="485" y="378"/>
                  </a:lnTo>
                  <a:lnTo>
                    <a:pt x="492" y="366"/>
                  </a:lnTo>
                  <a:lnTo>
                    <a:pt x="500" y="378"/>
                  </a:lnTo>
                  <a:lnTo>
                    <a:pt x="510" y="383"/>
                  </a:lnTo>
                  <a:lnTo>
                    <a:pt x="517" y="378"/>
                  </a:lnTo>
                  <a:lnTo>
                    <a:pt x="525" y="381"/>
                  </a:lnTo>
                  <a:lnTo>
                    <a:pt x="522" y="388"/>
                  </a:lnTo>
                  <a:lnTo>
                    <a:pt x="522" y="403"/>
                  </a:lnTo>
                  <a:lnTo>
                    <a:pt x="529" y="413"/>
                  </a:lnTo>
                  <a:lnTo>
                    <a:pt x="539" y="413"/>
                  </a:lnTo>
                  <a:lnTo>
                    <a:pt x="539" y="428"/>
                  </a:lnTo>
                  <a:lnTo>
                    <a:pt x="554" y="435"/>
                  </a:lnTo>
                  <a:lnTo>
                    <a:pt x="567" y="435"/>
                  </a:lnTo>
                  <a:lnTo>
                    <a:pt x="579" y="423"/>
                  </a:lnTo>
                  <a:lnTo>
                    <a:pt x="557" y="418"/>
                  </a:lnTo>
                  <a:lnTo>
                    <a:pt x="549" y="388"/>
                  </a:lnTo>
                  <a:lnTo>
                    <a:pt x="539" y="383"/>
                  </a:lnTo>
                  <a:lnTo>
                    <a:pt x="534" y="363"/>
                  </a:lnTo>
                  <a:lnTo>
                    <a:pt x="510" y="334"/>
                  </a:lnTo>
                  <a:lnTo>
                    <a:pt x="500" y="331"/>
                  </a:lnTo>
                  <a:lnTo>
                    <a:pt x="495" y="344"/>
                  </a:lnTo>
                  <a:lnTo>
                    <a:pt x="485" y="344"/>
                  </a:lnTo>
                  <a:lnTo>
                    <a:pt x="480" y="353"/>
                  </a:lnTo>
                  <a:lnTo>
                    <a:pt x="465" y="344"/>
                  </a:lnTo>
                  <a:lnTo>
                    <a:pt x="460" y="321"/>
                  </a:lnTo>
                  <a:lnTo>
                    <a:pt x="452" y="314"/>
                  </a:lnTo>
                  <a:lnTo>
                    <a:pt x="438" y="321"/>
                  </a:lnTo>
                  <a:lnTo>
                    <a:pt x="517" y="50"/>
                  </a:lnTo>
                  <a:lnTo>
                    <a:pt x="497" y="33"/>
                  </a:lnTo>
                  <a:lnTo>
                    <a:pt x="455" y="38"/>
                  </a:lnTo>
                  <a:lnTo>
                    <a:pt x="435" y="40"/>
                  </a:lnTo>
                  <a:lnTo>
                    <a:pt x="423" y="28"/>
                  </a:lnTo>
                  <a:lnTo>
                    <a:pt x="368" y="30"/>
                  </a:lnTo>
                  <a:lnTo>
                    <a:pt x="350" y="8"/>
                  </a:lnTo>
                  <a:lnTo>
                    <a:pt x="331" y="23"/>
                  </a:lnTo>
                  <a:lnTo>
                    <a:pt x="306" y="20"/>
                  </a:lnTo>
                  <a:lnTo>
                    <a:pt x="303" y="3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83" name="Freeform 100"/>
            <p:cNvSpPr>
              <a:spLocks/>
            </p:cNvSpPr>
            <p:nvPr/>
          </p:nvSpPr>
          <p:spPr bwMode="auto">
            <a:xfrm>
              <a:off x="1132321" y="1932578"/>
              <a:ext cx="1392242" cy="774592"/>
            </a:xfrm>
            <a:custGeom>
              <a:avLst/>
              <a:gdLst>
                <a:gd name="T0" fmla="*/ 849313 w 992"/>
                <a:gd name="T1" fmla="*/ 19050 h 557"/>
                <a:gd name="T2" fmla="*/ 1027113 w 992"/>
                <a:gd name="T3" fmla="*/ 26988 h 557"/>
                <a:gd name="T4" fmla="*/ 1141413 w 992"/>
                <a:gd name="T5" fmla="*/ 138113 h 557"/>
                <a:gd name="T6" fmla="*/ 1120775 w 992"/>
                <a:gd name="T7" fmla="*/ 265113 h 557"/>
                <a:gd name="T8" fmla="*/ 1247775 w 992"/>
                <a:gd name="T9" fmla="*/ 204788 h 557"/>
                <a:gd name="T10" fmla="*/ 1346200 w 992"/>
                <a:gd name="T11" fmla="*/ 146050 h 557"/>
                <a:gd name="T12" fmla="*/ 1495425 w 992"/>
                <a:gd name="T13" fmla="*/ 98425 h 557"/>
                <a:gd name="T14" fmla="*/ 1555750 w 992"/>
                <a:gd name="T15" fmla="*/ 138113 h 557"/>
                <a:gd name="T16" fmla="*/ 1535113 w 992"/>
                <a:gd name="T17" fmla="*/ 169863 h 557"/>
                <a:gd name="T18" fmla="*/ 1495425 w 992"/>
                <a:gd name="T19" fmla="*/ 201613 h 557"/>
                <a:gd name="T20" fmla="*/ 1460500 w 992"/>
                <a:gd name="T21" fmla="*/ 244475 h 557"/>
                <a:gd name="T22" fmla="*/ 1404938 w 992"/>
                <a:gd name="T23" fmla="*/ 284163 h 557"/>
                <a:gd name="T24" fmla="*/ 1354138 w 992"/>
                <a:gd name="T25" fmla="*/ 327025 h 557"/>
                <a:gd name="T26" fmla="*/ 1314450 w 992"/>
                <a:gd name="T27" fmla="*/ 403225 h 557"/>
                <a:gd name="T28" fmla="*/ 1303338 w 992"/>
                <a:gd name="T29" fmla="*/ 441325 h 557"/>
                <a:gd name="T30" fmla="*/ 1279525 w 992"/>
                <a:gd name="T31" fmla="*/ 533400 h 557"/>
                <a:gd name="T32" fmla="*/ 1200150 w 992"/>
                <a:gd name="T33" fmla="*/ 560388 h 557"/>
                <a:gd name="T34" fmla="*/ 1144588 w 992"/>
                <a:gd name="T35" fmla="*/ 611188 h 557"/>
                <a:gd name="T36" fmla="*/ 1136650 w 992"/>
                <a:gd name="T37" fmla="*/ 722313 h 557"/>
                <a:gd name="T38" fmla="*/ 1157288 w 992"/>
                <a:gd name="T39" fmla="*/ 785813 h 557"/>
                <a:gd name="T40" fmla="*/ 1141413 w 992"/>
                <a:gd name="T41" fmla="*/ 863600 h 557"/>
                <a:gd name="T42" fmla="*/ 1085850 w 992"/>
                <a:gd name="T43" fmla="*/ 769938 h 557"/>
                <a:gd name="T44" fmla="*/ 1041400 w 992"/>
                <a:gd name="T45" fmla="*/ 679450 h 557"/>
                <a:gd name="T46" fmla="*/ 919163 w 992"/>
                <a:gd name="T47" fmla="*/ 674688 h 557"/>
                <a:gd name="T48" fmla="*/ 881063 w 992"/>
                <a:gd name="T49" fmla="*/ 722313 h 557"/>
                <a:gd name="T50" fmla="*/ 825500 w 992"/>
                <a:gd name="T51" fmla="*/ 687388 h 557"/>
                <a:gd name="T52" fmla="*/ 781050 w 992"/>
                <a:gd name="T53" fmla="*/ 687388 h 557"/>
                <a:gd name="T54" fmla="*/ 727075 w 992"/>
                <a:gd name="T55" fmla="*/ 741363 h 557"/>
                <a:gd name="T56" fmla="*/ 666750 w 992"/>
                <a:gd name="T57" fmla="*/ 820738 h 557"/>
                <a:gd name="T58" fmla="*/ 596900 w 992"/>
                <a:gd name="T59" fmla="*/ 769938 h 557"/>
                <a:gd name="T60" fmla="*/ 541338 w 992"/>
                <a:gd name="T61" fmla="*/ 687388 h 557"/>
                <a:gd name="T62" fmla="*/ 488950 w 992"/>
                <a:gd name="T63" fmla="*/ 674688 h 557"/>
                <a:gd name="T64" fmla="*/ 446088 w 992"/>
                <a:gd name="T65" fmla="*/ 639763 h 557"/>
                <a:gd name="T66" fmla="*/ 395288 w 992"/>
                <a:gd name="T67" fmla="*/ 627063 h 557"/>
                <a:gd name="T68" fmla="*/ 315913 w 992"/>
                <a:gd name="T69" fmla="*/ 658813 h 557"/>
                <a:gd name="T70" fmla="*/ 217488 w 992"/>
                <a:gd name="T71" fmla="*/ 608013 h 557"/>
                <a:gd name="T72" fmla="*/ 153988 w 992"/>
                <a:gd name="T73" fmla="*/ 563563 h 557"/>
                <a:gd name="T74" fmla="*/ 66675 w 992"/>
                <a:gd name="T75" fmla="*/ 520700 h 557"/>
                <a:gd name="T76" fmla="*/ 39688 w 992"/>
                <a:gd name="T77" fmla="*/ 454025 h 557"/>
                <a:gd name="T78" fmla="*/ 7938 w 992"/>
                <a:gd name="T79" fmla="*/ 379413 h 557"/>
                <a:gd name="T80" fmla="*/ 7938 w 992"/>
                <a:gd name="T81" fmla="*/ 268288 h 557"/>
                <a:gd name="T82" fmla="*/ 15875 w 992"/>
                <a:gd name="T83" fmla="*/ 209550 h 557"/>
                <a:gd name="T84" fmla="*/ 44450 w 992"/>
                <a:gd name="T85" fmla="*/ 138113 h 557"/>
                <a:gd name="T86" fmla="*/ 50800 w 992"/>
                <a:gd name="T87" fmla="*/ 50800 h 557"/>
                <a:gd name="T88" fmla="*/ 95250 w 992"/>
                <a:gd name="T89" fmla="*/ 42863 h 55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92" h="557">
                  <a:moveTo>
                    <a:pt x="70" y="2"/>
                  </a:moveTo>
                  <a:lnTo>
                    <a:pt x="537" y="0"/>
                  </a:lnTo>
                  <a:lnTo>
                    <a:pt x="535" y="12"/>
                  </a:lnTo>
                  <a:lnTo>
                    <a:pt x="567" y="12"/>
                  </a:lnTo>
                  <a:lnTo>
                    <a:pt x="617" y="17"/>
                  </a:lnTo>
                  <a:lnTo>
                    <a:pt x="647" y="17"/>
                  </a:lnTo>
                  <a:lnTo>
                    <a:pt x="671" y="37"/>
                  </a:lnTo>
                  <a:lnTo>
                    <a:pt x="701" y="52"/>
                  </a:lnTo>
                  <a:lnTo>
                    <a:pt x="719" y="87"/>
                  </a:lnTo>
                  <a:lnTo>
                    <a:pt x="736" y="122"/>
                  </a:lnTo>
                  <a:lnTo>
                    <a:pt x="716" y="152"/>
                  </a:lnTo>
                  <a:lnTo>
                    <a:pt x="706" y="167"/>
                  </a:lnTo>
                  <a:lnTo>
                    <a:pt x="734" y="179"/>
                  </a:lnTo>
                  <a:lnTo>
                    <a:pt x="771" y="144"/>
                  </a:lnTo>
                  <a:lnTo>
                    <a:pt x="786" y="129"/>
                  </a:lnTo>
                  <a:lnTo>
                    <a:pt x="826" y="132"/>
                  </a:lnTo>
                  <a:lnTo>
                    <a:pt x="833" y="104"/>
                  </a:lnTo>
                  <a:lnTo>
                    <a:pt x="848" y="92"/>
                  </a:lnTo>
                  <a:lnTo>
                    <a:pt x="920" y="97"/>
                  </a:lnTo>
                  <a:lnTo>
                    <a:pt x="932" y="80"/>
                  </a:lnTo>
                  <a:lnTo>
                    <a:pt x="942" y="62"/>
                  </a:lnTo>
                  <a:lnTo>
                    <a:pt x="952" y="32"/>
                  </a:lnTo>
                  <a:lnTo>
                    <a:pt x="977" y="37"/>
                  </a:lnTo>
                  <a:lnTo>
                    <a:pt x="980" y="87"/>
                  </a:lnTo>
                  <a:lnTo>
                    <a:pt x="992" y="94"/>
                  </a:lnTo>
                  <a:lnTo>
                    <a:pt x="982" y="104"/>
                  </a:lnTo>
                  <a:lnTo>
                    <a:pt x="967" y="107"/>
                  </a:lnTo>
                  <a:lnTo>
                    <a:pt x="960" y="117"/>
                  </a:lnTo>
                  <a:lnTo>
                    <a:pt x="945" y="117"/>
                  </a:lnTo>
                  <a:lnTo>
                    <a:pt x="942" y="127"/>
                  </a:lnTo>
                  <a:lnTo>
                    <a:pt x="930" y="127"/>
                  </a:lnTo>
                  <a:lnTo>
                    <a:pt x="922" y="142"/>
                  </a:lnTo>
                  <a:lnTo>
                    <a:pt x="920" y="154"/>
                  </a:lnTo>
                  <a:lnTo>
                    <a:pt x="932" y="167"/>
                  </a:lnTo>
                  <a:lnTo>
                    <a:pt x="917" y="176"/>
                  </a:lnTo>
                  <a:lnTo>
                    <a:pt x="885" y="179"/>
                  </a:lnTo>
                  <a:lnTo>
                    <a:pt x="878" y="194"/>
                  </a:lnTo>
                  <a:lnTo>
                    <a:pt x="873" y="204"/>
                  </a:lnTo>
                  <a:lnTo>
                    <a:pt x="853" y="206"/>
                  </a:lnTo>
                  <a:lnTo>
                    <a:pt x="845" y="219"/>
                  </a:lnTo>
                  <a:lnTo>
                    <a:pt x="840" y="249"/>
                  </a:lnTo>
                  <a:lnTo>
                    <a:pt x="828" y="254"/>
                  </a:lnTo>
                  <a:lnTo>
                    <a:pt x="821" y="261"/>
                  </a:lnTo>
                  <a:lnTo>
                    <a:pt x="813" y="273"/>
                  </a:lnTo>
                  <a:lnTo>
                    <a:pt x="821" y="278"/>
                  </a:lnTo>
                  <a:lnTo>
                    <a:pt x="821" y="316"/>
                  </a:lnTo>
                  <a:lnTo>
                    <a:pt x="808" y="323"/>
                  </a:lnTo>
                  <a:lnTo>
                    <a:pt x="806" y="336"/>
                  </a:lnTo>
                  <a:lnTo>
                    <a:pt x="786" y="336"/>
                  </a:lnTo>
                  <a:lnTo>
                    <a:pt x="776" y="346"/>
                  </a:lnTo>
                  <a:lnTo>
                    <a:pt x="756" y="353"/>
                  </a:lnTo>
                  <a:lnTo>
                    <a:pt x="751" y="370"/>
                  </a:lnTo>
                  <a:lnTo>
                    <a:pt x="736" y="373"/>
                  </a:lnTo>
                  <a:lnTo>
                    <a:pt x="721" y="385"/>
                  </a:lnTo>
                  <a:lnTo>
                    <a:pt x="716" y="403"/>
                  </a:lnTo>
                  <a:lnTo>
                    <a:pt x="716" y="433"/>
                  </a:lnTo>
                  <a:lnTo>
                    <a:pt x="716" y="455"/>
                  </a:lnTo>
                  <a:lnTo>
                    <a:pt x="724" y="457"/>
                  </a:lnTo>
                  <a:lnTo>
                    <a:pt x="724" y="487"/>
                  </a:lnTo>
                  <a:lnTo>
                    <a:pt x="729" y="495"/>
                  </a:lnTo>
                  <a:lnTo>
                    <a:pt x="736" y="539"/>
                  </a:lnTo>
                  <a:lnTo>
                    <a:pt x="729" y="557"/>
                  </a:lnTo>
                  <a:lnTo>
                    <a:pt x="719" y="544"/>
                  </a:lnTo>
                  <a:lnTo>
                    <a:pt x="701" y="534"/>
                  </a:lnTo>
                  <a:lnTo>
                    <a:pt x="694" y="510"/>
                  </a:lnTo>
                  <a:lnTo>
                    <a:pt x="684" y="485"/>
                  </a:lnTo>
                  <a:lnTo>
                    <a:pt x="686" y="455"/>
                  </a:lnTo>
                  <a:lnTo>
                    <a:pt x="674" y="442"/>
                  </a:lnTo>
                  <a:lnTo>
                    <a:pt x="656" y="428"/>
                  </a:lnTo>
                  <a:lnTo>
                    <a:pt x="637" y="433"/>
                  </a:lnTo>
                  <a:lnTo>
                    <a:pt x="619" y="423"/>
                  </a:lnTo>
                  <a:lnTo>
                    <a:pt x="579" y="425"/>
                  </a:lnTo>
                  <a:lnTo>
                    <a:pt x="567" y="435"/>
                  </a:lnTo>
                  <a:lnTo>
                    <a:pt x="574" y="455"/>
                  </a:lnTo>
                  <a:lnTo>
                    <a:pt x="555" y="455"/>
                  </a:lnTo>
                  <a:lnTo>
                    <a:pt x="535" y="450"/>
                  </a:lnTo>
                  <a:lnTo>
                    <a:pt x="532" y="425"/>
                  </a:lnTo>
                  <a:lnTo>
                    <a:pt x="520" y="433"/>
                  </a:lnTo>
                  <a:lnTo>
                    <a:pt x="515" y="450"/>
                  </a:lnTo>
                  <a:lnTo>
                    <a:pt x="505" y="447"/>
                  </a:lnTo>
                  <a:lnTo>
                    <a:pt x="492" y="433"/>
                  </a:lnTo>
                  <a:lnTo>
                    <a:pt x="480" y="440"/>
                  </a:lnTo>
                  <a:lnTo>
                    <a:pt x="470" y="450"/>
                  </a:lnTo>
                  <a:lnTo>
                    <a:pt x="458" y="467"/>
                  </a:lnTo>
                  <a:lnTo>
                    <a:pt x="448" y="480"/>
                  </a:lnTo>
                  <a:lnTo>
                    <a:pt x="428" y="487"/>
                  </a:lnTo>
                  <a:lnTo>
                    <a:pt x="420" y="517"/>
                  </a:lnTo>
                  <a:lnTo>
                    <a:pt x="395" y="517"/>
                  </a:lnTo>
                  <a:lnTo>
                    <a:pt x="390" y="492"/>
                  </a:lnTo>
                  <a:lnTo>
                    <a:pt x="376" y="485"/>
                  </a:lnTo>
                  <a:lnTo>
                    <a:pt x="371" y="460"/>
                  </a:lnTo>
                  <a:lnTo>
                    <a:pt x="361" y="445"/>
                  </a:lnTo>
                  <a:lnTo>
                    <a:pt x="341" y="433"/>
                  </a:lnTo>
                  <a:lnTo>
                    <a:pt x="336" y="455"/>
                  </a:lnTo>
                  <a:lnTo>
                    <a:pt x="318" y="455"/>
                  </a:lnTo>
                  <a:lnTo>
                    <a:pt x="308" y="425"/>
                  </a:lnTo>
                  <a:lnTo>
                    <a:pt x="298" y="423"/>
                  </a:lnTo>
                  <a:lnTo>
                    <a:pt x="296" y="408"/>
                  </a:lnTo>
                  <a:lnTo>
                    <a:pt x="281" y="403"/>
                  </a:lnTo>
                  <a:lnTo>
                    <a:pt x="276" y="385"/>
                  </a:lnTo>
                  <a:lnTo>
                    <a:pt x="264" y="395"/>
                  </a:lnTo>
                  <a:lnTo>
                    <a:pt x="249" y="395"/>
                  </a:lnTo>
                  <a:lnTo>
                    <a:pt x="246" y="408"/>
                  </a:lnTo>
                  <a:lnTo>
                    <a:pt x="219" y="408"/>
                  </a:lnTo>
                  <a:lnTo>
                    <a:pt x="199" y="415"/>
                  </a:lnTo>
                  <a:lnTo>
                    <a:pt x="172" y="408"/>
                  </a:lnTo>
                  <a:lnTo>
                    <a:pt x="152" y="390"/>
                  </a:lnTo>
                  <a:lnTo>
                    <a:pt x="137" y="383"/>
                  </a:lnTo>
                  <a:lnTo>
                    <a:pt x="132" y="373"/>
                  </a:lnTo>
                  <a:lnTo>
                    <a:pt x="95" y="370"/>
                  </a:lnTo>
                  <a:lnTo>
                    <a:pt x="97" y="355"/>
                  </a:lnTo>
                  <a:lnTo>
                    <a:pt x="72" y="348"/>
                  </a:lnTo>
                  <a:lnTo>
                    <a:pt x="57" y="336"/>
                  </a:lnTo>
                  <a:lnTo>
                    <a:pt x="42" y="328"/>
                  </a:lnTo>
                  <a:lnTo>
                    <a:pt x="45" y="303"/>
                  </a:lnTo>
                  <a:lnTo>
                    <a:pt x="23" y="298"/>
                  </a:lnTo>
                  <a:lnTo>
                    <a:pt x="25" y="286"/>
                  </a:lnTo>
                  <a:lnTo>
                    <a:pt x="30" y="268"/>
                  </a:lnTo>
                  <a:lnTo>
                    <a:pt x="20" y="254"/>
                  </a:lnTo>
                  <a:lnTo>
                    <a:pt x="5" y="239"/>
                  </a:lnTo>
                  <a:lnTo>
                    <a:pt x="0" y="186"/>
                  </a:lnTo>
                  <a:lnTo>
                    <a:pt x="13" y="179"/>
                  </a:lnTo>
                  <a:lnTo>
                    <a:pt x="5" y="169"/>
                  </a:lnTo>
                  <a:lnTo>
                    <a:pt x="3" y="162"/>
                  </a:lnTo>
                  <a:lnTo>
                    <a:pt x="8" y="152"/>
                  </a:lnTo>
                  <a:lnTo>
                    <a:pt x="10" y="132"/>
                  </a:lnTo>
                  <a:lnTo>
                    <a:pt x="20" y="127"/>
                  </a:lnTo>
                  <a:lnTo>
                    <a:pt x="20" y="94"/>
                  </a:lnTo>
                  <a:lnTo>
                    <a:pt x="28" y="87"/>
                  </a:lnTo>
                  <a:lnTo>
                    <a:pt x="35" y="52"/>
                  </a:lnTo>
                  <a:lnTo>
                    <a:pt x="45" y="50"/>
                  </a:lnTo>
                  <a:lnTo>
                    <a:pt x="32" y="32"/>
                  </a:lnTo>
                  <a:lnTo>
                    <a:pt x="32" y="17"/>
                  </a:lnTo>
                  <a:lnTo>
                    <a:pt x="50" y="15"/>
                  </a:lnTo>
                  <a:lnTo>
                    <a:pt x="60" y="27"/>
                  </a:lnTo>
                  <a:lnTo>
                    <a:pt x="67" y="37"/>
                  </a:lnTo>
                  <a:lnTo>
                    <a:pt x="70" y="2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84" name="Freeform 101"/>
            <p:cNvSpPr>
              <a:spLocks/>
            </p:cNvSpPr>
            <p:nvPr/>
          </p:nvSpPr>
          <p:spPr bwMode="auto">
            <a:xfrm>
              <a:off x="927415" y="1071765"/>
              <a:ext cx="1883456" cy="1109740"/>
            </a:xfrm>
            <a:custGeom>
              <a:avLst/>
              <a:gdLst>
                <a:gd name="T0" fmla="*/ 1987550 w 1342"/>
                <a:gd name="T1" fmla="*/ 584200 h 798"/>
                <a:gd name="T2" fmla="*/ 1995488 w 1342"/>
                <a:gd name="T3" fmla="*/ 663575 h 798"/>
                <a:gd name="T4" fmla="*/ 2066925 w 1342"/>
                <a:gd name="T5" fmla="*/ 725488 h 798"/>
                <a:gd name="T6" fmla="*/ 2063750 w 1342"/>
                <a:gd name="T7" fmla="*/ 788988 h 798"/>
                <a:gd name="T8" fmla="*/ 2098675 w 1342"/>
                <a:gd name="T9" fmla="*/ 785813 h 798"/>
                <a:gd name="T10" fmla="*/ 2130425 w 1342"/>
                <a:gd name="T11" fmla="*/ 863600 h 798"/>
                <a:gd name="T12" fmla="*/ 2027238 w 1342"/>
                <a:gd name="T13" fmla="*/ 919163 h 798"/>
                <a:gd name="T14" fmla="*/ 1833563 w 1342"/>
                <a:gd name="T15" fmla="*/ 947738 h 798"/>
                <a:gd name="T16" fmla="*/ 1854200 w 1342"/>
                <a:gd name="T17" fmla="*/ 963613 h 798"/>
                <a:gd name="T18" fmla="*/ 1976438 w 1342"/>
                <a:gd name="T19" fmla="*/ 1093788 h 798"/>
                <a:gd name="T20" fmla="*/ 1905000 w 1342"/>
                <a:gd name="T21" fmla="*/ 1081088 h 798"/>
                <a:gd name="T22" fmla="*/ 1787525 w 1342"/>
                <a:gd name="T23" fmla="*/ 1120775 h 798"/>
                <a:gd name="T24" fmla="*/ 1711325 w 1342"/>
                <a:gd name="T25" fmla="*/ 1109663 h 798"/>
                <a:gd name="T26" fmla="*/ 1543050 w 1342"/>
                <a:gd name="T27" fmla="*/ 1192213 h 798"/>
                <a:gd name="T28" fmla="*/ 1352550 w 1342"/>
                <a:gd name="T29" fmla="*/ 1247775 h 798"/>
                <a:gd name="T30" fmla="*/ 1344613 w 1342"/>
                <a:gd name="T31" fmla="*/ 1065213 h 798"/>
                <a:gd name="T32" fmla="*/ 1131888 w 1342"/>
                <a:gd name="T33" fmla="*/ 1001713 h 798"/>
                <a:gd name="T34" fmla="*/ 306388 w 1342"/>
                <a:gd name="T35" fmla="*/ 939800 h 798"/>
                <a:gd name="T36" fmla="*/ 236538 w 1342"/>
                <a:gd name="T37" fmla="*/ 804863 h 798"/>
                <a:gd name="T38" fmla="*/ 192088 w 1342"/>
                <a:gd name="T39" fmla="*/ 733425 h 798"/>
                <a:gd name="T40" fmla="*/ 176213 w 1342"/>
                <a:gd name="T41" fmla="*/ 635000 h 798"/>
                <a:gd name="T42" fmla="*/ 98425 w 1342"/>
                <a:gd name="T43" fmla="*/ 544513 h 798"/>
                <a:gd name="T44" fmla="*/ 42863 w 1342"/>
                <a:gd name="T45" fmla="*/ 565150 h 798"/>
                <a:gd name="T46" fmla="*/ 125413 w 1342"/>
                <a:gd name="T47" fmla="*/ 98425 h 798"/>
                <a:gd name="T48" fmla="*/ 311150 w 1342"/>
                <a:gd name="T49" fmla="*/ 122238 h 798"/>
                <a:gd name="T50" fmla="*/ 374650 w 1342"/>
                <a:gd name="T51" fmla="*/ 103188 h 798"/>
                <a:gd name="T52" fmla="*/ 473075 w 1342"/>
                <a:gd name="T53" fmla="*/ 50800 h 798"/>
                <a:gd name="T54" fmla="*/ 563563 w 1342"/>
                <a:gd name="T55" fmla="*/ 106363 h 798"/>
                <a:gd name="T56" fmla="*/ 808038 w 1342"/>
                <a:gd name="T57" fmla="*/ 150813 h 798"/>
                <a:gd name="T58" fmla="*/ 946150 w 1342"/>
                <a:gd name="T59" fmla="*/ 209550 h 798"/>
                <a:gd name="T60" fmla="*/ 1147763 w 1342"/>
                <a:gd name="T61" fmla="*/ 185738 h 798"/>
                <a:gd name="T62" fmla="*/ 1254125 w 1342"/>
                <a:gd name="T63" fmla="*/ 165100 h 798"/>
                <a:gd name="T64" fmla="*/ 1258888 w 1342"/>
                <a:gd name="T65" fmla="*/ 47625 h 798"/>
                <a:gd name="T66" fmla="*/ 1336675 w 1342"/>
                <a:gd name="T67" fmla="*/ 63500 h 798"/>
                <a:gd name="T68" fmla="*/ 1411288 w 1342"/>
                <a:gd name="T69" fmla="*/ 114300 h 798"/>
                <a:gd name="T70" fmla="*/ 1458913 w 1342"/>
                <a:gd name="T71" fmla="*/ 173038 h 798"/>
                <a:gd name="T72" fmla="*/ 1585913 w 1342"/>
                <a:gd name="T73" fmla="*/ 142875 h 798"/>
                <a:gd name="T74" fmla="*/ 1482725 w 1342"/>
                <a:gd name="T75" fmla="*/ 236538 h 798"/>
                <a:gd name="T76" fmla="*/ 1373188 w 1342"/>
                <a:gd name="T77" fmla="*/ 257175 h 798"/>
                <a:gd name="T78" fmla="*/ 1389063 w 1342"/>
                <a:gd name="T79" fmla="*/ 339725 h 798"/>
                <a:gd name="T80" fmla="*/ 1250950 w 1342"/>
                <a:gd name="T81" fmla="*/ 438150 h 798"/>
                <a:gd name="T82" fmla="*/ 1203325 w 1342"/>
                <a:gd name="T83" fmla="*/ 579438 h 798"/>
                <a:gd name="T84" fmla="*/ 1373188 w 1342"/>
                <a:gd name="T85" fmla="*/ 709613 h 798"/>
                <a:gd name="T86" fmla="*/ 1443038 w 1342"/>
                <a:gd name="T87" fmla="*/ 852488 h 798"/>
                <a:gd name="T88" fmla="*/ 1522413 w 1342"/>
                <a:gd name="T89" fmla="*/ 892175 h 798"/>
                <a:gd name="T90" fmla="*/ 1546225 w 1342"/>
                <a:gd name="T91" fmla="*/ 741363 h 798"/>
                <a:gd name="T92" fmla="*/ 1593850 w 1342"/>
                <a:gd name="T93" fmla="*/ 631825 h 798"/>
                <a:gd name="T94" fmla="*/ 1573213 w 1342"/>
                <a:gd name="T95" fmla="*/ 579438 h 798"/>
                <a:gd name="T96" fmla="*/ 1609725 w 1342"/>
                <a:gd name="T97" fmla="*/ 446088 h 798"/>
                <a:gd name="T98" fmla="*/ 1771650 w 1342"/>
                <a:gd name="T99" fmla="*/ 454025 h 798"/>
                <a:gd name="T100" fmla="*/ 1819275 w 1342"/>
                <a:gd name="T101" fmla="*/ 592138 h 798"/>
                <a:gd name="T102" fmla="*/ 1944688 w 1342"/>
                <a:gd name="T103" fmla="*/ 525463 h 79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342" h="798">
                  <a:moveTo>
                    <a:pt x="1225" y="331"/>
                  </a:moveTo>
                  <a:lnTo>
                    <a:pt x="1235" y="343"/>
                  </a:lnTo>
                  <a:lnTo>
                    <a:pt x="1240" y="368"/>
                  </a:lnTo>
                  <a:lnTo>
                    <a:pt x="1252" y="368"/>
                  </a:lnTo>
                  <a:lnTo>
                    <a:pt x="1257" y="400"/>
                  </a:lnTo>
                  <a:lnTo>
                    <a:pt x="1267" y="398"/>
                  </a:lnTo>
                  <a:lnTo>
                    <a:pt x="1267" y="410"/>
                  </a:lnTo>
                  <a:lnTo>
                    <a:pt x="1257" y="418"/>
                  </a:lnTo>
                  <a:lnTo>
                    <a:pt x="1260" y="430"/>
                  </a:lnTo>
                  <a:lnTo>
                    <a:pt x="1272" y="433"/>
                  </a:lnTo>
                  <a:lnTo>
                    <a:pt x="1277" y="462"/>
                  </a:lnTo>
                  <a:lnTo>
                    <a:pt x="1302" y="457"/>
                  </a:lnTo>
                  <a:lnTo>
                    <a:pt x="1297" y="470"/>
                  </a:lnTo>
                  <a:lnTo>
                    <a:pt x="1317" y="467"/>
                  </a:lnTo>
                  <a:lnTo>
                    <a:pt x="1305" y="485"/>
                  </a:lnTo>
                  <a:lnTo>
                    <a:pt x="1300" y="497"/>
                  </a:lnTo>
                  <a:lnTo>
                    <a:pt x="1275" y="502"/>
                  </a:lnTo>
                  <a:lnTo>
                    <a:pt x="1285" y="510"/>
                  </a:lnTo>
                  <a:lnTo>
                    <a:pt x="1305" y="502"/>
                  </a:lnTo>
                  <a:lnTo>
                    <a:pt x="1322" y="495"/>
                  </a:lnTo>
                  <a:lnTo>
                    <a:pt x="1337" y="495"/>
                  </a:lnTo>
                  <a:lnTo>
                    <a:pt x="1342" y="510"/>
                  </a:lnTo>
                  <a:lnTo>
                    <a:pt x="1342" y="532"/>
                  </a:lnTo>
                  <a:lnTo>
                    <a:pt x="1342" y="544"/>
                  </a:lnTo>
                  <a:lnTo>
                    <a:pt x="1342" y="554"/>
                  </a:lnTo>
                  <a:lnTo>
                    <a:pt x="1320" y="559"/>
                  </a:lnTo>
                  <a:lnTo>
                    <a:pt x="1302" y="559"/>
                  </a:lnTo>
                  <a:lnTo>
                    <a:pt x="1277" y="579"/>
                  </a:lnTo>
                  <a:lnTo>
                    <a:pt x="1235" y="584"/>
                  </a:lnTo>
                  <a:lnTo>
                    <a:pt x="1193" y="584"/>
                  </a:lnTo>
                  <a:lnTo>
                    <a:pt x="1170" y="582"/>
                  </a:lnTo>
                  <a:lnTo>
                    <a:pt x="1155" y="597"/>
                  </a:lnTo>
                  <a:lnTo>
                    <a:pt x="1131" y="607"/>
                  </a:lnTo>
                  <a:lnTo>
                    <a:pt x="1111" y="634"/>
                  </a:lnTo>
                  <a:lnTo>
                    <a:pt x="1148" y="619"/>
                  </a:lnTo>
                  <a:lnTo>
                    <a:pt x="1168" y="607"/>
                  </a:lnTo>
                  <a:lnTo>
                    <a:pt x="1190" y="619"/>
                  </a:lnTo>
                  <a:lnTo>
                    <a:pt x="1175" y="641"/>
                  </a:lnTo>
                  <a:lnTo>
                    <a:pt x="1198" y="664"/>
                  </a:lnTo>
                  <a:lnTo>
                    <a:pt x="1245" y="689"/>
                  </a:lnTo>
                  <a:lnTo>
                    <a:pt x="1200" y="713"/>
                  </a:lnTo>
                  <a:lnTo>
                    <a:pt x="1158" y="741"/>
                  </a:lnTo>
                  <a:lnTo>
                    <a:pt x="1148" y="731"/>
                  </a:lnTo>
                  <a:lnTo>
                    <a:pt x="1200" y="681"/>
                  </a:lnTo>
                  <a:lnTo>
                    <a:pt x="1198" y="674"/>
                  </a:lnTo>
                  <a:lnTo>
                    <a:pt x="1183" y="674"/>
                  </a:lnTo>
                  <a:lnTo>
                    <a:pt x="1138" y="713"/>
                  </a:lnTo>
                  <a:lnTo>
                    <a:pt x="1126" y="706"/>
                  </a:lnTo>
                  <a:lnTo>
                    <a:pt x="1123" y="656"/>
                  </a:lnTo>
                  <a:lnTo>
                    <a:pt x="1098" y="651"/>
                  </a:lnTo>
                  <a:lnTo>
                    <a:pt x="1088" y="681"/>
                  </a:lnTo>
                  <a:lnTo>
                    <a:pt x="1078" y="699"/>
                  </a:lnTo>
                  <a:lnTo>
                    <a:pt x="1066" y="716"/>
                  </a:lnTo>
                  <a:lnTo>
                    <a:pt x="994" y="711"/>
                  </a:lnTo>
                  <a:lnTo>
                    <a:pt x="979" y="723"/>
                  </a:lnTo>
                  <a:lnTo>
                    <a:pt x="972" y="751"/>
                  </a:lnTo>
                  <a:lnTo>
                    <a:pt x="932" y="748"/>
                  </a:lnTo>
                  <a:lnTo>
                    <a:pt x="917" y="763"/>
                  </a:lnTo>
                  <a:lnTo>
                    <a:pt x="880" y="798"/>
                  </a:lnTo>
                  <a:lnTo>
                    <a:pt x="852" y="786"/>
                  </a:lnTo>
                  <a:lnTo>
                    <a:pt x="862" y="771"/>
                  </a:lnTo>
                  <a:lnTo>
                    <a:pt x="882" y="741"/>
                  </a:lnTo>
                  <a:lnTo>
                    <a:pt x="865" y="706"/>
                  </a:lnTo>
                  <a:lnTo>
                    <a:pt x="847" y="671"/>
                  </a:lnTo>
                  <a:lnTo>
                    <a:pt x="817" y="656"/>
                  </a:lnTo>
                  <a:lnTo>
                    <a:pt x="793" y="636"/>
                  </a:lnTo>
                  <a:lnTo>
                    <a:pt x="763" y="636"/>
                  </a:lnTo>
                  <a:lnTo>
                    <a:pt x="713" y="631"/>
                  </a:lnTo>
                  <a:lnTo>
                    <a:pt x="681" y="631"/>
                  </a:lnTo>
                  <a:lnTo>
                    <a:pt x="683" y="619"/>
                  </a:lnTo>
                  <a:lnTo>
                    <a:pt x="216" y="621"/>
                  </a:lnTo>
                  <a:lnTo>
                    <a:pt x="193" y="592"/>
                  </a:lnTo>
                  <a:lnTo>
                    <a:pt x="171" y="577"/>
                  </a:lnTo>
                  <a:lnTo>
                    <a:pt x="151" y="557"/>
                  </a:lnTo>
                  <a:lnTo>
                    <a:pt x="151" y="530"/>
                  </a:lnTo>
                  <a:lnTo>
                    <a:pt x="149" y="507"/>
                  </a:lnTo>
                  <a:lnTo>
                    <a:pt x="131" y="510"/>
                  </a:lnTo>
                  <a:lnTo>
                    <a:pt x="129" y="492"/>
                  </a:lnTo>
                  <a:lnTo>
                    <a:pt x="119" y="487"/>
                  </a:lnTo>
                  <a:lnTo>
                    <a:pt x="121" y="462"/>
                  </a:lnTo>
                  <a:lnTo>
                    <a:pt x="129" y="447"/>
                  </a:lnTo>
                  <a:lnTo>
                    <a:pt x="141" y="435"/>
                  </a:lnTo>
                  <a:lnTo>
                    <a:pt x="119" y="430"/>
                  </a:lnTo>
                  <a:lnTo>
                    <a:pt x="111" y="400"/>
                  </a:lnTo>
                  <a:lnTo>
                    <a:pt x="101" y="395"/>
                  </a:lnTo>
                  <a:lnTo>
                    <a:pt x="96" y="375"/>
                  </a:lnTo>
                  <a:lnTo>
                    <a:pt x="72" y="346"/>
                  </a:lnTo>
                  <a:lnTo>
                    <a:pt x="62" y="343"/>
                  </a:lnTo>
                  <a:lnTo>
                    <a:pt x="57" y="356"/>
                  </a:lnTo>
                  <a:lnTo>
                    <a:pt x="47" y="356"/>
                  </a:lnTo>
                  <a:lnTo>
                    <a:pt x="42" y="365"/>
                  </a:lnTo>
                  <a:lnTo>
                    <a:pt x="27" y="356"/>
                  </a:lnTo>
                  <a:lnTo>
                    <a:pt x="22" y="333"/>
                  </a:lnTo>
                  <a:lnTo>
                    <a:pt x="14" y="326"/>
                  </a:lnTo>
                  <a:lnTo>
                    <a:pt x="0" y="333"/>
                  </a:lnTo>
                  <a:lnTo>
                    <a:pt x="79" y="62"/>
                  </a:lnTo>
                  <a:lnTo>
                    <a:pt x="129" y="72"/>
                  </a:lnTo>
                  <a:lnTo>
                    <a:pt x="174" y="95"/>
                  </a:lnTo>
                  <a:lnTo>
                    <a:pt x="193" y="95"/>
                  </a:lnTo>
                  <a:lnTo>
                    <a:pt x="196" y="77"/>
                  </a:lnTo>
                  <a:lnTo>
                    <a:pt x="211" y="65"/>
                  </a:lnTo>
                  <a:lnTo>
                    <a:pt x="253" y="35"/>
                  </a:lnTo>
                  <a:lnTo>
                    <a:pt x="268" y="42"/>
                  </a:lnTo>
                  <a:lnTo>
                    <a:pt x="236" y="65"/>
                  </a:lnTo>
                  <a:lnTo>
                    <a:pt x="268" y="62"/>
                  </a:lnTo>
                  <a:lnTo>
                    <a:pt x="280" y="50"/>
                  </a:lnTo>
                  <a:lnTo>
                    <a:pt x="288" y="35"/>
                  </a:lnTo>
                  <a:lnTo>
                    <a:pt x="298" y="32"/>
                  </a:lnTo>
                  <a:lnTo>
                    <a:pt x="315" y="57"/>
                  </a:lnTo>
                  <a:lnTo>
                    <a:pt x="335" y="60"/>
                  </a:lnTo>
                  <a:lnTo>
                    <a:pt x="345" y="50"/>
                  </a:lnTo>
                  <a:lnTo>
                    <a:pt x="355" y="67"/>
                  </a:lnTo>
                  <a:lnTo>
                    <a:pt x="370" y="57"/>
                  </a:lnTo>
                  <a:lnTo>
                    <a:pt x="437" y="77"/>
                  </a:lnTo>
                  <a:lnTo>
                    <a:pt x="479" y="80"/>
                  </a:lnTo>
                  <a:lnTo>
                    <a:pt x="509" y="95"/>
                  </a:lnTo>
                  <a:lnTo>
                    <a:pt x="504" y="117"/>
                  </a:lnTo>
                  <a:lnTo>
                    <a:pt x="544" y="104"/>
                  </a:lnTo>
                  <a:lnTo>
                    <a:pt x="574" y="134"/>
                  </a:lnTo>
                  <a:lnTo>
                    <a:pt x="596" y="132"/>
                  </a:lnTo>
                  <a:lnTo>
                    <a:pt x="594" y="117"/>
                  </a:lnTo>
                  <a:lnTo>
                    <a:pt x="619" y="92"/>
                  </a:lnTo>
                  <a:lnTo>
                    <a:pt x="643" y="112"/>
                  </a:lnTo>
                  <a:lnTo>
                    <a:pt x="723" y="117"/>
                  </a:lnTo>
                  <a:lnTo>
                    <a:pt x="735" y="99"/>
                  </a:lnTo>
                  <a:lnTo>
                    <a:pt x="758" y="97"/>
                  </a:lnTo>
                  <a:lnTo>
                    <a:pt x="770" y="114"/>
                  </a:lnTo>
                  <a:lnTo>
                    <a:pt x="790" y="104"/>
                  </a:lnTo>
                  <a:lnTo>
                    <a:pt x="807" y="92"/>
                  </a:lnTo>
                  <a:lnTo>
                    <a:pt x="798" y="57"/>
                  </a:lnTo>
                  <a:lnTo>
                    <a:pt x="775" y="40"/>
                  </a:lnTo>
                  <a:lnTo>
                    <a:pt x="793" y="30"/>
                  </a:lnTo>
                  <a:lnTo>
                    <a:pt x="802" y="15"/>
                  </a:lnTo>
                  <a:lnTo>
                    <a:pt x="825" y="0"/>
                  </a:lnTo>
                  <a:lnTo>
                    <a:pt x="850" y="20"/>
                  </a:lnTo>
                  <a:lnTo>
                    <a:pt x="842" y="40"/>
                  </a:lnTo>
                  <a:lnTo>
                    <a:pt x="847" y="57"/>
                  </a:lnTo>
                  <a:lnTo>
                    <a:pt x="862" y="72"/>
                  </a:lnTo>
                  <a:lnTo>
                    <a:pt x="870" y="97"/>
                  </a:lnTo>
                  <a:lnTo>
                    <a:pt x="889" y="72"/>
                  </a:lnTo>
                  <a:lnTo>
                    <a:pt x="899" y="95"/>
                  </a:lnTo>
                  <a:lnTo>
                    <a:pt x="899" y="127"/>
                  </a:lnTo>
                  <a:lnTo>
                    <a:pt x="914" y="127"/>
                  </a:lnTo>
                  <a:lnTo>
                    <a:pt x="919" y="109"/>
                  </a:lnTo>
                  <a:lnTo>
                    <a:pt x="942" y="87"/>
                  </a:lnTo>
                  <a:lnTo>
                    <a:pt x="952" y="57"/>
                  </a:lnTo>
                  <a:lnTo>
                    <a:pt x="989" y="62"/>
                  </a:lnTo>
                  <a:lnTo>
                    <a:pt x="999" y="90"/>
                  </a:lnTo>
                  <a:lnTo>
                    <a:pt x="984" y="99"/>
                  </a:lnTo>
                  <a:lnTo>
                    <a:pt x="991" y="134"/>
                  </a:lnTo>
                  <a:lnTo>
                    <a:pt x="942" y="159"/>
                  </a:lnTo>
                  <a:lnTo>
                    <a:pt x="934" y="149"/>
                  </a:lnTo>
                  <a:lnTo>
                    <a:pt x="909" y="149"/>
                  </a:lnTo>
                  <a:lnTo>
                    <a:pt x="904" y="172"/>
                  </a:lnTo>
                  <a:lnTo>
                    <a:pt x="875" y="172"/>
                  </a:lnTo>
                  <a:lnTo>
                    <a:pt x="865" y="162"/>
                  </a:lnTo>
                  <a:lnTo>
                    <a:pt x="852" y="164"/>
                  </a:lnTo>
                  <a:lnTo>
                    <a:pt x="855" y="177"/>
                  </a:lnTo>
                  <a:lnTo>
                    <a:pt x="882" y="186"/>
                  </a:lnTo>
                  <a:lnTo>
                    <a:pt x="875" y="214"/>
                  </a:lnTo>
                  <a:lnTo>
                    <a:pt x="860" y="226"/>
                  </a:lnTo>
                  <a:lnTo>
                    <a:pt x="835" y="229"/>
                  </a:lnTo>
                  <a:lnTo>
                    <a:pt x="822" y="251"/>
                  </a:lnTo>
                  <a:lnTo>
                    <a:pt x="788" y="276"/>
                  </a:lnTo>
                  <a:lnTo>
                    <a:pt x="760" y="301"/>
                  </a:lnTo>
                  <a:lnTo>
                    <a:pt x="738" y="336"/>
                  </a:lnTo>
                  <a:lnTo>
                    <a:pt x="735" y="363"/>
                  </a:lnTo>
                  <a:lnTo>
                    <a:pt x="758" y="365"/>
                  </a:lnTo>
                  <a:lnTo>
                    <a:pt x="768" y="410"/>
                  </a:lnTo>
                  <a:lnTo>
                    <a:pt x="815" y="415"/>
                  </a:lnTo>
                  <a:lnTo>
                    <a:pt x="847" y="445"/>
                  </a:lnTo>
                  <a:lnTo>
                    <a:pt x="865" y="447"/>
                  </a:lnTo>
                  <a:lnTo>
                    <a:pt x="882" y="467"/>
                  </a:lnTo>
                  <a:lnTo>
                    <a:pt x="917" y="465"/>
                  </a:lnTo>
                  <a:lnTo>
                    <a:pt x="912" y="502"/>
                  </a:lnTo>
                  <a:lnTo>
                    <a:pt x="909" y="537"/>
                  </a:lnTo>
                  <a:lnTo>
                    <a:pt x="922" y="562"/>
                  </a:lnTo>
                  <a:lnTo>
                    <a:pt x="934" y="564"/>
                  </a:lnTo>
                  <a:lnTo>
                    <a:pt x="947" y="549"/>
                  </a:lnTo>
                  <a:lnTo>
                    <a:pt x="959" y="562"/>
                  </a:lnTo>
                  <a:lnTo>
                    <a:pt x="967" y="547"/>
                  </a:lnTo>
                  <a:lnTo>
                    <a:pt x="974" y="510"/>
                  </a:lnTo>
                  <a:lnTo>
                    <a:pt x="972" y="495"/>
                  </a:lnTo>
                  <a:lnTo>
                    <a:pt x="974" y="467"/>
                  </a:lnTo>
                  <a:lnTo>
                    <a:pt x="1001" y="455"/>
                  </a:lnTo>
                  <a:lnTo>
                    <a:pt x="1004" y="443"/>
                  </a:lnTo>
                  <a:lnTo>
                    <a:pt x="1006" y="413"/>
                  </a:lnTo>
                  <a:lnTo>
                    <a:pt x="1004" y="398"/>
                  </a:lnTo>
                  <a:lnTo>
                    <a:pt x="1004" y="383"/>
                  </a:lnTo>
                  <a:lnTo>
                    <a:pt x="999" y="373"/>
                  </a:lnTo>
                  <a:lnTo>
                    <a:pt x="996" y="368"/>
                  </a:lnTo>
                  <a:lnTo>
                    <a:pt x="991" y="365"/>
                  </a:lnTo>
                  <a:lnTo>
                    <a:pt x="1009" y="358"/>
                  </a:lnTo>
                  <a:lnTo>
                    <a:pt x="1014" y="323"/>
                  </a:lnTo>
                  <a:lnTo>
                    <a:pt x="1011" y="308"/>
                  </a:lnTo>
                  <a:lnTo>
                    <a:pt x="1014" y="281"/>
                  </a:lnTo>
                  <a:lnTo>
                    <a:pt x="1034" y="254"/>
                  </a:lnTo>
                  <a:lnTo>
                    <a:pt x="1061" y="269"/>
                  </a:lnTo>
                  <a:lnTo>
                    <a:pt x="1098" y="269"/>
                  </a:lnTo>
                  <a:lnTo>
                    <a:pt x="1116" y="286"/>
                  </a:lnTo>
                  <a:lnTo>
                    <a:pt x="1131" y="301"/>
                  </a:lnTo>
                  <a:lnTo>
                    <a:pt x="1155" y="311"/>
                  </a:lnTo>
                  <a:lnTo>
                    <a:pt x="1146" y="326"/>
                  </a:lnTo>
                  <a:lnTo>
                    <a:pt x="1146" y="373"/>
                  </a:lnTo>
                  <a:lnTo>
                    <a:pt x="1173" y="380"/>
                  </a:lnTo>
                  <a:lnTo>
                    <a:pt x="1200" y="370"/>
                  </a:lnTo>
                  <a:lnTo>
                    <a:pt x="1210" y="356"/>
                  </a:lnTo>
                  <a:lnTo>
                    <a:pt x="1225" y="331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85" name="Freeform 102"/>
            <p:cNvSpPr>
              <a:spLocks/>
            </p:cNvSpPr>
            <p:nvPr/>
          </p:nvSpPr>
          <p:spPr bwMode="auto">
            <a:xfrm>
              <a:off x="573741" y="1632196"/>
              <a:ext cx="46313" cy="48672"/>
            </a:xfrm>
            <a:custGeom>
              <a:avLst/>
              <a:gdLst>
                <a:gd name="T0" fmla="*/ 15875 w 33"/>
                <a:gd name="T1" fmla="*/ 15875 h 35"/>
                <a:gd name="T2" fmla="*/ 23812 w 33"/>
                <a:gd name="T3" fmla="*/ 0 h 35"/>
                <a:gd name="T4" fmla="*/ 52387 w 33"/>
                <a:gd name="T5" fmla="*/ 0 h 35"/>
                <a:gd name="T6" fmla="*/ 52387 w 33"/>
                <a:gd name="T7" fmla="*/ 23813 h 35"/>
                <a:gd name="T8" fmla="*/ 20637 w 33"/>
                <a:gd name="T9" fmla="*/ 55563 h 35"/>
                <a:gd name="T10" fmla="*/ 0 w 33"/>
                <a:gd name="T11" fmla="*/ 31750 h 35"/>
                <a:gd name="T12" fmla="*/ 15875 w 33"/>
                <a:gd name="T13" fmla="*/ 15875 h 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3" h="35">
                  <a:moveTo>
                    <a:pt x="10" y="10"/>
                  </a:moveTo>
                  <a:lnTo>
                    <a:pt x="15" y="0"/>
                  </a:lnTo>
                  <a:lnTo>
                    <a:pt x="33" y="0"/>
                  </a:lnTo>
                  <a:lnTo>
                    <a:pt x="33" y="15"/>
                  </a:lnTo>
                  <a:lnTo>
                    <a:pt x="13" y="35"/>
                  </a:lnTo>
                  <a:lnTo>
                    <a:pt x="0" y="20"/>
                  </a:lnTo>
                  <a:lnTo>
                    <a:pt x="10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86" name="Freeform 103"/>
            <p:cNvSpPr>
              <a:spLocks/>
            </p:cNvSpPr>
            <p:nvPr/>
          </p:nvSpPr>
          <p:spPr bwMode="auto">
            <a:xfrm>
              <a:off x="2716840" y="1863042"/>
              <a:ext cx="138945" cy="146018"/>
            </a:xfrm>
            <a:custGeom>
              <a:avLst/>
              <a:gdLst>
                <a:gd name="T0" fmla="*/ 85725 w 99"/>
                <a:gd name="T1" fmla="*/ 0 h 105"/>
                <a:gd name="T2" fmla="*/ 66675 w 99"/>
                <a:gd name="T3" fmla="*/ 7938 h 105"/>
                <a:gd name="T4" fmla="*/ 55563 w 99"/>
                <a:gd name="T5" fmla="*/ 28575 h 105"/>
                <a:gd name="T6" fmla="*/ 34925 w 99"/>
                <a:gd name="T7" fmla="*/ 47625 h 105"/>
                <a:gd name="T8" fmla="*/ 11113 w 99"/>
                <a:gd name="T9" fmla="*/ 60325 h 105"/>
                <a:gd name="T10" fmla="*/ 0 w 99"/>
                <a:gd name="T11" fmla="*/ 87313 h 105"/>
                <a:gd name="T12" fmla="*/ 0 w 99"/>
                <a:gd name="T13" fmla="*/ 127000 h 105"/>
                <a:gd name="T14" fmla="*/ 31750 w 99"/>
                <a:gd name="T15" fmla="*/ 130175 h 105"/>
                <a:gd name="T16" fmla="*/ 58738 w 99"/>
                <a:gd name="T17" fmla="*/ 119063 h 105"/>
                <a:gd name="T18" fmla="*/ 79375 w 99"/>
                <a:gd name="T19" fmla="*/ 119063 h 105"/>
                <a:gd name="T20" fmla="*/ 85725 w 99"/>
                <a:gd name="T21" fmla="*/ 158750 h 105"/>
                <a:gd name="T22" fmla="*/ 106363 w 99"/>
                <a:gd name="T23" fmla="*/ 166688 h 105"/>
                <a:gd name="T24" fmla="*/ 106363 w 99"/>
                <a:gd name="T25" fmla="*/ 138113 h 105"/>
                <a:gd name="T26" fmla="*/ 122238 w 99"/>
                <a:gd name="T27" fmla="*/ 142875 h 105"/>
                <a:gd name="T28" fmla="*/ 130175 w 99"/>
                <a:gd name="T29" fmla="*/ 166688 h 105"/>
                <a:gd name="T30" fmla="*/ 141288 w 99"/>
                <a:gd name="T31" fmla="*/ 130175 h 105"/>
                <a:gd name="T32" fmla="*/ 157163 w 99"/>
                <a:gd name="T33" fmla="*/ 98425 h 105"/>
                <a:gd name="T34" fmla="*/ 149225 w 99"/>
                <a:gd name="T35" fmla="*/ 60325 h 105"/>
                <a:gd name="T36" fmla="*/ 130175 w 99"/>
                <a:gd name="T37" fmla="*/ 52388 h 105"/>
                <a:gd name="T38" fmla="*/ 106363 w 99"/>
                <a:gd name="T39" fmla="*/ 52388 h 105"/>
                <a:gd name="T40" fmla="*/ 93663 w 99"/>
                <a:gd name="T41" fmla="*/ 28575 h 105"/>
                <a:gd name="T42" fmla="*/ 98425 w 99"/>
                <a:gd name="T43" fmla="*/ 7938 h 105"/>
                <a:gd name="T44" fmla="*/ 79375 w 99"/>
                <a:gd name="T45" fmla="*/ 0 h 105"/>
                <a:gd name="T46" fmla="*/ 85725 w 99"/>
                <a:gd name="T47" fmla="*/ 0 h 10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99" h="105">
                  <a:moveTo>
                    <a:pt x="54" y="0"/>
                  </a:moveTo>
                  <a:lnTo>
                    <a:pt x="42" y="5"/>
                  </a:lnTo>
                  <a:lnTo>
                    <a:pt x="35" y="18"/>
                  </a:lnTo>
                  <a:lnTo>
                    <a:pt x="22" y="30"/>
                  </a:lnTo>
                  <a:lnTo>
                    <a:pt x="7" y="38"/>
                  </a:lnTo>
                  <a:lnTo>
                    <a:pt x="0" y="55"/>
                  </a:lnTo>
                  <a:lnTo>
                    <a:pt x="0" y="80"/>
                  </a:lnTo>
                  <a:lnTo>
                    <a:pt x="20" y="82"/>
                  </a:lnTo>
                  <a:lnTo>
                    <a:pt x="37" y="75"/>
                  </a:lnTo>
                  <a:lnTo>
                    <a:pt x="50" y="75"/>
                  </a:lnTo>
                  <a:lnTo>
                    <a:pt x="54" y="100"/>
                  </a:lnTo>
                  <a:lnTo>
                    <a:pt x="67" y="105"/>
                  </a:lnTo>
                  <a:lnTo>
                    <a:pt x="67" y="87"/>
                  </a:lnTo>
                  <a:lnTo>
                    <a:pt x="77" y="90"/>
                  </a:lnTo>
                  <a:lnTo>
                    <a:pt x="82" y="105"/>
                  </a:lnTo>
                  <a:lnTo>
                    <a:pt x="89" y="82"/>
                  </a:lnTo>
                  <a:lnTo>
                    <a:pt x="99" y="62"/>
                  </a:lnTo>
                  <a:lnTo>
                    <a:pt x="94" y="38"/>
                  </a:lnTo>
                  <a:lnTo>
                    <a:pt x="82" y="33"/>
                  </a:lnTo>
                  <a:lnTo>
                    <a:pt x="67" y="33"/>
                  </a:lnTo>
                  <a:lnTo>
                    <a:pt x="59" y="18"/>
                  </a:lnTo>
                  <a:lnTo>
                    <a:pt x="62" y="5"/>
                  </a:lnTo>
                  <a:lnTo>
                    <a:pt x="50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87" name="Freeform 104"/>
            <p:cNvSpPr>
              <a:spLocks/>
            </p:cNvSpPr>
            <p:nvPr/>
          </p:nvSpPr>
          <p:spPr bwMode="auto">
            <a:xfrm>
              <a:off x="2716840" y="1863042"/>
              <a:ext cx="138945" cy="146018"/>
            </a:xfrm>
            <a:custGeom>
              <a:avLst/>
              <a:gdLst>
                <a:gd name="T0" fmla="*/ 85725 w 99"/>
                <a:gd name="T1" fmla="*/ 0 h 105"/>
                <a:gd name="T2" fmla="*/ 66675 w 99"/>
                <a:gd name="T3" fmla="*/ 7938 h 105"/>
                <a:gd name="T4" fmla="*/ 55563 w 99"/>
                <a:gd name="T5" fmla="*/ 28575 h 105"/>
                <a:gd name="T6" fmla="*/ 34925 w 99"/>
                <a:gd name="T7" fmla="*/ 47625 h 105"/>
                <a:gd name="T8" fmla="*/ 11113 w 99"/>
                <a:gd name="T9" fmla="*/ 60325 h 105"/>
                <a:gd name="T10" fmla="*/ 0 w 99"/>
                <a:gd name="T11" fmla="*/ 87313 h 105"/>
                <a:gd name="T12" fmla="*/ 0 w 99"/>
                <a:gd name="T13" fmla="*/ 127000 h 105"/>
                <a:gd name="T14" fmla="*/ 31750 w 99"/>
                <a:gd name="T15" fmla="*/ 130175 h 105"/>
                <a:gd name="T16" fmla="*/ 58738 w 99"/>
                <a:gd name="T17" fmla="*/ 119063 h 105"/>
                <a:gd name="T18" fmla="*/ 79375 w 99"/>
                <a:gd name="T19" fmla="*/ 119063 h 105"/>
                <a:gd name="T20" fmla="*/ 85725 w 99"/>
                <a:gd name="T21" fmla="*/ 158750 h 105"/>
                <a:gd name="T22" fmla="*/ 106363 w 99"/>
                <a:gd name="T23" fmla="*/ 166688 h 105"/>
                <a:gd name="T24" fmla="*/ 106363 w 99"/>
                <a:gd name="T25" fmla="*/ 138113 h 105"/>
                <a:gd name="T26" fmla="*/ 122238 w 99"/>
                <a:gd name="T27" fmla="*/ 142875 h 105"/>
                <a:gd name="T28" fmla="*/ 130175 w 99"/>
                <a:gd name="T29" fmla="*/ 166688 h 105"/>
                <a:gd name="T30" fmla="*/ 141288 w 99"/>
                <a:gd name="T31" fmla="*/ 130175 h 105"/>
                <a:gd name="T32" fmla="*/ 157163 w 99"/>
                <a:gd name="T33" fmla="*/ 98425 h 105"/>
                <a:gd name="T34" fmla="*/ 149225 w 99"/>
                <a:gd name="T35" fmla="*/ 60325 h 105"/>
                <a:gd name="T36" fmla="*/ 130175 w 99"/>
                <a:gd name="T37" fmla="*/ 52388 h 105"/>
                <a:gd name="T38" fmla="*/ 106363 w 99"/>
                <a:gd name="T39" fmla="*/ 52388 h 105"/>
                <a:gd name="T40" fmla="*/ 93663 w 99"/>
                <a:gd name="T41" fmla="*/ 28575 h 105"/>
                <a:gd name="T42" fmla="*/ 98425 w 99"/>
                <a:gd name="T43" fmla="*/ 7938 h 105"/>
                <a:gd name="T44" fmla="*/ 79375 w 99"/>
                <a:gd name="T45" fmla="*/ 0 h 105"/>
                <a:gd name="T46" fmla="*/ 85725 w 99"/>
                <a:gd name="T47" fmla="*/ 0 h 10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99" h="105">
                  <a:moveTo>
                    <a:pt x="54" y="0"/>
                  </a:moveTo>
                  <a:lnTo>
                    <a:pt x="42" y="5"/>
                  </a:lnTo>
                  <a:lnTo>
                    <a:pt x="35" y="18"/>
                  </a:lnTo>
                  <a:lnTo>
                    <a:pt x="22" y="30"/>
                  </a:lnTo>
                  <a:lnTo>
                    <a:pt x="7" y="38"/>
                  </a:lnTo>
                  <a:lnTo>
                    <a:pt x="0" y="55"/>
                  </a:lnTo>
                  <a:lnTo>
                    <a:pt x="0" y="80"/>
                  </a:lnTo>
                  <a:lnTo>
                    <a:pt x="20" y="82"/>
                  </a:lnTo>
                  <a:lnTo>
                    <a:pt x="37" y="75"/>
                  </a:lnTo>
                  <a:lnTo>
                    <a:pt x="50" y="75"/>
                  </a:lnTo>
                  <a:lnTo>
                    <a:pt x="54" y="100"/>
                  </a:lnTo>
                  <a:lnTo>
                    <a:pt x="67" y="105"/>
                  </a:lnTo>
                  <a:lnTo>
                    <a:pt x="67" y="87"/>
                  </a:lnTo>
                  <a:lnTo>
                    <a:pt x="77" y="90"/>
                  </a:lnTo>
                  <a:lnTo>
                    <a:pt x="82" y="105"/>
                  </a:lnTo>
                  <a:lnTo>
                    <a:pt x="89" y="82"/>
                  </a:lnTo>
                  <a:lnTo>
                    <a:pt x="99" y="62"/>
                  </a:lnTo>
                  <a:lnTo>
                    <a:pt x="94" y="38"/>
                  </a:lnTo>
                  <a:lnTo>
                    <a:pt x="82" y="33"/>
                  </a:lnTo>
                  <a:lnTo>
                    <a:pt x="67" y="33"/>
                  </a:lnTo>
                  <a:lnTo>
                    <a:pt x="59" y="18"/>
                  </a:lnTo>
                  <a:lnTo>
                    <a:pt x="62" y="5"/>
                  </a:lnTo>
                  <a:lnTo>
                    <a:pt x="50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88" name="Freeform 105"/>
            <p:cNvSpPr>
              <a:spLocks/>
            </p:cNvSpPr>
            <p:nvPr/>
          </p:nvSpPr>
          <p:spPr bwMode="auto">
            <a:xfrm>
              <a:off x="2716840" y="1863042"/>
              <a:ext cx="138945" cy="146018"/>
            </a:xfrm>
            <a:custGeom>
              <a:avLst/>
              <a:gdLst>
                <a:gd name="T0" fmla="*/ 85725 w 99"/>
                <a:gd name="T1" fmla="*/ 0 h 105"/>
                <a:gd name="T2" fmla="*/ 66675 w 99"/>
                <a:gd name="T3" fmla="*/ 7938 h 105"/>
                <a:gd name="T4" fmla="*/ 55563 w 99"/>
                <a:gd name="T5" fmla="*/ 28575 h 105"/>
                <a:gd name="T6" fmla="*/ 34925 w 99"/>
                <a:gd name="T7" fmla="*/ 47625 h 105"/>
                <a:gd name="T8" fmla="*/ 11113 w 99"/>
                <a:gd name="T9" fmla="*/ 60325 h 105"/>
                <a:gd name="T10" fmla="*/ 0 w 99"/>
                <a:gd name="T11" fmla="*/ 87313 h 105"/>
                <a:gd name="T12" fmla="*/ 0 w 99"/>
                <a:gd name="T13" fmla="*/ 127000 h 105"/>
                <a:gd name="T14" fmla="*/ 31750 w 99"/>
                <a:gd name="T15" fmla="*/ 130175 h 105"/>
                <a:gd name="T16" fmla="*/ 58738 w 99"/>
                <a:gd name="T17" fmla="*/ 119063 h 105"/>
                <a:gd name="T18" fmla="*/ 79375 w 99"/>
                <a:gd name="T19" fmla="*/ 119063 h 105"/>
                <a:gd name="T20" fmla="*/ 85725 w 99"/>
                <a:gd name="T21" fmla="*/ 158750 h 105"/>
                <a:gd name="T22" fmla="*/ 106363 w 99"/>
                <a:gd name="T23" fmla="*/ 166688 h 105"/>
                <a:gd name="T24" fmla="*/ 106363 w 99"/>
                <a:gd name="T25" fmla="*/ 138113 h 105"/>
                <a:gd name="T26" fmla="*/ 122238 w 99"/>
                <a:gd name="T27" fmla="*/ 142875 h 105"/>
                <a:gd name="T28" fmla="*/ 130175 w 99"/>
                <a:gd name="T29" fmla="*/ 166688 h 105"/>
                <a:gd name="T30" fmla="*/ 141288 w 99"/>
                <a:gd name="T31" fmla="*/ 130175 h 105"/>
                <a:gd name="T32" fmla="*/ 157163 w 99"/>
                <a:gd name="T33" fmla="*/ 98425 h 105"/>
                <a:gd name="T34" fmla="*/ 149225 w 99"/>
                <a:gd name="T35" fmla="*/ 60325 h 105"/>
                <a:gd name="T36" fmla="*/ 130175 w 99"/>
                <a:gd name="T37" fmla="*/ 52388 h 105"/>
                <a:gd name="T38" fmla="*/ 106363 w 99"/>
                <a:gd name="T39" fmla="*/ 52388 h 105"/>
                <a:gd name="T40" fmla="*/ 93663 w 99"/>
                <a:gd name="T41" fmla="*/ 28575 h 105"/>
                <a:gd name="T42" fmla="*/ 98425 w 99"/>
                <a:gd name="T43" fmla="*/ 7938 h 105"/>
                <a:gd name="T44" fmla="*/ 79375 w 99"/>
                <a:gd name="T45" fmla="*/ 0 h 10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99" h="105">
                  <a:moveTo>
                    <a:pt x="54" y="0"/>
                  </a:moveTo>
                  <a:lnTo>
                    <a:pt x="42" y="5"/>
                  </a:lnTo>
                  <a:lnTo>
                    <a:pt x="35" y="18"/>
                  </a:lnTo>
                  <a:lnTo>
                    <a:pt x="22" y="30"/>
                  </a:lnTo>
                  <a:lnTo>
                    <a:pt x="7" y="38"/>
                  </a:lnTo>
                  <a:lnTo>
                    <a:pt x="0" y="55"/>
                  </a:lnTo>
                  <a:lnTo>
                    <a:pt x="0" y="80"/>
                  </a:lnTo>
                  <a:lnTo>
                    <a:pt x="20" y="82"/>
                  </a:lnTo>
                  <a:lnTo>
                    <a:pt x="37" y="75"/>
                  </a:lnTo>
                  <a:lnTo>
                    <a:pt x="50" y="75"/>
                  </a:lnTo>
                  <a:lnTo>
                    <a:pt x="54" y="100"/>
                  </a:lnTo>
                  <a:lnTo>
                    <a:pt x="67" y="105"/>
                  </a:lnTo>
                  <a:lnTo>
                    <a:pt x="67" y="87"/>
                  </a:lnTo>
                  <a:lnTo>
                    <a:pt x="77" y="90"/>
                  </a:lnTo>
                  <a:lnTo>
                    <a:pt x="82" y="105"/>
                  </a:lnTo>
                  <a:lnTo>
                    <a:pt x="89" y="82"/>
                  </a:lnTo>
                  <a:lnTo>
                    <a:pt x="99" y="62"/>
                  </a:lnTo>
                  <a:lnTo>
                    <a:pt x="94" y="38"/>
                  </a:lnTo>
                  <a:lnTo>
                    <a:pt x="82" y="33"/>
                  </a:lnTo>
                  <a:lnTo>
                    <a:pt x="67" y="33"/>
                  </a:lnTo>
                  <a:lnTo>
                    <a:pt x="59" y="18"/>
                  </a:lnTo>
                  <a:lnTo>
                    <a:pt x="62" y="5"/>
                  </a:lnTo>
                  <a:lnTo>
                    <a:pt x="50" y="0"/>
                  </a:ln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89" name="Freeform 106"/>
            <p:cNvSpPr>
              <a:spLocks/>
            </p:cNvSpPr>
            <p:nvPr/>
          </p:nvSpPr>
          <p:spPr bwMode="auto">
            <a:xfrm>
              <a:off x="2841747" y="1974303"/>
              <a:ext cx="21053" cy="37547"/>
            </a:xfrm>
            <a:custGeom>
              <a:avLst/>
              <a:gdLst>
                <a:gd name="T0" fmla="*/ 23812 w 15"/>
                <a:gd name="T1" fmla="*/ 0 h 27"/>
                <a:gd name="T2" fmla="*/ 23812 w 15"/>
                <a:gd name="T3" fmla="*/ 15875 h 27"/>
                <a:gd name="T4" fmla="*/ 20637 w 15"/>
                <a:gd name="T5" fmla="*/ 39688 h 27"/>
                <a:gd name="T6" fmla="*/ 0 w 15"/>
                <a:gd name="T7" fmla="*/ 42863 h 27"/>
                <a:gd name="T8" fmla="*/ 23812 w 15"/>
                <a:gd name="T9" fmla="*/ 0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27">
                  <a:moveTo>
                    <a:pt x="15" y="0"/>
                  </a:moveTo>
                  <a:lnTo>
                    <a:pt x="15" y="10"/>
                  </a:lnTo>
                  <a:lnTo>
                    <a:pt x="13" y="25"/>
                  </a:lnTo>
                  <a:lnTo>
                    <a:pt x="0" y="27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90" name="Freeform 107"/>
            <p:cNvSpPr>
              <a:spLocks/>
            </p:cNvSpPr>
            <p:nvPr/>
          </p:nvSpPr>
          <p:spPr bwMode="auto">
            <a:xfrm>
              <a:off x="1408804" y="920182"/>
              <a:ext cx="239996" cy="165488"/>
            </a:xfrm>
            <a:custGeom>
              <a:avLst/>
              <a:gdLst>
                <a:gd name="T0" fmla="*/ 85725 w 171"/>
                <a:gd name="T1" fmla="*/ 7938 h 119"/>
                <a:gd name="T2" fmla="*/ 50800 w 171"/>
                <a:gd name="T3" fmla="*/ 61913 h 119"/>
                <a:gd name="T4" fmla="*/ 30163 w 171"/>
                <a:gd name="T5" fmla="*/ 98425 h 119"/>
                <a:gd name="T6" fmla="*/ 0 w 171"/>
                <a:gd name="T7" fmla="*/ 138113 h 119"/>
                <a:gd name="T8" fmla="*/ 22225 w 171"/>
                <a:gd name="T9" fmla="*/ 165100 h 119"/>
                <a:gd name="T10" fmla="*/ 61913 w 171"/>
                <a:gd name="T11" fmla="*/ 188913 h 119"/>
                <a:gd name="T12" fmla="*/ 138113 w 171"/>
                <a:gd name="T13" fmla="*/ 153988 h 119"/>
                <a:gd name="T14" fmla="*/ 173038 w 171"/>
                <a:gd name="T15" fmla="*/ 125413 h 119"/>
                <a:gd name="T16" fmla="*/ 231775 w 171"/>
                <a:gd name="T17" fmla="*/ 109538 h 119"/>
                <a:gd name="T18" fmla="*/ 271463 w 171"/>
                <a:gd name="T19" fmla="*/ 82550 h 119"/>
                <a:gd name="T20" fmla="*/ 223838 w 171"/>
                <a:gd name="T21" fmla="*/ 39688 h 119"/>
                <a:gd name="T22" fmla="*/ 160338 w 171"/>
                <a:gd name="T23" fmla="*/ 23813 h 119"/>
                <a:gd name="T24" fmla="*/ 138113 w 171"/>
                <a:gd name="T25" fmla="*/ 0 h 119"/>
                <a:gd name="T26" fmla="*/ 106363 w 171"/>
                <a:gd name="T27" fmla="*/ 31750 h 119"/>
                <a:gd name="T28" fmla="*/ 85725 w 171"/>
                <a:gd name="T29" fmla="*/ 7938 h 11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71" h="119">
                  <a:moveTo>
                    <a:pt x="54" y="5"/>
                  </a:moveTo>
                  <a:lnTo>
                    <a:pt x="32" y="39"/>
                  </a:lnTo>
                  <a:lnTo>
                    <a:pt x="19" y="62"/>
                  </a:lnTo>
                  <a:lnTo>
                    <a:pt x="0" y="87"/>
                  </a:lnTo>
                  <a:lnTo>
                    <a:pt x="14" y="104"/>
                  </a:lnTo>
                  <a:lnTo>
                    <a:pt x="39" y="119"/>
                  </a:lnTo>
                  <a:lnTo>
                    <a:pt x="87" y="97"/>
                  </a:lnTo>
                  <a:lnTo>
                    <a:pt x="109" y="79"/>
                  </a:lnTo>
                  <a:lnTo>
                    <a:pt x="146" y="69"/>
                  </a:lnTo>
                  <a:lnTo>
                    <a:pt x="171" y="52"/>
                  </a:lnTo>
                  <a:lnTo>
                    <a:pt x="141" y="25"/>
                  </a:lnTo>
                  <a:lnTo>
                    <a:pt x="101" y="15"/>
                  </a:lnTo>
                  <a:lnTo>
                    <a:pt x="87" y="0"/>
                  </a:lnTo>
                  <a:lnTo>
                    <a:pt x="67" y="20"/>
                  </a:lnTo>
                  <a:lnTo>
                    <a:pt x="54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91" name="Freeform 108"/>
            <p:cNvSpPr>
              <a:spLocks/>
            </p:cNvSpPr>
            <p:nvPr/>
          </p:nvSpPr>
          <p:spPr bwMode="auto">
            <a:xfrm>
              <a:off x="1577921" y="992494"/>
              <a:ext cx="352271" cy="183567"/>
            </a:xfrm>
            <a:custGeom>
              <a:avLst/>
              <a:gdLst>
                <a:gd name="T0" fmla="*/ 122237 w 251"/>
                <a:gd name="T1" fmla="*/ 19050 h 132"/>
                <a:gd name="T2" fmla="*/ 71437 w 251"/>
                <a:gd name="T3" fmla="*/ 47625 h 132"/>
                <a:gd name="T4" fmla="*/ 71437 w 251"/>
                <a:gd name="T5" fmla="*/ 74613 h 132"/>
                <a:gd name="T6" fmla="*/ 7937 w 251"/>
                <a:gd name="T7" fmla="*/ 79375 h 132"/>
                <a:gd name="T8" fmla="*/ 0 w 251"/>
                <a:gd name="T9" fmla="*/ 103188 h 132"/>
                <a:gd name="T10" fmla="*/ 103187 w 251"/>
                <a:gd name="T11" fmla="*/ 122238 h 132"/>
                <a:gd name="T12" fmla="*/ 26987 w 251"/>
                <a:gd name="T13" fmla="*/ 141288 h 132"/>
                <a:gd name="T14" fmla="*/ 11112 w 251"/>
                <a:gd name="T15" fmla="*/ 157163 h 132"/>
                <a:gd name="T16" fmla="*/ 66675 w 251"/>
                <a:gd name="T17" fmla="*/ 185738 h 132"/>
                <a:gd name="T18" fmla="*/ 114300 w 251"/>
                <a:gd name="T19" fmla="*/ 209550 h 132"/>
                <a:gd name="T20" fmla="*/ 180975 w 251"/>
                <a:gd name="T21" fmla="*/ 209550 h 132"/>
                <a:gd name="T22" fmla="*/ 300037 w 251"/>
                <a:gd name="T23" fmla="*/ 204788 h 132"/>
                <a:gd name="T24" fmla="*/ 371475 w 251"/>
                <a:gd name="T25" fmla="*/ 188913 h 132"/>
                <a:gd name="T26" fmla="*/ 350837 w 251"/>
                <a:gd name="T27" fmla="*/ 141288 h 132"/>
                <a:gd name="T28" fmla="*/ 398462 w 251"/>
                <a:gd name="T29" fmla="*/ 133350 h 132"/>
                <a:gd name="T30" fmla="*/ 347662 w 251"/>
                <a:gd name="T31" fmla="*/ 103188 h 132"/>
                <a:gd name="T32" fmla="*/ 319087 w 251"/>
                <a:gd name="T33" fmla="*/ 42863 h 132"/>
                <a:gd name="T34" fmla="*/ 331787 w 251"/>
                <a:gd name="T35" fmla="*/ 11113 h 132"/>
                <a:gd name="T36" fmla="*/ 276225 w 251"/>
                <a:gd name="T37" fmla="*/ 0 h 132"/>
                <a:gd name="T38" fmla="*/ 260350 w 251"/>
                <a:gd name="T39" fmla="*/ 63500 h 132"/>
                <a:gd name="T40" fmla="*/ 228600 w 251"/>
                <a:gd name="T41" fmla="*/ 26988 h 132"/>
                <a:gd name="T42" fmla="*/ 204787 w 251"/>
                <a:gd name="T43" fmla="*/ 11113 h 132"/>
                <a:gd name="T44" fmla="*/ 185737 w 251"/>
                <a:gd name="T45" fmla="*/ 42863 h 132"/>
                <a:gd name="T46" fmla="*/ 165100 w 251"/>
                <a:gd name="T47" fmla="*/ 3175 h 132"/>
                <a:gd name="T48" fmla="*/ 122237 w 251"/>
                <a:gd name="T49" fmla="*/ 19050 h 13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251" h="132">
                  <a:moveTo>
                    <a:pt x="77" y="12"/>
                  </a:moveTo>
                  <a:lnTo>
                    <a:pt x="45" y="30"/>
                  </a:lnTo>
                  <a:lnTo>
                    <a:pt x="45" y="47"/>
                  </a:lnTo>
                  <a:lnTo>
                    <a:pt x="5" y="50"/>
                  </a:lnTo>
                  <a:lnTo>
                    <a:pt x="0" y="65"/>
                  </a:lnTo>
                  <a:lnTo>
                    <a:pt x="65" y="77"/>
                  </a:lnTo>
                  <a:lnTo>
                    <a:pt x="17" y="89"/>
                  </a:lnTo>
                  <a:lnTo>
                    <a:pt x="7" y="99"/>
                  </a:lnTo>
                  <a:lnTo>
                    <a:pt x="42" y="117"/>
                  </a:lnTo>
                  <a:lnTo>
                    <a:pt x="72" y="132"/>
                  </a:lnTo>
                  <a:lnTo>
                    <a:pt x="114" y="132"/>
                  </a:lnTo>
                  <a:lnTo>
                    <a:pt x="189" y="129"/>
                  </a:lnTo>
                  <a:lnTo>
                    <a:pt x="234" y="119"/>
                  </a:lnTo>
                  <a:lnTo>
                    <a:pt x="221" y="89"/>
                  </a:lnTo>
                  <a:lnTo>
                    <a:pt x="251" y="84"/>
                  </a:lnTo>
                  <a:lnTo>
                    <a:pt x="219" y="65"/>
                  </a:lnTo>
                  <a:lnTo>
                    <a:pt x="201" y="27"/>
                  </a:lnTo>
                  <a:lnTo>
                    <a:pt x="209" y="7"/>
                  </a:lnTo>
                  <a:lnTo>
                    <a:pt x="174" y="0"/>
                  </a:lnTo>
                  <a:lnTo>
                    <a:pt x="164" y="40"/>
                  </a:lnTo>
                  <a:lnTo>
                    <a:pt x="144" y="17"/>
                  </a:lnTo>
                  <a:lnTo>
                    <a:pt x="129" y="7"/>
                  </a:lnTo>
                  <a:lnTo>
                    <a:pt x="117" y="27"/>
                  </a:lnTo>
                  <a:lnTo>
                    <a:pt x="104" y="2"/>
                  </a:lnTo>
                  <a:lnTo>
                    <a:pt x="77" y="1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92" name="Freeform 109"/>
            <p:cNvSpPr>
              <a:spLocks/>
            </p:cNvSpPr>
            <p:nvPr/>
          </p:nvSpPr>
          <p:spPr bwMode="auto">
            <a:xfrm>
              <a:off x="1841075" y="957737"/>
              <a:ext cx="49119" cy="23641"/>
            </a:xfrm>
            <a:custGeom>
              <a:avLst/>
              <a:gdLst>
                <a:gd name="T0" fmla="*/ 26988 w 35"/>
                <a:gd name="T1" fmla="*/ 26987 h 17"/>
                <a:gd name="T2" fmla="*/ 39688 w 35"/>
                <a:gd name="T3" fmla="*/ 26987 h 17"/>
                <a:gd name="T4" fmla="*/ 47625 w 35"/>
                <a:gd name="T5" fmla="*/ 23812 h 17"/>
                <a:gd name="T6" fmla="*/ 50800 w 35"/>
                <a:gd name="T7" fmla="*/ 19050 h 17"/>
                <a:gd name="T8" fmla="*/ 55563 w 35"/>
                <a:gd name="T9" fmla="*/ 15875 h 17"/>
                <a:gd name="T10" fmla="*/ 50800 w 35"/>
                <a:gd name="T11" fmla="*/ 11112 h 17"/>
                <a:gd name="T12" fmla="*/ 47625 w 35"/>
                <a:gd name="T13" fmla="*/ 4762 h 17"/>
                <a:gd name="T14" fmla="*/ 39688 w 35"/>
                <a:gd name="T15" fmla="*/ 4762 h 17"/>
                <a:gd name="T16" fmla="*/ 26988 w 35"/>
                <a:gd name="T17" fmla="*/ 0 h 17"/>
                <a:gd name="T18" fmla="*/ 15875 w 35"/>
                <a:gd name="T19" fmla="*/ 4762 h 17"/>
                <a:gd name="T20" fmla="*/ 7938 w 35"/>
                <a:gd name="T21" fmla="*/ 4762 h 17"/>
                <a:gd name="T22" fmla="*/ 0 w 35"/>
                <a:gd name="T23" fmla="*/ 11112 h 17"/>
                <a:gd name="T24" fmla="*/ 0 w 35"/>
                <a:gd name="T25" fmla="*/ 15875 h 17"/>
                <a:gd name="T26" fmla="*/ 0 w 35"/>
                <a:gd name="T27" fmla="*/ 19050 h 17"/>
                <a:gd name="T28" fmla="*/ 7938 w 35"/>
                <a:gd name="T29" fmla="*/ 23812 h 17"/>
                <a:gd name="T30" fmla="*/ 15875 w 35"/>
                <a:gd name="T31" fmla="*/ 26987 h 17"/>
                <a:gd name="T32" fmla="*/ 23813 w 35"/>
                <a:gd name="T33" fmla="*/ 26987 h 17"/>
                <a:gd name="T34" fmla="*/ 26988 w 35"/>
                <a:gd name="T35" fmla="*/ 26987 h 1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17">
                  <a:moveTo>
                    <a:pt x="17" y="17"/>
                  </a:moveTo>
                  <a:lnTo>
                    <a:pt x="25" y="17"/>
                  </a:lnTo>
                  <a:lnTo>
                    <a:pt x="30" y="15"/>
                  </a:lnTo>
                  <a:lnTo>
                    <a:pt x="32" y="12"/>
                  </a:lnTo>
                  <a:lnTo>
                    <a:pt x="35" y="10"/>
                  </a:lnTo>
                  <a:lnTo>
                    <a:pt x="32" y="7"/>
                  </a:lnTo>
                  <a:lnTo>
                    <a:pt x="30" y="3"/>
                  </a:lnTo>
                  <a:lnTo>
                    <a:pt x="25" y="3"/>
                  </a:lnTo>
                  <a:lnTo>
                    <a:pt x="17" y="0"/>
                  </a:lnTo>
                  <a:lnTo>
                    <a:pt x="10" y="3"/>
                  </a:lnTo>
                  <a:lnTo>
                    <a:pt x="5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5" y="15"/>
                  </a:lnTo>
                  <a:lnTo>
                    <a:pt x="10" y="17"/>
                  </a:lnTo>
                  <a:lnTo>
                    <a:pt x="15" y="17"/>
                  </a:lnTo>
                  <a:lnTo>
                    <a:pt x="17" y="1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93" name="Freeform 110"/>
            <p:cNvSpPr>
              <a:spLocks/>
            </p:cNvSpPr>
            <p:nvPr/>
          </p:nvSpPr>
          <p:spPr bwMode="auto">
            <a:xfrm>
              <a:off x="1841075" y="957737"/>
              <a:ext cx="49119" cy="23641"/>
            </a:xfrm>
            <a:custGeom>
              <a:avLst/>
              <a:gdLst>
                <a:gd name="T0" fmla="*/ 26988 w 35"/>
                <a:gd name="T1" fmla="*/ 26987 h 17"/>
                <a:gd name="T2" fmla="*/ 39688 w 35"/>
                <a:gd name="T3" fmla="*/ 26987 h 17"/>
                <a:gd name="T4" fmla="*/ 47625 w 35"/>
                <a:gd name="T5" fmla="*/ 23812 h 17"/>
                <a:gd name="T6" fmla="*/ 50800 w 35"/>
                <a:gd name="T7" fmla="*/ 19050 h 17"/>
                <a:gd name="T8" fmla="*/ 55563 w 35"/>
                <a:gd name="T9" fmla="*/ 15875 h 17"/>
                <a:gd name="T10" fmla="*/ 50800 w 35"/>
                <a:gd name="T11" fmla="*/ 11112 h 17"/>
                <a:gd name="T12" fmla="*/ 47625 w 35"/>
                <a:gd name="T13" fmla="*/ 4762 h 17"/>
                <a:gd name="T14" fmla="*/ 39688 w 35"/>
                <a:gd name="T15" fmla="*/ 4762 h 17"/>
                <a:gd name="T16" fmla="*/ 26988 w 35"/>
                <a:gd name="T17" fmla="*/ 0 h 17"/>
                <a:gd name="T18" fmla="*/ 15875 w 35"/>
                <a:gd name="T19" fmla="*/ 4762 h 17"/>
                <a:gd name="T20" fmla="*/ 7938 w 35"/>
                <a:gd name="T21" fmla="*/ 4762 h 17"/>
                <a:gd name="T22" fmla="*/ 0 w 35"/>
                <a:gd name="T23" fmla="*/ 11112 h 17"/>
                <a:gd name="T24" fmla="*/ 0 w 35"/>
                <a:gd name="T25" fmla="*/ 15875 h 17"/>
                <a:gd name="T26" fmla="*/ 0 w 35"/>
                <a:gd name="T27" fmla="*/ 19050 h 17"/>
                <a:gd name="T28" fmla="*/ 7938 w 35"/>
                <a:gd name="T29" fmla="*/ 23812 h 17"/>
                <a:gd name="T30" fmla="*/ 15875 w 35"/>
                <a:gd name="T31" fmla="*/ 26987 h 17"/>
                <a:gd name="T32" fmla="*/ 26988 w 35"/>
                <a:gd name="T33" fmla="*/ 26987 h 1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5" h="17">
                  <a:moveTo>
                    <a:pt x="17" y="17"/>
                  </a:moveTo>
                  <a:lnTo>
                    <a:pt x="25" y="17"/>
                  </a:lnTo>
                  <a:lnTo>
                    <a:pt x="30" y="15"/>
                  </a:lnTo>
                  <a:lnTo>
                    <a:pt x="32" y="12"/>
                  </a:lnTo>
                  <a:lnTo>
                    <a:pt x="35" y="10"/>
                  </a:lnTo>
                  <a:lnTo>
                    <a:pt x="32" y="7"/>
                  </a:lnTo>
                  <a:lnTo>
                    <a:pt x="30" y="3"/>
                  </a:lnTo>
                  <a:lnTo>
                    <a:pt x="25" y="3"/>
                  </a:lnTo>
                  <a:lnTo>
                    <a:pt x="17" y="0"/>
                  </a:lnTo>
                  <a:lnTo>
                    <a:pt x="10" y="3"/>
                  </a:lnTo>
                  <a:lnTo>
                    <a:pt x="5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5" y="15"/>
                  </a:lnTo>
                  <a:lnTo>
                    <a:pt x="10" y="17"/>
                  </a:lnTo>
                  <a:lnTo>
                    <a:pt x="17" y="1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94" name="Freeform 111"/>
            <p:cNvSpPr>
              <a:spLocks/>
            </p:cNvSpPr>
            <p:nvPr/>
          </p:nvSpPr>
          <p:spPr bwMode="auto">
            <a:xfrm>
              <a:off x="1537923" y="792243"/>
              <a:ext cx="145960" cy="89003"/>
            </a:xfrm>
            <a:custGeom>
              <a:avLst/>
              <a:gdLst>
                <a:gd name="T0" fmla="*/ 165100 w 104"/>
                <a:gd name="T1" fmla="*/ 0 h 64"/>
                <a:gd name="T2" fmla="*/ 122238 w 104"/>
                <a:gd name="T3" fmla="*/ 15875 h 64"/>
                <a:gd name="T4" fmla="*/ 58738 w 104"/>
                <a:gd name="T5" fmla="*/ 42863 h 64"/>
                <a:gd name="T6" fmla="*/ 3175 w 104"/>
                <a:gd name="T7" fmla="*/ 58738 h 64"/>
                <a:gd name="T8" fmla="*/ 0 w 104"/>
                <a:gd name="T9" fmla="*/ 90488 h 64"/>
                <a:gd name="T10" fmla="*/ 69850 w 104"/>
                <a:gd name="T11" fmla="*/ 101600 h 64"/>
                <a:gd name="T12" fmla="*/ 122238 w 104"/>
                <a:gd name="T13" fmla="*/ 55563 h 64"/>
                <a:gd name="T14" fmla="*/ 165100 w 104"/>
                <a:gd name="T15" fmla="*/ 55563 h 64"/>
                <a:gd name="T16" fmla="*/ 165100 w 104"/>
                <a:gd name="T17" fmla="*/ 0 h 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4" h="64">
                  <a:moveTo>
                    <a:pt x="104" y="0"/>
                  </a:moveTo>
                  <a:lnTo>
                    <a:pt x="77" y="10"/>
                  </a:lnTo>
                  <a:lnTo>
                    <a:pt x="37" y="27"/>
                  </a:lnTo>
                  <a:lnTo>
                    <a:pt x="2" y="37"/>
                  </a:lnTo>
                  <a:lnTo>
                    <a:pt x="0" y="57"/>
                  </a:lnTo>
                  <a:lnTo>
                    <a:pt x="44" y="64"/>
                  </a:lnTo>
                  <a:lnTo>
                    <a:pt x="77" y="35"/>
                  </a:lnTo>
                  <a:lnTo>
                    <a:pt x="104" y="35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95" name="Freeform 112"/>
            <p:cNvSpPr>
              <a:spLocks/>
            </p:cNvSpPr>
            <p:nvPr/>
          </p:nvSpPr>
          <p:spPr bwMode="auto">
            <a:xfrm>
              <a:off x="1627749" y="874296"/>
              <a:ext cx="25262" cy="41718"/>
            </a:xfrm>
            <a:custGeom>
              <a:avLst/>
              <a:gdLst>
                <a:gd name="T0" fmla="*/ 15875 w 18"/>
                <a:gd name="T1" fmla="*/ 47625 h 30"/>
                <a:gd name="T2" fmla="*/ 7938 w 18"/>
                <a:gd name="T3" fmla="*/ 47625 h 30"/>
                <a:gd name="T4" fmla="*/ 4763 w 18"/>
                <a:gd name="T5" fmla="*/ 44450 h 30"/>
                <a:gd name="T6" fmla="*/ 0 w 18"/>
                <a:gd name="T7" fmla="*/ 23813 h 30"/>
                <a:gd name="T8" fmla="*/ 4763 w 18"/>
                <a:gd name="T9" fmla="*/ 7938 h 30"/>
                <a:gd name="T10" fmla="*/ 7938 w 18"/>
                <a:gd name="T11" fmla="*/ 4763 h 30"/>
                <a:gd name="T12" fmla="*/ 15875 w 18"/>
                <a:gd name="T13" fmla="*/ 0 h 30"/>
                <a:gd name="T14" fmla="*/ 20638 w 18"/>
                <a:gd name="T15" fmla="*/ 4763 h 30"/>
                <a:gd name="T16" fmla="*/ 23813 w 18"/>
                <a:gd name="T17" fmla="*/ 7938 h 30"/>
                <a:gd name="T18" fmla="*/ 28575 w 18"/>
                <a:gd name="T19" fmla="*/ 23813 h 30"/>
                <a:gd name="T20" fmla="*/ 23813 w 18"/>
                <a:gd name="T21" fmla="*/ 44450 h 30"/>
                <a:gd name="T22" fmla="*/ 20638 w 18"/>
                <a:gd name="T23" fmla="*/ 47625 h 30"/>
                <a:gd name="T24" fmla="*/ 20638 w 18"/>
                <a:gd name="T25" fmla="*/ 47625 h 30"/>
                <a:gd name="T26" fmla="*/ 15875 w 18"/>
                <a:gd name="T27" fmla="*/ 47625 h 3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8" h="30">
                  <a:moveTo>
                    <a:pt x="10" y="30"/>
                  </a:moveTo>
                  <a:lnTo>
                    <a:pt x="5" y="30"/>
                  </a:lnTo>
                  <a:lnTo>
                    <a:pt x="3" y="28"/>
                  </a:lnTo>
                  <a:lnTo>
                    <a:pt x="0" y="15"/>
                  </a:lnTo>
                  <a:lnTo>
                    <a:pt x="3" y="5"/>
                  </a:lnTo>
                  <a:lnTo>
                    <a:pt x="5" y="3"/>
                  </a:lnTo>
                  <a:lnTo>
                    <a:pt x="10" y="0"/>
                  </a:lnTo>
                  <a:lnTo>
                    <a:pt x="13" y="3"/>
                  </a:lnTo>
                  <a:lnTo>
                    <a:pt x="15" y="5"/>
                  </a:lnTo>
                  <a:lnTo>
                    <a:pt x="18" y="15"/>
                  </a:lnTo>
                  <a:lnTo>
                    <a:pt x="15" y="28"/>
                  </a:lnTo>
                  <a:lnTo>
                    <a:pt x="13" y="30"/>
                  </a:lnTo>
                  <a:lnTo>
                    <a:pt x="10" y="3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96" name="Freeform 113"/>
            <p:cNvSpPr>
              <a:spLocks/>
            </p:cNvSpPr>
            <p:nvPr/>
          </p:nvSpPr>
          <p:spPr bwMode="auto">
            <a:xfrm>
              <a:off x="1627749" y="874296"/>
              <a:ext cx="25262" cy="41718"/>
            </a:xfrm>
            <a:custGeom>
              <a:avLst/>
              <a:gdLst>
                <a:gd name="T0" fmla="*/ 15875 w 18"/>
                <a:gd name="T1" fmla="*/ 47625 h 30"/>
                <a:gd name="T2" fmla="*/ 7938 w 18"/>
                <a:gd name="T3" fmla="*/ 47625 h 30"/>
                <a:gd name="T4" fmla="*/ 4763 w 18"/>
                <a:gd name="T5" fmla="*/ 44450 h 30"/>
                <a:gd name="T6" fmla="*/ 0 w 18"/>
                <a:gd name="T7" fmla="*/ 23813 h 30"/>
                <a:gd name="T8" fmla="*/ 4763 w 18"/>
                <a:gd name="T9" fmla="*/ 7938 h 30"/>
                <a:gd name="T10" fmla="*/ 7938 w 18"/>
                <a:gd name="T11" fmla="*/ 4763 h 30"/>
                <a:gd name="T12" fmla="*/ 15875 w 18"/>
                <a:gd name="T13" fmla="*/ 0 h 30"/>
                <a:gd name="T14" fmla="*/ 20638 w 18"/>
                <a:gd name="T15" fmla="*/ 4763 h 30"/>
                <a:gd name="T16" fmla="*/ 23813 w 18"/>
                <a:gd name="T17" fmla="*/ 7938 h 30"/>
                <a:gd name="T18" fmla="*/ 28575 w 18"/>
                <a:gd name="T19" fmla="*/ 23813 h 30"/>
                <a:gd name="T20" fmla="*/ 23813 w 18"/>
                <a:gd name="T21" fmla="*/ 44450 h 30"/>
                <a:gd name="T22" fmla="*/ 20638 w 18"/>
                <a:gd name="T23" fmla="*/ 47625 h 30"/>
                <a:gd name="T24" fmla="*/ 15875 w 18"/>
                <a:gd name="T25" fmla="*/ 47625 h 3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8" h="30">
                  <a:moveTo>
                    <a:pt x="10" y="30"/>
                  </a:moveTo>
                  <a:lnTo>
                    <a:pt x="5" y="30"/>
                  </a:lnTo>
                  <a:lnTo>
                    <a:pt x="3" y="28"/>
                  </a:lnTo>
                  <a:lnTo>
                    <a:pt x="0" y="15"/>
                  </a:lnTo>
                  <a:lnTo>
                    <a:pt x="3" y="5"/>
                  </a:lnTo>
                  <a:lnTo>
                    <a:pt x="5" y="3"/>
                  </a:lnTo>
                  <a:lnTo>
                    <a:pt x="10" y="0"/>
                  </a:lnTo>
                  <a:lnTo>
                    <a:pt x="13" y="3"/>
                  </a:lnTo>
                  <a:lnTo>
                    <a:pt x="15" y="5"/>
                  </a:lnTo>
                  <a:lnTo>
                    <a:pt x="18" y="15"/>
                  </a:lnTo>
                  <a:lnTo>
                    <a:pt x="15" y="28"/>
                  </a:lnTo>
                  <a:lnTo>
                    <a:pt x="13" y="30"/>
                  </a:lnTo>
                  <a:lnTo>
                    <a:pt x="10" y="3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97" name="Freeform 114"/>
            <p:cNvSpPr>
              <a:spLocks/>
            </p:cNvSpPr>
            <p:nvPr/>
          </p:nvSpPr>
          <p:spPr bwMode="auto">
            <a:xfrm>
              <a:off x="1679675" y="833962"/>
              <a:ext cx="224554" cy="107083"/>
            </a:xfrm>
            <a:custGeom>
              <a:avLst/>
              <a:gdLst>
                <a:gd name="T0" fmla="*/ 87313 w 160"/>
                <a:gd name="T1" fmla="*/ 38100 h 77"/>
                <a:gd name="T2" fmla="*/ 63500 w 160"/>
                <a:gd name="T3" fmla="*/ 66675 h 77"/>
                <a:gd name="T4" fmla="*/ 7938 w 160"/>
                <a:gd name="T5" fmla="*/ 66675 h 77"/>
                <a:gd name="T6" fmla="*/ 0 w 160"/>
                <a:gd name="T7" fmla="*/ 106363 h 77"/>
                <a:gd name="T8" fmla="*/ 60325 w 160"/>
                <a:gd name="T9" fmla="*/ 122238 h 77"/>
                <a:gd name="T10" fmla="*/ 107950 w 160"/>
                <a:gd name="T11" fmla="*/ 114300 h 77"/>
                <a:gd name="T12" fmla="*/ 150813 w 160"/>
                <a:gd name="T13" fmla="*/ 98425 h 77"/>
                <a:gd name="T14" fmla="*/ 206375 w 160"/>
                <a:gd name="T15" fmla="*/ 90488 h 77"/>
                <a:gd name="T16" fmla="*/ 254000 w 160"/>
                <a:gd name="T17" fmla="*/ 101600 h 77"/>
                <a:gd name="T18" fmla="*/ 230188 w 160"/>
                <a:gd name="T19" fmla="*/ 50800 h 77"/>
                <a:gd name="T20" fmla="*/ 174625 w 160"/>
                <a:gd name="T21" fmla="*/ 34925 h 77"/>
                <a:gd name="T22" fmla="*/ 166688 w 160"/>
                <a:gd name="T23" fmla="*/ 0 h 77"/>
                <a:gd name="T24" fmla="*/ 123825 w 160"/>
                <a:gd name="T25" fmla="*/ 7938 h 77"/>
                <a:gd name="T26" fmla="*/ 119063 w 160"/>
                <a:gd name="T27" fmla="*/ 34925 h 77"/>
                <a:gd name="T28" fmla="*/ 87313 w 160"/>
                <a:gd name="T29" fmla="*/ 38100 h 7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60" h="77">
                  <a:moveTo>
                    <a:pt x="55" y="24"/>
                  </a:moveTo>
                  <a:lnTo>
                    <a:pt x="40" y="42"/>
                  </a:lnTo>
                  <a:lnTo>
                    <a:pt x="5" y="42"/>
                  </a:lnTo>
                  <a:lnTo>
                    <a:pt x="0" y="67"/>
                  </a:lnTo>
                  <a:lnTo>
                    <a:pt x="38" y="77"/>
                  </a:lnTo>
                  <a:lnTo>
                    <a:pt x="68" y="72"/>
                  </a:lnTo>
                  <a:lnTo>
                    <a:pt x="95" y="62"/>
                  </a:lnTo>
                  <a:lnTo>
                    <a:pt x="130" y="57"/>
                  </a:lnTo>
                  <a:lnTo>
                    <a:pt x="160" y="64"/>
                  </a:lnTo>
                  <a:lnTo>
                    <a:pt x="145" y="32"/>
                  </a:lnTo>
                  <a:lnTo>
                    <a:pt x="110" y="22"/>
                  </a:lnTo>
                  <a:lnTo>
                    <a:pt x="105" y="0"/>
                  </a:lnTo>
                  <a:lnTo>
                    <a:pt x="78" y="5"/>
                  </a:lnTo>
                  <a:lnTo>
                    <a:pt x="75" y="22"/>
                  </a:lnTo>
                  <a:lnTo>
                    <a:pt x="55" y="2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98" name="Freeform 115"/>
            <p:cNvSpPr>
              <a:spLocks/>
            </p:cNvSpPr>
            <p:nvPr/>
          </p:nvSpPr>
          <p:spPr bwMode="auto">
            <a:xfrm>
              <a:off x="1754058" y="774164"/>
              <a:ext cx="65965" cy="52844"/>
            </a:xfrm>
            <a:custGeom>
              <a:avLst/>
              <a:gdLst>
                <a:gd name="T0" fmla="*/ 47625 w 47"/>
                <a:gd name="T1" fmla="*/ 4763 h 38"/>
                <a:gd name="T2" fmla="*/ 11113 w 47"/>
                <a:gd name="T3" fmla="*/ 4763 h 38"/>
                <a:gd name="T4" fmla="*/ 0 w 47"/>
                <a:gd name="T5" fmla="*/ 36513 h 38"/>
                <a:gd name="T6" fmla="*/ 0 w 47"/>
                <a:gd name="T7" fmla="*/ 60325 h 38"/>
                <a:gd name="T8" fmla="*/ 34925 w 47"/>
                <a:gd name="T9" fmla="*/ 39688 h 38"/>
                <a:gd name="T10" fmla="*/ 69850 w 47"/>
                <a:gd name="T11" fmla="*/ 28575 h 38"/>
                <a:gd name="T12" fmla="*/ 74613 w 47"/>
                <a:gd name="T13" fmla="*/ 0 h 38"/>
                <a:gd name="T14" fmla="*/ 47625 w 47"/>
                <a:gd name="T15" fmla="*/ 4763 h 3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7" h="38">
                  <a:moveTo>
                    <a:pt x="30" y="3"/>
                  </a:moveTo>
                  <a:lnTo>
                    <a:pt x="7" y="3"/>
                  </a:lnTo>
                  <a:lnTo>
                    <a:pt x="0" y="23"/>
                  </a:lnTo>
                  <a:lnTo>
                    <a:pt x="0" y="38"/>
                  </a:lnTo>
                  <a:lnTo>
                    <a:pt x="22" y="25"/>
                  </a:lnTo>
                  <a:lnTo>
                    <a:pt x="44" y="18"/>
                  </a:lnTo>
                  <a:lnTo>
                    <a:pt x="47" y="0"/>
                  </a:lnTo>
                  <a:lnTo>
                    <a:pt x="30" y="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99" name="Freeform 116"/>
            <p:cNvSpPr>
              <a:spLocks/>
            </p:cNvSpPr>
            <p:nvPr/>
          </p:nvSpPr>
          <p:spPr bwMode="auto">
            <a:xfrm>
              <a:off x="1749850" y="715759"/>
              <a:ext cx="84206" cy="41718"/>
            </a:xfrm>
            <a:custGeom>
              <a:avLst/>
              <a:gdLst>
                <a:gd name="T0" fmla="*/ 23813 w 60"/>
                <a:gd name="T1" fmla="*/ 15875 h 30"/>
                <a:gd name="T2" fmla="*/ 47625 w 60"/>
                <a:gd name="T3" fmla="*/ 0 h 30"/>
                <a:gd name="T4" fmla="*/ 79375 w 60"/>
                <a:gd name="T5" fmla="*/ 4763 h 30"/>
                <a:gd name="T6" fmla="*/ 95250 w 60"/>
                <a:gd name="T7" fmla="*/ 26988 h 30"/>
                <a:gd name="T8" fmla="*/ 52388 w 60"/>
                <a:gd name="T9" fmla="*/ 42863 h 30"/>
                <a:gd name="T10" fmla="*/ 0 w 60"/>
                <a:gd name="T11" fmla="*/ 47625 h 30"/>
                <a:gd name="T12" fmla="*/ 23813 w 60"/>
                <a:gd name="T13" fmla="*/ 15875 h 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" h="30">
                  <a:moveTo>
                    <a:pt x="15" y="10"/>
                  </a:moveTo>
                  <a:lnTo>
                    <a:pt x="30" y="0"/>
                  </a:lnTo>
                  <a:lnTo>
                    <a:pt x="50" y="3"/>
                  </a:lnTo>
                  <a:lnTo>
                    <a:pt x="60" y="17"/>
                  </a:lnTo>
                  <a:lnTo>
                    <a:pt x="33" y="27"/>
                  </a:lnTo>
                  <a:lnTo>
                    <a:pt x="0" y="30"/>
                  </a:lnTo>
                  <a:lnTo>
                    <a:pt x="15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00" name="Freeform 117"/>
            <p:cNvSpPr>
              <a:spLocks/>
            </p:cNvSpPr>
            <p:nvPr/>
          </p:nvSpPr>
          <p:spPr bwMode="auto">
            <a:xfrm>
              <a:off x="1918263" y="715760"/>
              <a:ext cx="115085" cy="76483"/>
            </a:xfrm>
            <a:custGeom>
              <a:avLst/>
              <a:gdLst>
                <a:gd name="T0" fmla="*/ 22225 w 82"/>
                <a:gd name="T1" fmla="*/ 0 h 55"/>
                <a:gd name="T2" fmla="*/ 58738 w 82"/>
                <a:gd name="T3" fmla="*/ 4762 h 55"/>
                <a:gd name="T4" fmla="*/ 90488 w 82"/>
                <a:gd name="T5" fmla="*/ 15875 h 55"/>
                <a:gd name="T6" fmla="*/ 122238 w 82"/>
                <a:gd name="T7" fmla="*/ 47625 h 55"/>
                <a:gd name="T8" fmla="*/ 130175 w 82"/>
                <a:gd name="T9" fmla="*/ 79375 h 55"/>
                <a:gd name="T10" fmla="*/ 69850 w 82"/>
                <a:gd name="T11" fmla="*/ 87312 h 55"/>
                <a:gd name="T12" fmla="*/ 58738 w 82"/>
                <a:gd name="T13" fmla="*/ 55562 h 55"/>
                <a:gd name="T14" fmla="*/ 22225 w 82"/>
                <a:gd name="T15" fmla="*/ 50800 h 55"/>
                <a:gd name="T16" fmla="*/ 0 w 82"/>
                <a:gd name="T17" fmla="*/ 19050 h 55"/>
                <a:gd name="T18" fmla="*/ 22225 w 82"/>
                <a:gd name="T19" fmla="*/ 0 h 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2" h="55">
                  <a:moveTo>
                    <a:pt x="14" y="0"/>
                  </a:moveTo>
                  <a:lnTo>
                    <a:pt x="37" y="3"/>
                  </a:lnTo>
                  <a:lnTo>
                    <a:pt x="57" y="10"/>
                  </a:lnTo>
                  <a:lnTo>
                    <a:pt x="77" y="30"/>
                  </a:lnTo>
                  <a:lnTo>
                    <a:pt x="82" y="50"/>
                  </a:lnTo>
                  <a:lnTo>
                    <a:pt x="44" y="55"/>
                  </a:lnTo>
                  <a:lnTo>
                    <a:pt x="37" y="35"/>
                  </a:lnTo>
                  <a:lnTo>
                    <a:pt x="14" y="32"/>
                  </a:lnTo>
                  <a:lnTo>
                    <a:pt x="0" y="12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01" name="Freeform 118"/>
            <p:cNvSpPr>
              <a:spLocks/>
            </p:cNvSpPr>
            <p:nvPr/>
          </p:nvSpPr>
          <p:spPr bwMode="auto">
            <a:xfrm>
              <a:off x="1918262" y="954951"/>
              <a:ext cx="110873" cy="114032"/>
            </a:xfrm>
            <a:custGeom>
              <a:avLst/>
              <a:gdLst>
                <a:gd name="T0" fmla="*/ 42862 w 79"/>
                <a:gd name="T1" fmla="*/ 7938 h 82"/>
                <a:gd name="T2" fmla="*/ 50800 w 79"/>
                <a:gd name="T3" fmla="*/ 38100 h 82"/>
                <a:gd name="T4" fmla="*/ 46037 w 79"/>
                <a:gd name="T5" fmla="*/ 69850 h 82"/>
                <a:gd name="T6" fmla="*/ 3175 w 79"/>
                <a:gd name="T7" fmla="*/ 46038 h 82"/>
                <a:gd name="T8" fmla="*/ 0 w 79"/>
                <a:gd name="T9" fmla="*/ 77788 h 82"/>
                <a:gd name="T10" fmla="*/ 38100 w 79"/>
                <a:gd name="T11" fmla="*/ 101600 h 82"/>
                <a:gd name="T12" fmla="*/ 58737 w 79"/>
                <a:gd name="T13" fmla="*/ 125413 h 82"/>
                <a:gd name="T14" fmla="*/ 101600 w 79"/>
                <a:gd name="T15" fmla="*/ 130175 h 82"/>
                <a:gd name="T16" fmla="*/ 125412 w 79"/>
                <a:gd name="T17" fmla="*/ 85725 h 82"/>
                <a:gd name="T18" fmla="*/ 109537 w 79"/>
                <a:gd name="T19" fmla="*/ 53975 h 82"/>
                <a:gd name="T20" fmla="*/ 114300 w 79"/>
                <a:gd name="T21" fmla="*/ 0 h 82"/>
                <a:gd name="T22" fmla="*/ 42862 w 79"/>
                <a:gd name="T23" fmla="*/ 7938 h 8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9" h="82">
                  <a:moveTo>
                    <a:pt x="27" y="5"/>
                  </a:moveTo>
                  <a:lnTo>
                    <a:pt x="32" y="24"/>
                  </a:lnTo>
                  <a:lnTo>
                    <a:pt x="29" y="44"/>
                  </a:lnTo>
                  <a:lnTo>
                    <a:pt x="2" y="29"/>
                  </a:lnTo>
                  <a:lnTo>
                    <a:pt x="0" y="49"/>
                  </a:lnTo>
                  <a:lnTo>
                    <a:pt x="24" y="64"/>
                  </a:lnTo>
                  <a:lnTo>
                    <a:pt x="37" y="79"/>
                  </a:lnTo>
                  <a:lnTo>
                    <a:pt x="64" y="82"/>
                  </a:lnTo>
                  <a:lnTo>
                    <a:pt x="79" y="54"/>
                  </a:lnTo>
                  <a:lnTo>
                    <a:pt x="69" y="34"/>
                  </a:lnTo>
                  <a:lnTo>
                    <a:pt x="72" y="0"/>
                  </a:lnTo>
                  <a:lnTo>
                    <a:pt x="27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02" name="Freeform 119"/>
            <p:cNvSpPr>
              <a:spLocks/>
            </p:cNvSpPr>
            <p:nvPr/>
          </p:nvSpPr>
          <p:spPr bwMode="auto">
            <a:xfrm>
              <a:off x="1942125" y="1123220"/>
              <a:ext cx="70174" cy="52844"/>
            </a:xfrm>
            <a:custGeom>
              <a:avLst/>
              <a:gdLst>
                <a:gd name="T0" fmla="*/ 39688 w 50"/>
                <a:gd name="T1" fmla="*/ 0 h 38"/>
                <a:gd name="T2" fmla="*/ 11113 w 50"/>
                <a:gd name="T3" fmla="*/ 20638 h 38"/>
                <a:gd name="T4" fmla="*/ 0 w 50"/>
                <a:gd name="T5" fmla="*/ 55563 h 38"/>
                <a:gd name="T6" fmla="*/ 47625 w 50"/>
                <a:gd name="T7" fmla="*/ 60325 h 38"/>
                <a:gd name="T8" fmla="*/ 79375 w 50"/>
                <a:gd name="T9" fmla="*/ 39688 h 38"/>
                <a:gd name="T10" fmla="*/ 39688 w 50"/>
                <a:gd name="T11" fmla="*/ 0 h 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0" h="38">
                  <a:moveTo>
                    <a:pt x="25" y="0"/>
                  </a:moveTo>
                  <a:lnTo>
                    <a:pt x="7" y="13"/>
                  </a:lnTo>
                  <a:lnTo>
                    <a:pt x="0" y="35"/>
                  </a:lnTo>
                  <a:lnTo>
                    <a:pt x="30" y="38"/>
                  </a:lnTo>
                  <a:lnTo>
                    <a:pt x="50" y="25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03" name="Freeform 120"/>
            <p:cNvSpPr>
              <a:spLocks/>
            </p:cNvSpPr>
            <p:nvPr/>
          </p:nvSpPr>
          <p:spPr bwMode="auto">
            <a:xfrm>
              <a:off x="2064226" y="950777"/>
              <a:ext cx="115085" cy="90393"/>
            </a:xfrm>
            <a:custGeom>
              <a:avLst/>
              <a:gdLst>
                <a:gd name="T0" fmla="*/ 0 w 82"/>
                <a:gd name="T1" fmla="*/ 103188 h 65"/>
                <a:gd name="T2" fmla="*/ 3175 w 82"/>
                <a:gd name="T3" fmla="*/ 58738 h 65"/>
                <a:gd name="T4" fmla="*/ 19050 w 82"/>
                <a:gd name="T5" fmla="*/ 19050 h 65"/>
                <a:gd name="T6" fmla="*/ 63500 w 82"/>
                <a:gd name="T7" fmla="*/ 0 h 65"/>
                <a:gd name="T8" fmla="*/ 103188 w 82"/>
                <a:gd name="T9" fmla="*/ 4763 h 65"/>
                <a:gd name="T10" fmla="*/ 130175 w 82"/>
                <a:gd name="T11" fmla="*/ 12700 h 65"/>
                <a:gd name="T12" fmla="*/ 106363 w 82"/>
                <a:gd name="T13" fmla="*/ 42863 h 65"/>
                <a:gd name="T14" fmla="*/ 66675 w 82"/>
                <a:gd name="T15" fmla="*/ 71438 h 65"/>
                <a:gd name="T16" fmla="*/ 39688 w 82"/>
                <a:gd name="T17" fmla="*/ 71438 h 65"/>
                <a:gd name="T18" fmla="*/ 26988 w 82"/>
                <a:gd name="T19" fmla="*/ 103188 h 65"/>
                <a:gd name="T20" fmla="*/ 0 w 82"/>
                <a:gd name="T21" fmla="*/ 103188 h 6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2" h="65">
                  <a:moveTo>
                    <a:pt x="0" y="65"/>
                  </a:moveTo>
                  <a:lnTo>
                    <a:pt x="2" y="37"/>
                  </a:lnTo>
                  <a:lnTo>
                    <a:pt x="12" y="12"/>
                  </a:lnTo>
                  <a:lnTo>
                    <a:pt x="40" y="0"/>
                  </a:lnTo>
                  <a:lnTo>
                    <a:pt x="65" y="3"/>
                  </a:lnTo>
                  <a:lnTo>
                    <a:pt x="82" y="8"/>
                  </a:lnTo>
                  <a:lnTo>
                    <a:pt x="67" y="27"/>
                  </a:lnTo>
                  <a:lnTo>
                    <a:pt x="42" y="45"/>
                  </a:lnTo>
                  <a:lnTo>
                    <a:pt x="25" y="45"/>
                  </a:lnTo>
                  <a:lnTo>
                    <a:pt x="17" y="65"/>
                  </a:lnTo>
                  <a:lnTo>
                    <a:pt x="0" y="6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04" name="Freeform 121"/>
            <p:cNvSpPr>
              <a:spLocks/>
            </p:cNvSpPr>
            <p:nvPr/>
          </p:nvSpPr>
          <p:spPr bwMode="auto">
            <a:xfrm>
              <a:off x="2189133" y="957736"/>
              <a:ext cx="555774" cy="497853"/>
            </a:xfrm>
            <a:custGeom>
              <a:avLst/>
              <a:gdLst>
                <a:gd name="T0" fmla="*/ 92075 w 396"/>
                <a:gd name="T1" fmla="*/ 0 h 358"/>
                <a:gd name="T2" fmla="*/ 31750 w 396"/>
                <a:gd name="T3" fmla="*/ 19050 h 358"/>
                <a:gd name="T4" fmla="*/ 0 w 396"/>
                <a:gd name="T5" fmla="*/ 79375 h 358"/>
                <a:gd name="T6" fmla="*/ 4763 w 396"/>
                <a:gd name="T7" fmla="*/ 134938 h 358"/>
                <a:gd name="T8" fmla="*/ 47625 w 396"/>
                <a:gd name="T9" fmla="*/ 149225 h 358"/>
                <a:gd name="T10" fmla="*/ 28575 w 396"/>
                <a:gd name="T11" fmla="*/ 173038 h 358"/>
                <a:gd name="T12" fmla="*/ 39688 w 396"/>
                <a:gd name="T13" fmla="*/ 188913 h 358"/>
                <a:gd name="T14" fmla="*/ 130175 w 396"/>
                <a:gd name="T15" fmla="*/ 177800 h 358"/>
                <a:gd name="T16" fmla="*/ 190500 w 396"/>
                <a:gd name="T17" fmla="*/ 204788 h 358"/>
                <a:gd name="T18" fmla="*/ 233363 w 396"/>
                <a:gd name="T19" fmla="*/ 177800 h 358"/>
                <a:gd name="T20" fmla="*/ 288925 w 396"/>
                <a:gd name="T21" fmla="*/ 225425 h 358"/>
                <a:gd name="T22" fmla="*/ 280988 w 396"/>
                <a:gd name="T23" fmla="*/ 260350 h 358"/>
                <a:gd name="T24" fmla="*/ 331788 w 396"/>
                <a:gd name="T25" fmla="*/ 260350 h 358"/>
                <a:gd name="T26" fmla="*/ 360363 w 396"/>
                <a:gd name="T27" fmla="*/ 284163 h 358"/>
                <a:gd name="T28" fmla="*/ 363538 w 396"/>
                <a:gd name="T29" fmla="*/ 334963 h 358"/>
                <a:gd name="T30" fmla="*/ 312738 w 396"/>
                <a:gd name="T31" fmla="*/ 395288 h 358"/>
                <a:gd name="T32" fmla="*/ 225425 w 396"/>
                <a:gd name="T33" fmla="*/ 414338 h 358"/>
                <a:gd name="T34" fmla="*/ 206375 w 396"/>
                <a:gd name="T35" fmla="*/ 446088 h 358"/>
                <a:gd name="T36" fmla="*/ 238125 w 396"/>
                <a:gd name="T37" fmla="*/ 477838 h 358"/>
                <a:gd name="T38" fmla="*/ 312738 w 396"/>
                <a:gd name="T39" fmla="*/ 461963 h 358"/>
                <a:gd name="T40" fmla="*/ 384175 w 396"/>
                <a:gd name="T41" fmla="*/ 517525 h 358"/>
                <a:gd name="T42" fmla="*/ 482600 w 396"/>
                <a:gd name="T43" fmla="*/ 568325 h 358"/>
                <a:gd name="T44" fmla="*/ 450850 w 396"/>
                <a:gd name="T45" fmla="*/ 488950 h 358"/>
                <a:gd name="T46" fmla="*/ 517525 w 396"/>
                <a:gd name="T47" fmla="*/ 533400 h 358"/>
                <a:gd name="T48" fmla="*/ 538163 w 396"/>
                <a:gd name="T49" fmla="*/ 485775 h 358"/>
                <a:gd name="T50" fmla="*/ 522288 w 396"/>
                <a:gd name="T51" fmla="*/ 425450 h 358"/>
                <a:gd name="T52" fmla="*/ 474663 w 396"/>
                <a:gd name="T53" fmla="*/ 414338 h 358"/>
                <a:gd name="T54" fmla="*/ 477838 w 396"/>
                <a:gd name="T55" fmla="*/ 358775 h 358"/>
                <a:gd name="T56" fmla="*/ 501650 w 396"/>
                <a:gd name="T57" fmla="*/ 350838 h 358"/>
                <a:gd name="T58" fmla="*/ 581025 w 396"/>
                <a:gd name="T59" fmla="*/ 430213 h 358"/>
                <a:gd name="T60" fmla="*/ 608013 w 396"/>
                <a:gd name="T61" fmla="*/ 382588 h 358"/>
                <a:gd name="T62" fmla="*/ 628650 w 396"/>
                <a:gd name="T63" fmla="*/ 347663 h 358"/>
                <a:gd name="T64" fmla="*/ 581025 w 396"/>
                <a:gd name="T65" fmla="*/ 311150 h 358"/>
                <a:gd name="T66" fmla="*/ 525463 w 396"/>
                <a:gd name="T67" fmla="*/ 300038 h 358"/>
                <a:gd name="T68" fmla="*/ 485775 w 396"/>
                <a:gd name="T69" fmla="*/ 244475 h 358"/>
                <a:gd name="T70" fmla="*/ 517525 w 396"/>
                <a:gd name="T71" fmla="*/ 209550 h 358"/>
                <a:gd name="T72" fmla="*/ 490538 w 396"/>
                <a:gd name="T73" fmla="*/ 165100 h 358"/>
                <a:gd name="T74" fmla="*/ 414338 w 396"/>
                <a:gd name="T75" fmla="*/ 134938 h 358"/>
                <a:gd name="T76" fmla="*/ 363538 w 396"/>
                <a:gd name="T77" fmla="*/ 111125 h 358"/>
                <a:gd name="T78" fmla="*/ 328613 w 396"/>
                <a:gd name="T79" fmla="*/ 42863 h 358"/>
                <a:gd name="T80" fmla="*/ 230188 w 396"/>
                <a:gd name="T81" fmla="*/ 55563 h 358"/>
                <a:gd name="T82" fmla="*/ 198438 w 396"/>
                <a:gd name="T83" fmla="*/ 95250 h 358"/>
                <a:gd name="T84" fmla="*/ 214313 w 396"/>
                <a:gd name="T85" fmla="*/ 4763 h 358"/>
                <a:gd name="T86" fmla="*/ 146050 w 396"/>
                <a:gd name="T87" fmla="*/ 0 h 358"/>
                <a:gd name="T88" fmla="*/ 111125 w 396"/>
                <a:gd name="T89" fmla="*/ 42863 h 358"/>
                <a:gd name="T90" fmla="*/ 107950 w 396"/>
                <a:gd name="T91" fmla="*/ 79375 h 358"/>
                <a:gd name="T92" fmla="*/ 71438 w 396"/>
                <a:gd name="T93" fmla="*/ 74613 h 358"/>
                <a:gd name="T94" fmla="*/ 92075 w 396"/>
                <a:gd name="T95" fmla="*/ 0 h 35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96" h="358">
                  <a:moveTo>
                    <a:pt x="58" y="0"/>
                  </a:moveTo>
                  <a:lnTo>
                    <a:pt x="20" y="12"/>
                  </a:lnTo>
                  <a:lnTo>
                    <a:pt x="0" y="50"/>
                  </a:lnTo>
                  <a:lnTo>
                    <a:pt x="3" y="85"/>
                  </a:lnTo>
                  <a:lnTo>
                    <a:pt x="30" y="94"/>
                  </a:lnTo>
                  <a:lnTo>
                    <a:pt x="18" y="109"/>
                  </a:lnTo>
                  <a:lnTo>
                    <a:pt x="25" y="119"/>
                  </a:lnTo>
                  <a:lnTo>
                    <a:pt x="82" y="112"/>
                  </a:lnTo>
                  <a:lnTo>
                    <a:pt x="120" y="129"/>
                  </a:lnTo>
                  <a:lnTo>
                    <a:pt x="147" y="112"/>
                  </a:lnTo>
                  <a:lnTo>
                    <a:pt x="182" y="142"/>
                  </a:lnTo>
                  <a:lnTo>
                    <a:pt x="177" y="164"/>
                  </a:lnTo>
                  <a:lnTo>
                    <a:pt x="209" y="164"/>
                  </a:lnTo>
                  <a:lnTo>
                    <a:pt x="227" y="179"/>
                  </a:lnTo>
                  <a:lnTo>
                    <a:pt x="229" y="211"/>
                  </a:lnTo>
                  <a:lnTo>
                    <a:pt x="197" y="249"/>
                  </a:lnTo>
                  <a:lnTo>
                    <a:pt x="142" y="261"/>
                  </a:lnTo>
                  <a:lnTo>
                    <a:pt x="130" y="281"/>
                  </a:lnTo>
                  <a:lnTo>
                    <a:pt x="150" y="301"/>
                  </a:lnTo>
                  <a:lnTo>
                    <a:pt x="197" y="291"/>
                  </a:lnTo>
                  <a:lnTo>
                    <a:pt x="242" y="326"/>
                  </a:lnTo>
                  <a:lnTo>
                    <a:pt x="304" y="358"/>
                  </a:lnTo>
                  <a:lnTo>
                    <a:pt x="284" y="308"/>
                  </a:lnTo>
                  <a:lnTo>
                    <a:pt x="326" y="336"/>
                  </a:lnTo>
                  <a:lnTo>
                    <a:pt x="339" y="306"/>
                  </a:lnTo>
                  <a:lnTo>
                    <a:pt x="329" y="268"/>
                  </a:lnTo>
                  <a:lnTo>
                    <a:pt x="299" y="261"/>
                  </a:lnTo>
                  <a:lnTo>
                    <a:pt x="301" y="226"/>
                  </a:lnTo>
                  <a:lnTo>
                    <a:pt x="316" y="221"/>
                  </a:lnTo>
                  <a:lnTo>
                    <a:pt x="366" y="271"/>
                  </a:lnTo>
                  <a:lnTo>
                    <a:pt x="383" y="241"/>
                  </a:lnTo>
                  <a:lnTo>
                    <a:pt x="396" y="219"/>
                  </a:lnTo>
                  <a:lnTo>
                    <a:pt x="366" y="196"/>
                  </a:lnTo>
                  <a:lnTo>
                    <a:pt x="331" y="189"/>
                  </a:lnTo>
                  <a:lnTo>
                    <a:pt x="306" y="154"/>
                  </a:lnTo>
                  <a:lnTo>
                    <a:pt x="326" y="132"/>
                  </a:lnTo>
                  <a:lnTo>
                    <a:pt x="309" y="104"/>
                  </a:lnTo>
                  <a:lnTo>
                    <a:pt x="261" y="85"/>
                  </a:lnTo>
                  <a:lnTo>
                    <a:pt x="229" y="70"/>
                  </a:lnTo>
                  <a:lnTo>
                    <a:pt x="207" y="27"/>
                  </a:lnTo>
                  <a:lnTo>
                    <a:pt x="145" y="35"/>
                  </a:lnTo>
                  <a:lnTo>
                    <a:pt x="125" y="60"/>
                  </a:lnTo>
                  <a:lnTo>
                    <a:pt x="135" y="3"/>
                  </a:lnTo>
                  <a:lnTo>
                    <a:pt x="92" y="0"/>
                  </a:lnTo>
                  <a:lnTo>
                    <a:pt x="70" y="27"/>
                  </a:lnTo>
                  <a:lnTo>
                    <a:pt x="68" y="50"/>
                  </a:lnTo>
                  <a:lnTo>
                    <a:pt x="45" y="47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05" name="Freeform 122"/>
            <p:cNvSpPr>
              <a:spLocks/>
            </p:cNvSpPr>
            <p:nvPr/>
          </p:nvSpPr>
          <p:spPr bwMode="auto">
            <a:xfrm>
              <a:off x="2395447" y="1216393"/>
              <a:ext cx="44910" cy="52844"/>
            </a:xfrm>
            <a:custGeom>
              <a:avLst/>
              <a:gdLst>
                <a:gd name="T0" fmla="*/ 4763 w 32"/>
                <a:gd name="T1" fmla="*/ 60325 h 38"/>
                <a:gd name="T2" fmla="*/ 4763 w 32"/>
                <a:gd name="T3" fmla="*/ 55563 h 38"/>
                <a:gd name="T4" fmla="*/ 0 w 32"/>
                <a:gd name="T5" fmla="*/ 55563 h 38"/>
                <a:gd name="T6" fmla="*/ 4763 w 32"/>
                <a:gd name="T7" fmla="*/ 47625 h 38"/>
                <a:gd name="T8" fmla="*/ 7938 w 32"/>
                <a:gd name="T9" fmla="*/ 36513 h 38"/>
                <a:gd name="T10" fmla="*/ 7938 w 32"/>
                <a:gd name="T11" fmla="*/ 23813 h 38"/>
                <a:gd name="T12" fmla="*/ 7938 w 32"/>
                <a:gd name="T13" fmla="*/ 15875 h 38"/>
                <a:gd name="T14" fmla="*/ 15875 w 32"/>
                <a:gd name="T15" fmla="*/ 7938 h 38"/>
                <a:gd name="T16" fmla="*/ 20638 w 32"/>
                <a:gd name="T17" fmla="*/ 0 h 38"/>
                <a:gd name="T18" fmla="*/ 26988 w 32"/>
                <a:gd name="T19" fmla="*/ 0 h 38"/>
                <a:gd name="T20" fmla="*/ 34925 w 32"/>
                <a:gd name="T21" fmla="*/ 0 h 38"/>
                <a:gd name="T22" fmla="*/ 42863 w 32"/>
                <a:gd name="T23" fmla="*/ 7938 h 38"/>
                <a:gd name="T24" fmla="*/ 47625 w 32"/>
                <a:gd name="T25" fmla="*/ 15875 h 38"/>
                <a:gd name="T26" fmla="*/ 50800 w 32"/>
                <a:gd name="T27" fmla="*/ 23813 h 38"/>
                <a:gd name="T28" fmla="*/ 42863 w 32"/>
                <a:gd name="T29" fmla="*/ 36513 h 38"/>
                <a:gd name="T30" fmla="*/ 31750 w 32"/>
                <a:gd name="T31" fmla="*/ 47625 h 38"/>
                <a:gd name="T32" fmla="*/ 15875 w 32"/>
                <a:gd name="T33" fmla="*/ 55563 h 38"/>
                <a:gd name="T34" fmla="*/ 7938 w 32"/>
                <a:gd name="T35" fmla="*/ 60325 h 38"/>
                <a:gd name="T36" fmla="*/ 4763 w 32"/>
                <a:gd name="T37" fmla="*/ 60325 h 3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2" h="38">
                  <a:moveTo>
                    <a:pt x="3" y="38"/>
                  </a:moveTo>
                  <a:lnTo>
                    <a:pt x="3" y="35"/>
                  </a:lnTo>
                  <a:lnTo>
                    <a:pt x="0" y="35"/>
                  </a:lnTo>
                  <a:lnTo>
                    <a:pt x="3" y="30"/>
                  </a:lnTo>
                  <a:lnTo>
                    <a:pt x="5" y="23"/>
                  </a:lnTo>
                  <a:lnTo>
                    <a:pt x="5" y="15"/>
                  </a:lnTo>
                  <a:lnTo>
                    <a:pt x="5" y="10"/>
                  </a:lnTo>
                  <a:lnTo>
                    <a:pt x="10" y="5"/>
                  </a:lnTo>
                  <a:lnTo>
                    <a:pt x="13" y="0"/>
                  </a:lnTo>
                  <a:lnTo>
                    <a:pt x="17" y="0"/>
                  </a:lnTo>
                  <a:lnTo>
                    <a:pt x="22" y="0"/>
                  </a:lnTo>
                  <a:lnTo>
                    <a:pt x="27" y="5"/>
                  </a:lnTo>
                  <a:lnTo>
                    <a:pt x="30" y="10"/>
                  </a:lnTo>
                  <a:lnTo>
                    <a:pt x="32" y="15"/>
                  </a:lnTo>
                  <a:lnTo>
                    <a:pt x="27" y="23"/>
                  </a:lnTo>
                  <a:lnTo>
                    <a:pt x="20" y="30"/>
                  </a:lnTo>
                  <a:lnTo>
                    <a:pt x="10" y="35"/>
                  </a:lnTo>
                  <a:lnTo>
                    <a:pt x="5" y="38"/>
                  </a:lnTo>
                  <a:lnTo>
                    <a:pt x="3" y="3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06" name="Freeform 123"/>
            <p:cNvSpPr>
              <a:spLocks/>
            </p:cNvSpPr>
            <p:nvPr/>
          </p:nvSpPr>
          <p:spPr bwMode="auto">
            <a:xfrm>
              <a:off x="2395447" y="1216393"/>
              <a:ext cx="44910" cy="52844"/>
            </a:xfrm>
            <a:custGeom>
              <a:avLst/>
              <a:gdLst>
                <a:gd name="T0" fmla="*/ 4763 w 32"/>
                <a:gd name="T1" fmla="*/ 60325 h 38"/>
                <a:gd name="T2" fmla="*/ 4763 w 32"/>
                <a:gd name="T3" fmla="*/ 55563 h 38"/>
                <a:gd name="T4" fmla="*/ 0 w 32"/>
                <a:gd name="T5" fmla="*/ 55563 h 38"/>
                <a:gd name="T6" fmla="*/ 4763 w 32"/>
                <a:gd name="T7" fmla="*/ 47625 h 38"/>
                <a:gd name="T8" fmla="*/ 7938 w 32"/>
                <a:gd name="T9" fmla="*/ 36513 h 38"/>
                <a:gd name="T10" fmla="*/ 7938 w 32"/>
                <a:gd name="T11" fmla="*/ 23813 h 38"/>
                <a:gd name="T12" fmla="*/ 7938 w 32"/>
                <a:gd name="T13" fmla="*/ 15875 h 38"/>
                <a:gd name="T14" fmla="*/ 15875 w 32"/>
                <a:gd name="T15" fmla="*/ 7938 h 38"/>
                <a:gd name="T16" fmla="*/ 20638 w 32"/>
                <a:gd name="T17" fmla="*/ 0 h 38"/>
                <a:gd name="T18" fmla="*/ 26988 w 32"/>
                <a:gd name="T19" fmla="*/ 0 h 38"/>
                <a:gd name="T20" fmla="*/ 34925 w 32"/>
                <a:gd name="T21" fmla="*/ 0 h 38"/>
                <a:gd name="T22" fmla="*/ 42863 w 32"/>
                <a:gd name="T23" fmla="*/ 7938 h 38"/>
                <a:gd name="T24" fmla="*/ 47625 w 32"/>
                <a:gd name="T25" fmla="*/ 15875 h 38"/>
                <a:gd name="T26" fmla="*/ 50800 w 32"/>
                <a:gd name="T27" fmla="*/ 23813 h 38"/>
                <a:gd name="T28" fmla="*/ 42863 w 32"/>
                <a:gd name="T29" fmla="*/ 36513 h 38"/>
                <a:gd name="T30" fmla="*/ 31750 w 32"/>
                <a:gd name="T31" fmla="*/ 47625 h 38"/>
                <a:gd name="T32" fmla="*/ 15875 w 32"/>
                <a:gd name="T33" fmla="*/ 55563 h 38"/>
                <a:gd name="T34" fmla="*/ 4763 w 32"/>
                <a:gd name="T35" fmla="*/ 60325 h 3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2" h="38">
                  <a:moveTo>
                    <a:pt x="3" y="38"/>
                  </a:moveTo>
                  <a:lnTo>
                    <a:pt x="3" y="35"/>
                  </a:lnTo>
                  <a:lnTo>
                    <a:pt x="0" y="35"/>
                  </a:lnTo>
                  <a:lnTo>
                    <a:pt x="3" y="30"/>
                  </a:lnTo>
                  <a:lnTo>
                    <a:pt x="5" y="23"/>
                  </a:lnTo>
                  <a:lnTo>
                    <a:pt x="5" y="15"/>
                  </a:lnTo>
                  <a:lnTo>
                    <a:pt x="5" y="10"/>
                  </a:lnTo>
                  <a:lnTo>
                    <a:pt x="10" y="5"/>
                  </a:lnTo>
                  <a:lnTo>
                    <a:pt x="13" y="0"/>
                  </a:lnTo>
                  <a:lnTo>
                    <a:pt x="17" y="0"/>
                  </a:lnTo>
                  <a:lnTo>
                    <a:pt x="22" y="0"/>
                  </a:lnTo>
                  <a:lnTo>
                    <a:pt x="27" y="5"/>
                  </a:lnTo>
                  <a:lnTo>
                    <a:pt x="30" y="10"/>
                  </a:lnTo>
                  <a:lnTo>
                    <a:pt x="32" y="15"/>
                  </a:lnTo>
                  <a:lnTo>
                    <a:pt x="27" y="23"/>
                  </a:lnTo>
                  <a:lnTo>
                    <a:pt x="20" y="30"/>
                  </a:lnTo>
                  <a:lnTo>
                    <a:pt x="10" y="35"/>
                  </a:lnTo>
                  <a:lnTo>
                    <a:pt x="3" y="3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07" name="Freeform 124"/>
            <p:cNvSpPr>
              <a:spLocks/>
            </p:cNvSpPr>
            <p:nvPr/>
          </p:nvSpPr>
          <p:spPr bwMode="auto">
            <a:xfrm>
              <a:off x="2371583" y="1148253"/>
              <a:ext cx="23858" cy="48672"/>
            </a:xfrm>
            <a:custGeom>
              <a:avLst/>
              <a:gdLst>
                <a:gd name="T0" fmla="*/ 11113 w 17"/>
                <a:gd name="T1" fmla="*/ 55563 h 35"/>
                <a:gd name="T2" fmla="*/ 7938 w 17"/>
                <a:gd name="T3" fmla="*/ 55563 h 35"/>
                <a:gd name="T4" fmla="*/ 3175 w 17"/>
                <a:gd name="T5" fmla="*/ 47625 h 35"/>
                <a:gd name="T6" fmla="*/ 0 w 17"/>
                <a:gd name="T7" fmla="*/ 26988 h 35"/>
                <a:gd name="T8" fmla="*/ 3175 w 17"/>
                <a:gd name="T9" fmla="*/ 7938 h 35"/>
                <a:gd name="T10" fmla="*/ 7938 w 17"/>
                <a:gd name="T11" fmla="*/ 3175 h 35"/>
                <a:gd name="T12" fmla="*/ 11113 w 17"/>
                <a:gd name="T13" fmla="*/ 0 h 35"/>
                <a:gd name="T14" fmla="*/ 19050 w 17"/>
                <a:gd name="T15" fmla="*/ 3175 h 35"/>
                <a:gd name="T16" fmla="*/ 23813 w 17"/>
                <a:gd name="T17" fmla="*/ 7938 h 35"/>
                <a:gd name="T18" fmla="*/ 26988 w 17"/>
                <a:gd name="T19" fmla="*/ 26988 h 35"/>
                <a:gd name="T20" fmla="*/ 23813 w 17"/>
                <a:gd name="T21" fmla="*/ 47625 h 35"/>
                <a:gd name="T22" fmla="*/ 19050 w 17"/>
                <a:gd name="T23" fmla="*/ 55563 h 35"/>
                <a:gd name="T24" fmla="*/ 15875 w 17"/>
                <a:gd name="T25" fmla="*/ 55563 h 35"/>
                <a:gd name="T26" fmla="*/ 11113 w 17"/>
                <a:gd name="T27" fmla="*/ 55563 h 3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7" h="35">
                  <a:moveTo>
                    <a:pt x="7" y="35"/>
                  </a:moveTo>
                  <a:lnTo>
                    <a:pt x="5" y="35"/>
                  </a:lnTo>
                  <a:lnTo>
                    <a:pt x="2" y="30"/>
                  </a:lnTo>
                  <a:lnTo>
                    <a:pt x="0" y="17"/>
                  </a:lnTo>
                  <a:lnTo>
                    <a:pt x="2" y="5"/>
                  </a:lnTo>
                  <a:lnTo>
                    <a:pt x="5" y="2"/>
                  </a:lnTo>
                  <a:lnTo>
                    <a:pt x="7" y="0"/>
                  </a:lnTo>
                  <a:lnTo>
                    <a:pt x="12" y="2"/>
                  </a:lnTo>
                  <a:lnTo>
                    <a:pt x="15" y="5"/>
                  </a:lnTo>
                  <a:lnTo>
                    <a:pt x="17" y="17"/>
                  </a:lnTo>
                  <a:lnTo>
                    <a:pt x="15" y="30"/>
                  </a:lnTo>
                  <a:lnTo>
                    <a:pt x="12" y="35"/>
                  </a:lnTo>
                  <a:lnTo>
                    <a:pt x="10" y="35"/>
                  </a:lnTo>
                  <a:lnTo>
                    <a:pt x="7" y="3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08" name="Freeform 125"/>
            <p:cNvSpPr>
              <a:spLocks/>
            </p:cNvSpPr>
            <p:nvPr/>
          </p:nvSpPr>
          <p:spPr bwMode="auto">
            <a:xfrm>
              <a:off x="2371583" y="1148253"/>
              <a:ext cx="23858" cy="48672"/>
            </a:xfrm>
            <a:custGeom>
              <a:avLst/>
              <a:gdLst>
                <a:gd name="T0" fmla="*/ 11113 w 17"/>
                <a:gd name="T1" fmla="*/ 55563 h 35"/>
                <a:gd name="T2" fmla="*/ 7938 w 17"/>
                <a:gd name="T3" fmla="*/ 55563 h 35"/>
                <a:gd name="T4" fmla="*/ 3175 w 17"/>
                <a:gd name="T5" fmla="*/ 47625 h 35"/>
                <a:gd name="T6" fmla="*/ 0 w 17"/>
                <a:gd name="T7" fmla="*/ 26988 h 35"/>
                <a:gd name="T8" fmla="*/ 3175 w 17"/>
                <a:gd name="T9" fmla="*/ 7938 h 35"/>
                <a:gd name="T10" fmla="*/ 7938 w 17"/>
                <a:gd name="T11" fmla="*/ 3175 h 35"/>
                <a:gd name="T12" fmla="*/ 11113 w 17"/>
                <a:gd name="T13" fmla="*/ 0 h 35"/>
                <a:gd name="T14" fmla="*/ 19050 w 17"/>
                <a:gd name="T15" fmla="*/ 3175 h 35"/>
                <a:gd name="T16" fmla="*/ 23813 w 17"/>
                <a:gd name="T17" fmla="*/ 7938 h 35"/>
                <a:gd name="T18" fmla="*/ 26988 w 17"/>
                <a:gd name="T19" fmla="*/ 26988 h 35"/>
                <a:gd name="T20" fmla="*/ 23813 w 17"/>
                <a:gd name="T21" fmla="*/ 47625 h 35"/>
                <a:gd name="T22" fmla="*/ 19050 w 17"/>
                <a:gd name="T23" fmla="*/ 55563 h 35"/>
                <a:gd name="T24" fmla="*/ 11113 w 17"/>
                <a:gd name="T25" fmla="*/ 55563 h 3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7" h="35">
                  <a:moveTo>
                    <a:pt x="7" y="35"/>
                  </a:moveTo>
                  <a:lnTo>
                    <a:pt x="5" y="35"/>
                  </a:lnTo>
                  <a:lnTo>
                    <a:pt x="2" y="30"/>
                  </a:lnTo>
                  <a:lnTo>
                    <a:pt x="0" y="17"/>
                  </a:lnTo>
                  <a:lnTo>
                    <a:pt x="2" y="5"/>
                  </a:lnTo>
                  <a:lnTo>
                    <a:pt x="5" y="2"/>
                  </a:lnTo>
                  <a:lnTo>
                    <a:pt x="7" y="0"/>
                  </a:lnTo>
                  <a:lnTo>
                    <a:pt x="12" y="2"/>
                  </a:lnTo>
                  <a:lnTo>
                    <a:pt x="15" y="5"/>
                  </a:lnTo>
                  <a:lnTo>
                    <a:pt x="17" y="17"/>
                  </a:lnTo>
                  <a:lnTo>
                    <a:pt x="15" y="30"/>
                  </a:lnTo>
                  <a:lnTo>
                    <a:pt x="12" y="35"/>
                  </a:lnTo>
                  <a:lnTo>
                    <a:pt x="7" y="3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09" name="Freeform 126"/>
            <p:cNvSpPr>
              <a:spLocks/>
            </p:cNvSpPr>
            <p:nvPr/>
          </p:nvSpPr>
          <p:spPr bwMode="auto">
            <a:xfrm>
              <a:off x="2179307" y="1330426"/>
              <a:ext cx="101051" cy="87611"/>
            </a:xfrm>
            <a:custGeom>
              <a:avLst/>
              <a:gdLst>
                <a:gd name="T0" fmla="*/ 50800 w 72"/>
                <a:gd name="T1" fmla="*/ 0 h 63"/>
                <a:gd name="T2" fmla="*/ 98425 w 72"/>
                <a:gd name="T3" fmla="*/ 12700 h 63"/>
                <a:gd name="T4" fmla="*/ 114300 w 72"/>
                <a:gd name="T5" fmla="*/ 44450 h 63"/>
                <a:gd name="T6" fmla="*/ 74613 w 72"/>
                <a:gd name="T7" fmla="*/ 60325 h 63"/>
                <a:gd name="T8" fmla="*/ 26988 w 72"/>
                <a:gd name="T9" fmla="*/ 100012 h 63"/>
                <a:gd name="T10" fmla="*/ 0 w 72"/>
                <a:gd name="T11" fmla="*/ 60325 h 63"/>
                <a:gd name="T12" fmla="*/ 3175 w 72"/>
                <a:gd name="T13" fmla="*/ 20637 h 63"/>
                <a:gd name="T14" fmla="*/ 50800 w 72"/>
                <a:gd name="T15" fmla="*/ 0 h 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2" h="63">
                  <a:moveTo>
                    <a:pt x="32" y="0"/>
                  </a:moveTo>
                  <a:lnTo>
                    <a:pt x="62" y="8"/>
                  </a:lnTo>
                  <a:lnTo>
                    <a:pt x="72" y="28"/>
                  </a:lnTo>
                  <a:lnTo>
                    <a:pt x="47" y="38"/>
                  </a:lnTo>
                  <a:lnTo>
                    <a:pt x="17" y="63"/>
                  </a:lnTo>
                  <a:lnTo>
                    <a:pt x="0" y="38"/>
                  </a:lnTo>
                  <a:lnTo>
                    <a:pt x="2" y="13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10" name="Freeform 127"/>
            <p:cNvSpPr>
              <a:spLocks/>
            </p:cNvSpPr>
            <p:nvPr/>
          </p:nvSpPr>
          <p:spPr bwMode="auto">
            <a:xfrm>
              <a:off x="1921074" y="833962"/>
              <a:ext cx="119293" cy="79268"/>
            </a:xfrm>
            <a:custGeom>
              <a:avLst/>
              <a:gdLst>
                <a:gd name="T0" fmla="*/ 58737 w 85"/>
                <a:gd name="T1" fmla="*/ 34925 h 57"/>
                <a:gd name="T2" fmla="*/ 98425 w 85"/>
                <a:gd name="T3" fmla="*/ 11113 h 57"/>
                <a:gd name="T4" fmla="*/ 134937 w 85"/>
                <a:gd name="T5" fmla="*/ 14288 h 57"/>
                <a:gd name="T6" fmla="*/ 130175 w 85"/>
                <a:gd name="T7" fmla="*/ 74613 h 57"/>
                <a:gd name="T8" fmla="*/ 47625 w 85"/>
                <a:gd name="T9" fmla="*/ 90488 h 57"/>
                <a:gd name="T10" fmla="*/ 23812 w 85"/>
                <a:gd name="T11" fmla="*/ 58738 h 57"/>
                <a:gd name="T12" fmla="*/ 0 w 85"/>
                <a:gd name="T13" fmla="*/ 19050 h 57"/>
                <a:gd name="T14" fmla="*/ 19050 w 85"/>
                <a:gd name="T15" fmla="*/ 0 h 57"/>
                <a:gd name="T16" fmla="*/ 42862 w 85"/>
                <a:gd name="T17" fmla="*/ 30163 h 57"/>
                <a:gd name="T18" fmla="*/ 58737 w 85"/>
                <a:gd name="T19" fmla="*/ 34925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5" h="57">
                  <a:moveTo>
                    <a:pt x="37" y="22"/>
                  </a:moveTo>
                  <a:lnTo>
                    <a:pt x="62" y="7"/>
                  </a:lnTo>
                  <a:lnTo>
                    <a:pt x="85" y="9"/>
                  </a:lnTo>
                  <a:lnTo>
                    <a:pt x="82" y="47"/>
                  </a:lnTo>
                  <a:lnTo>
                    <a:pt x="30" y="57"/>
                  </a:lnTo>
                  <a:lnTo>
                    <a:pt x="15" y="37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27" y="19"/>
                  </a:lnTo>
                  <a:lnTo>
                    <a:pt x="37" y="2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11" name="Freeform 128"/>
            <p:cNvSpPr>
              <a:spLocks/>
            </p:cNvSpPr>
            <p:nvPr/>
          </p:nvSpPr>
          <p:spPr bwMode="auto">
            <a:xfrm>
              <a:off x="1921074" y="833962"/>
              <a:ext cx="119293" cy="79268"/>
            </a:xfrm>
            <a:custGeom>
              <a:avLst/>
              <a:gdLst>
                <a:gd name="T0" fmla="*/ 58737 w 85"/>
                <a:gd name="T1" fmla="*/ 34925 h 57"/>
                <a:gd name="T2" fmla="*/ 98425 w 85"/>
                <a:gd name="T3" fmla="*/ 11113 h 57"/>
                <a:gd name="T4" fmla="*/ 134937 w 85"/>
                <a:gd name="T5" fmla="*/ 14288 h 57"/>
                <a:gd name="T6" fmla="*/ 130175 w 85"/>
                <a:gd name="T7" fmla="*/ 74613 h 57"/>
                <a:gd name="T8" fmla="*/ 47625 w 85"/>
                <a:gd name="T9" fmla="*/ 90488 h 57"/>
                <a:gd name="T10" fmla="*/ 23812 w 85"/>
                <a:gd name="T11" fmla="*/ 58738 h 57"/>
                <a:gd name="T12" fmla="*/ 0 w 85"/>
                <a:gd name="T13" fmla="*/ 19050 h 57"/>
                <a:gd name="T14" fmla="*/ 19050 w 85"/>
                <a:gd name="T15" fmla="*/ 0 h 57"/>
                <a:gd name="T16" fmla="*/ 42862 w 85"/>
                <a:gd name="T17" fmla="*/ 30163 h 57"/>
                <a:gd name="T18" fmla="*/ 58737 w 85"/>
                <a:gd name="T19" fmla="*/ 34925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5" h="57">
                  <a:moveTo>
                    <a:pt x="37" y="22"/>
                  </a:moveTo>
                  <a:lnTo>
                    <a:pt x="62" y="7"/>
                  </a:lnTo>
                  <a:lnTo>
                    <a:pt x="85" y="9"/>
                  </a:lnTo>
                  <a:lnTo>
                    <a:pt x="82" y="47"/>
                  </a:lnTo>
                  <a:lnTo>
                    <a:pt x="30" y="57"/>
                  </a:lnTo>
                  <a:lnTo>
                    <a:pt x="15" y="37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27" y="19"/>
                  </a:lnTo>
                  <a:lnTo>
                    <a:pt x="37" y="2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12" name="Freeform 129"/>
            <p:cNvSpPr>
              <a:spLocks/>
            </p:cNvSpPr>
            <p:nvPr/>
          </p:nvSpPr>
          <p:spPr bwMode="auto">
            <a:xfrm>
              <a:off x="1921074" y="833962"/>
              <a:ext cx="119293" cy="79268"/>
            </a:xfrm>
            <a:custGeom>
              <a:avLst/>
              <a:gdLst>
                <a:gd name="T0" fmla="*/ 58737 w 85"/>
                <a:gd name="T1" fmla="*/ 34925 h 57"/>
                <a:gd name="T2" fmla="*/ 98425 w 85"/>
                <a:gd name="T3" fmla="*/ 11113 h 57"/>
                <a:gd name="T4" fmla="*/ 134937 w 85"/>
                <a:gd name="T5" fmla="*/ 14288 h 57"/>
                <a:gd name="T6" fmla="*/ 130175 w 85"/>
                <a:gd name="T7" fmla="*/ 74613 h 57"/>
                <a:gd name="T8" fmla="*/ 47625 w 85"/>
                <a:gd name="T9" fmla="*/ 90488 h 57"/>
                <a:gd name="T10" fmla="*/ 23812 w 85"/>
                <a:gd name="T11" fmla="*/ 58738 h 57"/>
                <a:gd name="T12" fmla="*/ 0 w 85"/>
                <a:gd name="T13" fmla="*/ 19050 h 57"/>
                <a:gd name="T14" fmla="*/ 19050 w 85"/>
                <a:gd name="T15" fmla="*/ 0 h 57"/>
                <a:gd name="T16" fmla="*/ 42862 w 85"/>
                <a:gd name="T17" fmla="*/ 30163 h 5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5" h="57">
                  <a:moveTo>
                    <a:pt x="37" y="22"/>
                  </a:moveTo>
                  <a:lnTo>
                    <a:pt x="62" y="7"/>
                  </a:lnTo>
                  <a:lnTo>
                    <a:pt x="85" y="9"/>
                  </a:lnTo>
                  <a:lnTo>
                    <a:pt x="82" y="47"/>
                  </a:lnTo>
                  <a:lnTo>
                    <a:pt x="30" y="57"/>
                  </a:lnTo>
                  <a:lnTo>
                    <a:pt x="15" y="37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27" y="19"/>
                  </a:ln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13" name="Freeform 130"/>
            <p:cNvSpPr>
              <a:spLocks/>
            </p:cNvSpPr>
            <p:nvPr/>
          </p:nvSpPr>
          <p:spPr bwMode="auto">
            <a:xfrm>
              <a:off x="2074048" y="729663"/>
              <a:ext cx="63157" cy="62579"/>
            </a:xfrm>
            <a:custGeom>
              <a:avLst/>
              <a:gdLst>
                <a:gd name="T0" fmla="*/ 0 w 45"/>
                <a:gd name="T1" fmla="*/ 11112 h 45"/>
                <a:gd name="T2" fmla="*/ 0 w 45"/>
                <a:gd name="T3" fmla="*/ 47625 h 45"/>
                <a:gd name="T4" fmla="*/ 28575 w 45"/>
                <a:gd name="T5" fmla="*/ 71437 h 45"/>
                <a:gd name="T6" fmla="*/ 55563 w 45"/>
                <a:gd name="T7" fmla="*/ 66675 h 45"/>
                <a:gd name="T8" fmla="*/ 71438 w 45"/>
                <a:gd name="T9" fmla="*/ 31750 h 45"/>
                <a:gd name="T10" fmla="*/ 47625 w 45"/>
                <a:gd name="T11" fmla="*/ 0 h 45"/>
                <a:gd name="T12" fmla="*/ 0 w 45"/>
                <a:gd name="T13" fmla="*/ 11112 h 4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5" h="45">
                  <a:moveTo>
                    <a:pt x="0" y="7"/>
                  </a:moveTo>
                  <a:lnTo>
                    <a:pt x="0" y="30"/>
                  </a:lnTo>
                  <a:lnTo>
                    <a:pt x="18" y="45"/>
                  </a:lnTo>
                  <a:lnTo>
                    <a:pt x="35" y="42"/>
                  </a:lnTo>
                  <a:lnTo>
                    <a:pt x="45" y="20"/>
                  </a:lnTo>
                  <a:lnTo>
                    <a:pt x="3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14" name="Freeform 131"/>
            <p:cNvSpPr>
              <a:spLocks/>
            </p:cNvSpPr>
            <p:nvPr/>
          </p:nvSpPr>
          <p:spPr bwMode="auto">
            <a:xfrm>
              <a:off x="2064226" y="664303"/>
              <a:ext cx="42104" cy="34767"/>
            </a:xfrm>
            <a:custGeom>
              <a:avLst/>
              <a:gdLst>
                <a:gd name="T0" fmla="*/ 3175 w 30"/>
                <a:gd name="T1" fmla="*/ 0 h 25"/>
                <a:gd name="T2" fmla="*/ 0 w 30"/>
                <a:gd name="T3" fmla="*/ 39688 h 25"/>
                <a:gd name="T4" fmla="*/ 39688 w 30"/>
                <a:gd name="T5" fmla="*/ 39688 h 25"/>
                <a:gd name="T6" fmla="*/ 47625 w 30"/>
                <a:gd name="T7" fmla="*/ 11113 h 25"/>
                <a:gd name="T8" fmla="*/ 3175 w 30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" h="25">
                  <a:moveTo>
                    <a:pt x="2" y="0"/>
                  </a:moveTo>
                  <a:lnTo>
                    <a:pt x="0" y="25"/>
                  </a:lnTo>
                  <a:lnTo>
                    <a:pt x="25" y="25"/>
                  </a:lnTo>
                  <a:lnTo>
                    <a:pt x="30" y="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15" name="Freeform 132"/>
            <p:cNvSpPr>
              <a:spLocks/>
            </p:cNvSpPr>
            <p:nvPr/>
          </p:nvSpPr>
          <p:spPr bwMode="auto">
            <a:xfrm>
              <a:off x="2155453" y="608679"/>
              <a:ext cx="138945" cy="148804"/>
            </a:xfrm>
            <a:custGeom>
              <a:avLst/>
              <a:gdLst>
                <a:gd name="T0" fmla="*/ 50800 w 99"/>
                <a:gd name="T1" fmla="*/ 0 h 107"/>
                <a:gd name="T2" fmla="*/ 26988 w 99"/>
                <a:gd name="T3" fmla="*/ 34925 h 107"/>
                <a:gd name="T4" fmla="*/ 0 w 99"/>
                <a:gd name="T5" fmla="*/ 66675 h 107"/>
                <a:gd name="T6" fmla="*/ 3175 w 99"/>
                <a:gd name="T7" fmla="*/ 106363 h 107"/>
                <a:gd name="T8" fmla="*/ 38100 w 99"/>
                <a:gd name="T9" fmla="*/ 106363 h 107"/>
                <a:gd name="T10" fmla="*/ 30163 w 99"/>
                <a:gd name="T11" fmla="*/ 130175 h 107"/>
                <a:gd name="T12" fmla="*/ 42863 w 99"/>
                <a:gd name="T13" fmla="*/ 161925 h 107"/>
                <a:gd name="T14" fmla="*/ 130175 w 99"/>
                <a:gd name="T15" fmla="*/ 169863 h 107"/>
                <a:gd name="T16" fmla="*/ 153988 w 99"/>
                <a:gd name="T17" fmla="*/ 138113 h 107"/>
                <a:gd name="T18" fmla="*/ 157163 w 99"/>
                <a:gd name="T19" fmla="*/ 82550 h 107"/>
                <a:gd name="T20" fmla="*/ 125413 w 99"/>
                <a:gd name="T21" fmla="*/ 39688 h 107"/>
                <a:gd name="T22" fmla="*/ 50800 w 99"/>
                <a:gd name="T23" fmla="*/ 0 h 10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99" h="107">
                  <a:moveTo>
                    <a:pt x="32" y="0"/>
                  </a:moveTo>
                  <a:lnTo>
                    <a:pt x="17" y="22"/>
                  </a:lnTo>
                  <a:lnTo>
                    <a:pt x="0" y="42"/>
                  </a:lnTo>
                  <a:lnTo>
                    <a:pt x="2" y="67"/>
                  </a:lnTo>
                  <a:lnTo>
                    <a:pt x="24" y="67"/>
                  </a:lnTo>
                  <a:lnTo>
                    <a:pt x="19" y="82"/>
                  </a:lnTo>
                  <a:lnTo>
                    <a:pt x="27" y="102"/>
                  </a:lnTo>
                  <a:lnTo>
                    <a:pt x="82" y="107"/>
                  </a:lnTo>
                  <a:lnTo>
                    <a:pt x="97" y="87"/>
                  </a:lnTo>
                  <a:lnTo>
                    <a:pt x="99" y="52"/>
                  </a:lnTo>
                  <a:lnTo>
                    <a:pt x="79" y="25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16" name="Freeform 133"/>
            <p:cNvSpPr>
              <a:spLocks/>
            </p:cNvSpPr>
            <p:nvPr/>
          </p:nvSpPr>
          <p:spPr bwMode="auto">
            <a:xfrm>
              <a:off x="2235452" y="522456"/>
              <a:ext cx="606302" cy="342098"/>
            </a:xfrm>
            <a:custGeom>
              <a:avLst/>
              <a:gdLst>
                <a:gd name="T0" fmla="*/ 55563 w 432"/>
                <a:gd name="T1" fmla="*/ 74613 h 246"/>
                <a:gd name="T2" fmla="*/ 66675 w 432"/>
                <a:gd name="T3" fmla="*/ 101600 h 246"/>
                <a:gd name="T4" fmla="*/ 93663 w 432"/>
                <a:gd name="T5" fmla="*/ 133350 h 246"/>
                <a:gd name="T6" fmla="*/ 117475 w 432"/>
                <a:gd name="T7" fmla="*/ 141288 h 246"/>
                <a:gd name="T8" fmla="*/ 165100 w 432"/>
                <a:gd name="T9" fmla="*/ 157163 h 246"/>
                <a:gd name="T10" fmla="*/ 207963 w 432"/>
                <a:gd name="T11" fmla="*/ 138113 h 246"/>
                <a:gd name="T12" fmla="*/ 268288 w 432"/>
                <a:gd name="T13" fmla="*/ 122238 h 246"/>
                <a:gd name="T14" fmla="*/ 287338 w 432"/>
                <a:gd name="T15" fmla="*/ 114300 h 246"/>
                <a:gd name="T16" fmla="*/ 287338 w 432"/>
                <a:gd name="T17" fmla="*/ 146050 h 246"/>
                <a:gd name="T18" fmla="*/ 223838 w 432"/>
                <a:gd name="T19" fmla="*/ 161925 h 246"/>
                <a:gd name="T20" fmla="*/ 185738 w 432"/>
                <a:gd name="T21" fmla="*/ 180975 h 246"/>
                <a:gd name="T22" fmla="*/ 220663 w 432"/>
                <a:gd name="T23" fmla="*/ 196850 h 246"/>
                <a:gd name="T24" fmla="*/ 157163 w 432"/>
                <a:gd name="T25" fmla="*/ 196850 h 246"/>
                <a:gd name="T26" fmla="*/ 125413 w 432"/>
                <a:gd name="T27" fmla="*/ 177800 h 246"/>
                <a:gd name="T28" fmla="*/ 122238 w 432"/>
                <a:gd name="T29" fmla="*/ 212725 h 246"/>
                <a:gd name="T30" fmla="*/ 146050 w 432"/>
                <a:gd name="T31" fmla="*/ 247650 h 246"/>
                <a:gd name="T32" fmla="*/ 117475 w 432"/>
                <a:gd name="T33" fmla="*/ 271463 h 246"/>
                <a:gd name="T34" fmla="*/ 93663 w 432"/>
                <a:gd name="T35" fmla="*/ 292100 h 246"/>
                <a:gd name="T36" fmla="*/ 63500 w 432"/>
                <a:gd name="T37" fmla="*/ 311150 h 246"/>
                <a:gd name="T38" fmla="*/ 50800 w 432"/>
                <a:gd name="T39" fmla="*/ 334963 h 246"/>
                <a:gd name="T40" fmla="*/ 0 w 432"/>
                <a:gd name="T41" fmla="*/ 327025 h 246"/>
                <a:gd name="T42" fmla="*/ 23813 w 432"/>
                <a:gd name="T43" fmla="*/ 369888 h 246"/>
                <a:gd name="T44" fmla="*/ 161925 w 432"/>
                <a:gd name="T45" fmla="*/ 390525 h 246"/>
                <a:gd name="T46" fmla="*/ 239713 w 432"/>
                <a:gd name="T47" fmla="*/ 374650 h 246"/>
                <a:gd name="T48" fmla="*/ 276225 w 432"/>
                <a:gd name="T49" fmla="*/ 334963 h 246"/>
                <a:gd name="T50" fmla="*/ 244475 w 432"/>
                <a:gd name="T51" fmla="*/ 300038 h 246"/>
                <a:gd name="T52" fmla="*/ 276225 w 432"/>
                <a:gd name="T53" fmla="*/ 287338 h 246"/>
                <a:gd name="T54" fmla="*/ 307975 w 432"/>
                <a:gd name="T55" fmla="*/ 276225 h 246"/>
                <a:gd name="T56" fmla="*/ 358775 w 432"/>
                <a:gd name="T57" fmla="*/ 228600 h 246"/>
                <a:gd name="T58" fmla="*/ 369888 w 432"/>
                <a:gd name="T59" fmla="*/ 204788 h 246"/>
                <a:gd name="T60" fmla="*/ 409575 w 432"/>
                <a:gd name="T61" fmla="*/ 180975 h 246"/>
                <a:gd name="T62" fmla="*/ 465138 w 432"/>
                <a:gd name="T63" fmla="*/ 196850 h 246"/>
                <a:gd name="T64" fmla="*/ 560388 w 432"/>
                <a:gd name="T65" fmla="*/ 114300 h 246"/>
                <a:gd name="T66" fmla="*/ 539750 w 432"/>
                <a:gd name="T67" fmla="*/ 79375 h 246"/>
                <a:gd name="T68" fmla="*/ 630238 w 432"/>
                <a:gd name="T69" fmla="*/ 63500 h 246"/>
                <a:gd name="T70" fmla="*/ 685800 w 432"/>
                <a:gd name="T71" fmla="*/ 39688 h 246"/>
                <a:gd name="T72" fmla="*/ 654050 w 432"/>
                <a:gd name="T73" fmla="*/ 3175 h 246"/>
                <a:gd name="T74" fmla="*/ 595313 w 432"/>
                <a:gd name="T75" fmla="*/ 3175 h 246"/>
                <a:gd name="T76" fmla="*/ 449263 w 432"/>
                <a:gd name="T77" fmla="*/ 0 h 246"/>
                <a:gd name="T78" fmla="*/ 401638 w 432"/>
                <a:gd name="T79" fmla="*/ 39688 h 246"/>
                <a:gd name="T80" fmla="*/ 358775 w 432"/>
                <a:gd name="T81" fmla="*/ 0 h 246"/>
                <a:gd name="T82" fmla="*/ 350838 w 432"/>
                <a:gd name="T83" fmla="*/ 19050 h 246"/>
                <a:gd name="T84" fmla="*/ 268288 w 432"/>
                <a:gd name="T85" fmla="*/ 15875 h 246"/>
                <a:gd name="T86" fmla="*/ 228600 w 432"/>
                <a:gd name="T87" fmla="*/ 58738 h 246"/>
                <a:gd name="T88" fmla="*/ 188913 w 432"/>
                <a:gd name="T89" fmla="*/ 58738 h 246"/>
                <a:gd name="T90" fmla="*/ 173038 w 432"/>
                <a:gd name="T91" fmla="*/ 34925 h 246"/>
                <a:gd name="T92" fmla="*/ 125413 w 432"/>
                <a:gd name="T93" fmla="*/ 42863 h 246"/>
                <a:gd name="T94" fmla="*/ 117475 w 432"/>
                <a:gd name="T95" fmla="*/ 63500 h 246"/>
                <a:gd name="T96" fmla="*/ 55563 w 432"/>
                <a:gd name="T97" fmla="*/ 74613 h 24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432" h="246">
                  <a:moveTo>
                    <a:pt x="35" y="47"/>
                  </a:moveTo>
                  <a:lnTo>
                    <a:pt x="42" y="64"/>
                  </a:lnTo>
                  <a:lnTo>
                    <a:pt x="59" y="84"/>
                  </a:lnTo>
                  <a:lnTo>
                    <a:pt x="74" y="89"/>
                  </a:lnTo>
                  <a:lnTo>
                    <a:pt x="104" y="99"/>
                  </a:lnTo>
                  <a:lnTo>
                    <a:pt x="131" y="87"/>
                  </a:lnTo>
                  <a:lnTo>
                    <a:pt x="169" y="77"/>
                  </a:lnTo>
                  <a:lnTo>
                    <a:pt x="181" y="72"/>
                  </a:lnTo>
                  <a:lnTo>
                    <a:pt x="181" y="92"/>
                  </a:lnTo>
                  <a:lnTo>
                    <a:pt x="141" y="102"/>
                  </a:lnTo>
                  <a:lnTo>
                    <a:pt x="117" y="114"/>
                  </a:lnTo>
                  <a:lnTo>
                    <a:pt x="139" y="124"/>
                  </a:lnTo>
                  <a:lnTo>
                    <a:pt x="99" y="124"/>
                  </a:lnTo>
                  <a:lnTo>
                    <a:pt x="79" y="112"/>
                  </a:lnTo>
                  <a:lnTo>
                    <a:pt x="77" y="134"/>
                  </a:lnTo>
                  <a:lnTo>
                    <a:pt x="92" y="156"/>
                  </a:lnTo>
                  <a:lnTo>
                    <a:pt x="74" y="171"/>
                  </a:lnTo>
                  <a:lnTo>
                    <a:pt x="59" y="184"/>
                  </a:lnTo>
                  <a:lnTo>
                    <a:pt x="40" y="196"/>
                  </a:lnTo>
                  <a:lnTo>
                    <a:pt x="32" y="211"/>
                  </a:lnTo>
                  <a:lnTo>
                    <a:pt x="0" y="206"/>
                  </a:lnTo>
                  <a:lnTo>
                    <a:pt x="15" y="233"/>
                  </a:lnTo>
                  <a:lnTo>
                    <a:pt x="102" y="246"/>
                  </a:lnTo>
                  <a:lnTo>
                    <a:pt x="151" y="236"/>
                  </a:lnTo>
                  <a:lnTo>
                    <a:pt x="174" y="211"/>
                  </a:lnTo>
                  <a:lnTo>
                    <a:pt x="154" y="189"/>
                  </a:lnTo>
                  <a:lnTo>
                    <a:pt x="174" y="181"/>
                  </a:lnTo>
                  <a:lnTo>
                    <a:pt x="194" y="174"/>
                  </a:lnTo>
                  <a:lnTo>
                    <a:pt x="226" y="144"/>
                  </a:lnTo>
                  <a:lnTo>
                    <a:pt x="233" y="129"/>
                  </a:lnTo>
                  <a:lnTo>
                    <a:pt x="258" y="114"/>
                  </a:lnTo>
                  <a:lnTo>
                    <a:pt x="293" y="124"/>
                  </a:lnTo>
                  <a:lnTo>
                    <a:pt x="353" y="72"/>
                  </a:lnTo>
                  <a:lnTo>
                    <a:pt x="340" y="50"/>
                  </a:lnTo>
                  <a:lnTo>
                    <a:pt x="397" y="40"/>
                  </a:lnTo>
                  <a:lnTo>
                    <a:pt x="432" y="25"/>
                  </a:lnTo>
                  <a:lnTo>
                    <a:pt x="412" y="2"/>
                  </a:lnTo>
                  <a:lnTo>
                    <a:pt x="375" y="2"/>
                  </a:lnTo>
                  <a:lnTo>
                    <a:pt x="283" y="0"/>
                  </a:lnTo>
                  <a:lnTo>
                    <a:pt x="253" y="25"/>
                  </a:lnTo>
                  <a:lnTo>
                    <a:pt x="226" y="0"/>
                  </a:lnTo>
                  <a:lnTo>
                    <a:pt x="221" y="12"/>
                  </a:lnTo>
                  <a:lnTo>
                    <a:pt x="169" y="10"/>
                  </a:lnTo>
                  <a:lnTo>
                    <a:pt x="144" y="37"/>
                  </a:lnTo>
                  <a:lnTo>
                    <a:pt x="119" y="37"/>
                  </a:lnTo>
                  <a:lnTo>
                    <a:pt x="109" y="22"/>
                  </a:lnTo>
                  <a:lnTo>
                    <a:pt x="79" y="27"/>
                  </a:lnTo>
                  <a:lnTo>
                    <a:pt x="74" y="40"/>
                  </a:lnTo>
                  <a:lnTo>
                    <a:pt x="35" y="4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17" name="Freeform 134"/>
            <p:cNvSpPr>
              <a:spLocks/>
            </p:cNvSpPr>
            <p:nvPr/>
          </p:nvSpPr>
          <p:spPr bwMode="auto">
            <a:xfrm>
              <a:off x="2134400" y="813103"/>
              <a:ext cx="275080" cy="123768"/>
            </a:xfrm>
            <a:custGeom>
              <a:avLst/>
              <a:gdLst>
                <a:gd name="T0" fmla="*/ 39688 w 196"/>
                <a:gd name="T1" fmla="*/ 0 h 89"/>
                <a:gd name="T2" fmla="*/ 0 w 196"/>
                <a:gd name="T3" fmla="*/ 34925 h 89"/>
                <a:gd name="T4" fmla="*/ 23813 w 196"/>
                <a:gd name="T5" fmla="*/ 66675 h 89"/>
                <a:gd name="T6" fmla="*/ 66675 w 196"/>
                <a:gd name="T7" fmla="*/ 117475 h 89"/>
                <a:gd name="T8" fmla="*/ 109538 w 196"/>
                <a:gd name="T9" fmla="*/ 138112 h 89"/>
                <a:gd name="T10" fmla="*/ 236538 w 196"/>
                <a:gd name="T11" fmla="*/ 122237 h 89"/>
                <a:gd name="T12" fmla="*/ 311150 w 196"/>
                <a:gd name="T13" fmla="*/ 141287 h 89"/>
                <a:gd name="T14" fmla="*/ 300038 w 196"/>
                <a:gd name="T15" fmla="*/ 90487 h 89"/>
                <a:gd name="T16" fmla="*/ 196850 w 196"/>
                <a:gd name="T17" fmla="*/ 82550 h 89"/>
                <a:gd name="T18" fmla="*/ 106363 w 196"/>
                <a:gd name="T19" fmla="*/ 58737 h 89"/>
                <a:gd name="T20" fmla="*/ 90488 w 196"/>
                <a:gd name="T21" fmla="*/ 3175 h 89"/>
                <a:gd name="T22" fmla="*/ 39688 w 196"/>
                <a:gd name="T23" fmla="*/ 0 h 8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6" h="89">
                  <a:moveTo>
                    <a:pt x="25" y="0"/>
                  </a:moveTo>
                  <a:lnTo>
                    <a:pt x="0" y="22"/>
                  </a:lnTo>
                  <a:lnTo>
                    <a:pt x="15" y="42"/>
                  </a:lnTo>
                  <a:lnTo>
                    <a:pt x="42" y="74"/>
                  </a:lnTo>
                  <a:lnTo>
                    <a:pt x="69" y="87"/>
                  </a:lnTo>
                  <a:lnTo>
                    <a:pt x="149" y="77"/>
                  </a:lnTo>
                  <a:lnTo>
                    <a:pt x="196" y="89"/>
                  </a:lnTo>
                  <a:lnTo>
                    <a:pt x="189" y="57"/>
                  </a:lnTo>
                  <a:lnTo>
                    <a:pt x="124" y="52"/>
                  </a:lnTo>
                  <a:lnTo>
                    <a:pt x="67" y="37"/>
                  </a:lnTo>
                  <a:lnTo>
                    <a:pt x="57" y="2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18" name="Freeform 135"/>
            <p:cNvSpPr>
              <a:spLocks/>
            </p:cNvSpPr>
            <p:nvPr/>
          </p:nvSpPr>
          <p:spPr bwMode="auto">
            <a:xfrm>
              <a:off x="2071241" y="885418"/>
              <a:ext cx="56143" cy="37547"/>
            </a:xfrm>
            <a:custGeom>
              <a:avLst/>
              <a:gdLst>
                <a:gd name="T0" fmla="*/ 23813 w 40"/>
                <a:gd name="T1" fmla="*/ 0 h 27"/>
                <a:gd name="T2" fmla="*/ 0 w 40"/>
                <a:gd name="T3" fmla="*/ 31750 h 27"/>
                <a:gd name="T4" fmla="*/ 34925 w 40"/>
                <a:gd name="T5" fmla="*/ 42862 h 27"/>
                <a:gd name="T6" fmla="*/ 63500 w 40"/>
                <a:gd name="T7" fmla="*/ 31750 h 27"/>
                <a:gd name="T8" fmla="*/ 58738 w 40"/>
                <a:gd name="T9" fmla="*/ 7937 h 27"/>
                <a:gd name="T10" fmla="*/ 23813 w 40"/>
                <a:gd name="T11" fmla="*/ 0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0" h="27">
                  <a:moveTo>
                    <a:pt x="15" y="0"/>
                  </a:moveTo>
                  <a:lnTo>
                    <a:pt x="0" y="20"/>
                  </a:lnTo>
                  <a:lnTo>
                    <a:pt x="22" y="27"/>
                  </a:lnTo>
                  <a:lnTo>
                    <a:pt x="40" y="20"/>
                  </a:lnTo>
                  <a:lnTo>
                    <a:pt x="37" y="5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19" name="Freeform 136"/>
            <p:cNvSpPr>
              <a:spLocks/>
            </p:cNvSpPr>
            <p:nvPr/>
          </p:nvSpPr>
          <p:spPr bwMode="auto">
            <a:xfrm>
              <a:off x="2601753" y="483518"/>
              <a:ext cx="1237861" cy="1041601"/>
            </a:xfrm>
            <a:custGeom>
              <a:avLst/>
              <a:gdLst>
                <a:gd name="T0" fmla="*/ 268288 w 882"/>
                <a:gd name="T1" fmla="*/ 161925 h 749"/>
                <a:gd name="T2" fmla="*/ 180975 w 882"/>
                <a:gd name="T3" fmla="*/ 241300 h 749"/>
                <a:gd name="T4" fmla="*/ 58738 w 882"/>
                <a:gd name="T5" fmla="*/ 304800 h 749"/>
                <a:gd name="T6" fmla="*/ 7938 w 882"/>
                <a:gd name="T7" fmla="*/ 344488 h 749"/>
                <a:gd name="T8" fmla="*/ 125413 w 882"/>
                <a:gd name="T9" fmla="*/ 368300 h 749"/>
                <a:gd name="T10" fmla="*/ 39688 w 882"/>
                <a:gd name="T11" fmla="*/ 379413 h 749"/>
                <a:gd name="T12" fmla="*/ 279400 w 882"/>
                <a:gd name="T13" fmla="*/ 430213 h 749"/>
                <a:gd name="T14" fmla="*/ 350838 w 882"/>
                <a:gd name="T15" fmla="*/ 557213 h 749"/>
                <a:gd name="T16" fmla="*/ 369888 w 882"/>
                <a:gd name="T17" fmla="*/ 668338 h 749"/>
                <a:gd name="T18" fmla="*/ 425450 w 882"/>
                <a:gd name="T19" fmla="*/ 690563 h 749"/>
                <a:gd name="T20" fmla="*/ 446088 w 882"/>
                <a:gd name="T21" fmla="*/ 738188 h 749"/>
                <a:gd name="T22" fmla="*/ 382588 w 882"/>
                <a:gd name="T23" fmla="*/ 825500 h 749"/>
                <a:gd name="T24" fmla="*/ 390525 w 882"/>
                <a:gd name="T25" fmla="*/ 955675 h 749"/>
                <a:gd name="T26" fmla="*/ 469900 w 882"/>
                <a:gd name="T27" fmla="*/ 1136650 h 749"/>
                <a:gd name="T28" fmla="*/ 544513 w 882"/>
                <a:gd name="T29" fmla="*/ 1189038 h 749"/>
                <a:gd name="T30" fmla="*/ 635000 w 882"/>
                <a:gd name="T31" fmla="*/ 1054100 h 749"/>
                <a:gd name="T32" fmla="*/ 674688 w 882"/>
                <a:gd name="T33" fmla="*/ 947738 h 749"/>
                <a:gd name="T34" fmla="*/ 844550 w 882"/>
                <a:gd name="T35" fmla="*/ 908050 h 749"/>
                <a:gd name="T36" fmla="*/ 993775 w 882"/>
                <a:gd name="T37" fmla="*/ 828675 h 749"/>
                <a:gd name="T38" fmla="*/ 1131888 w 882"/>
                <a:gd name="T39" fmla="*/ 719138 h 749"/>
                <a:gd name="T40" fmla="*/ 1025525 w 882"/>
                <a:gd name="T41" fmla="*/ 690563 h 749"/>
                <a:gd name="T42" fmla="*/ 1068388 w 882"/>
                <a:gd name="T43" fmla="*/ 652463 h 749"/>
                <a:gd name="T44" fmla="*/ 1147763 w 882"/>
                <a:gd name="T45" fmla="*/ 698500 h 749"/>
                <a:gd name="T46" fmla="*/ 1144588 w 882"/>
                <a:gd name="T47" fmla="*/ 620713 h 749"/>
                <a:gd name="T48" fmla="*/ 1092200 w 882"/>
                <a:gd name="T49" fmla="*/ 565150 h 749"/>
                <a:gd name="T50" fmla="*/ 1147763 w 882"/>
                <a:gd name="T51" fmla="*/ 581025 h 749"/>
                <a:gd name="T52" fmla="*/ 1203325 w 882"/>
                <a:gd name="T53" fmla="*/ 546100 h 749"/>
                <a:gd name="T54" fmla="*/ 1219200 w 882"/>
                <a:gd name="T55" fmla="*/ 522288 h 749"/>
                <a:gd name="T56" fmla="*/ 1258888 w 882"/>
                <a:gd name="T57" fmla="*/ 466725 h 749"/>
                <a:gd name="T58" fmla="*/ 1211263 w 882"/>
                <a:gd name="T59" fmla="*/ 411163 h 749"/>
                <a:gd name="T60" fmla="*/ 1254125 w 882"/>
                <a:gd name="T61" fmla="*/ 379413 h 749"/>
                <a:gd name="T62" fmla="*/ 1168400 w 882"/>
                <a:gd name="T63" fmla="*/ 328613 h 749"/>
                <a:gd name="T64" fmla="*/ 1230313 w 882"/>
                <a:gd name="T65" fmla="*/ 249238 h 749"/>
                <a:gd name="T66" fmla="*/ 1206500 w 882"/>
                <a:gd name="T67" fmla="*/ 206375 h 749"/>
                <a:gd name="T68" fmla="*/ 1270000 w 882"/>
                <a:gd name="T69" fmla="*/ 185738 h 749"/>
                <a:gd name="T70" fmla="*/ 1400175 w 882"/>
                <a:gd name="T71" fmla="*/ 123825 h 749"/>
                <a:gd name="T72" fmla="*/ 1214438 w 882"/>
                <a:gd name="T73" fmla="*/ 131763 h 749"/>
                <a:gd name="T74" fmla="*/ 1171575 w 882"/>
                <a:gd name="T75" fmla="*/ 100013 h 749"/>
                <a:gd name="T76" fmla="*/ 1081088 w 882"/>
                <a:gd name="T77" fmla="*/ 87313 h 749"/>
                <a:gd name="T78" fmla="*/ 1009650 w 882"/>
                <a:gd name="T79" fmla="*/ 71438 h 749"/>
                <a:gd name="T80" fmla="*/ 1168400 w 882"/>
                <a:gd name="T81" fmla="*/ 44450 h 749"/>
                <a:gd name="T82" fmla="*/ 919163 w 882"/>
                <a:gd name="T83" fmla="*/ 39688 h 749"/>
                <a:gd name="T84" fmla="*/ 804863 w 882"/>
                <a:gd name="T85" fmla="*/ 4763 h 749"/>
                <a:gd name="T86" fmla="*/ 666750 w 882"/>
                <a:gd name="T87" fmla="*/ 28575 h 749"/>
                <a:gd name="T88" fmla="*/ 650875 w 882"/>
                <a:gd name="T89" fmla="*/ 111125 h 749"/>
                <a:gd name="T90" fmla="*/ 592138 w 882"/>
                <a:gd name="T91" fmla="*/ 79375 h 749"/>
                <a:gd name="T92" fmla="*/ 552450 w 882"/>
                <a:gd name="T93" fmla="*/ 127000 h 749"/>
                <a:gd name="T94" fmla="*/ 504825 w 882"/>
                <a:gd name="T95" fmla="*/ 87313 h 749"/>
                <a:gd name="T96" fmla="*/ 469900 w 882"/>
                <a:gd name="T97" fmla="*/ 107950 h 749"/>
                <a:gd name="T98" fmla="*/ 358775 w 882"/>
                <a:gd name="T99" fmla="*/ 100013 h 749"/>
                <a:gd name="T100" fmla="*/ 295275 w 882"/>
                <a:gd name="T101" fmla="*/ 127000 h 74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882" h="749">
                  <a:moveTo>
                    <a:pt x="186" y="80"/>
                  </a:moveTo>
                  <a:lnTo>
                    <a:pt x="169" y="102"/>
                  </a:lnTo>
                  <a:lnTo>
                    <a:pt x="117" y="115"/>
                  </a:lnTo>
                  <a:lnTo>
                    <a:pt x="114" y="152"/>
                  </a:lnTo>
                  <a:lnTo>
                    <a:pt x="74" y="162"/>
                  </a:lnTo>
                  <a:lnTo>
                    <a:pt x="37" y="192"/>
                  </a:lnTo>
                  <a:lnTo>
                    <a:pt x="0" y="202"/>
                  </a:lnTo>
                  <a:lnTo>
                    <a:pt x="5" y="217"/>
                  </a:lnTo>
                  <a:lnTo>
                    <a:pt x="69" y="212"/>
                  </a:lnTo>
                  <a:lnTo>
                    <a:pt x="79" y="232"/>
                  </a:lnTo>
                  <a:lnTo>
                    <a:pt x="52" y="237"/>
                  </a:lnTo>
                  <a:lnTo>
                    <a:pt x="25" y="239"/>
                  </a:lnTo>
                  <a:lnTo>
                    <a:pt x="69" y="271"/>
                  </a:lnTo>
                  <a:lnTo>
                    <a:pt x="176" y="271"/>
                  </a:lnTo>
                  <a:lnTo>
                    <a:pt x="204" y="301"/>
                  </a:lnTo>
                  <a:lnTo>
                    <a:pt x="221" y="351"/>
                  </a:lnTo>
                  <a:lnTo>
                    <a:pt x="231" y="401"/>
                  </a:lnTo>
                  <a:lnTo>
                    <a:pt x="233" y="421"/>
                  </a:lnTo>
                  <a:lnTo>
                    <a:pt x="258" y="411"/>
                  </a:lnTo>
                  <a:lnTo>
                    <a:pt x="268" y="435"/>
                  </a:lnTo>
                  <a:lnTo>
                    <a:pt x="238" y="448"/>
                  </a:lnTo>
                  <a:lnTo>
                    <a:pt x="281" y="465"/>
                  </a:lnTo>
                  <a:lnTo>
                    <a:pt x="273" y="500"/>
                  </a:lnTo>
                  <a:lnTo>
                    <a:pt x="241" y="520"/>
                  </a:lnTo>
                  <a:lnTo>
                    <a:pt x="231" y="547"/>
                  </a:lnTo>
                  <a:lnTo>
                    <a:pt x="246" y="602"/>
                  </a:lnTo>
                  <a:lnTo>
                    <a:pt x="268" y="662"/>
                  </a:lnTo>
                  <a:lnTo>
                    <a:pt x="296" y="716"/>
                  </a:lnTo>
                  <a:lnTo>
                    <a:pt x="325" y="724"/>
                  </a:lnTo>
                  <a:lnTo>
                    <a:pt x="343" y="749"/>
                  </a:lnTo>
                  <a:lnTo>
                    <a:pt x="370" y="741"/>
                  </a:lnTo>
                  <a:lnTo>
                    <a:pt x="400" y="664"/>
                  </a:lnTo>
                  <a:lnTo>
                    <a:pt x="422" y="637"/>
                  </a:lnTo>
                  <a:lnTo>
                    <a:pt x="425" y="597"/>
                  </a:lnTo>
                  <a:lnTo>
                    <a:pt x="477" y="585"/>
                  </a:lnTo>
                  <a:lnTo>
                    <a:pt x="532" y="572"/>
                  </a:lnTo>
                  <a:lnTo>
                    <a:pt x="562" y="518"/>
                  </a:lnTo>
                  <a:lnTo>
                    <a:pt x="626" y="522"/>
                  </a:lnTo>
                  <a:lnTo>
                    <a:pt x="686" y="483"/>
                  </a:lnTo>
                  <a:lnTo>
                    <a:pt x="713" y="453"/>
                  </a:lnTo>
                  <a:lnTo>
                    <a:pt x="683" y="443"/>
                  </a:lnTo>
                  <a:lnTo>
                    <a:pt x="646" y="435"/>
                  </a:lnTo>
                  <a:lnTo>
                    <a:pt x="651" y="416"/>
                  </a:lnTo>
                  <a:lnTo>
                    <a:pt x="673" y="411"/>
                  </a:lnTo>
                  <a:lnTo>
                    <a:pt x="698" y="428"/>
                  </a:lnTo>
                  <a:lnTo>
                    <a:pt x="723" y="440"/>
                  </a:lnTo>
                  <a:lnTo>
                    <a:pt x="736" y="421"/>
                  </a:lnTo>
                  <a:lnTo>
                    <a:pt x="721" y="391"/>
                  </a:lnTo>
                  <a:lnTo>
                    <a:pt x="686" y="378"/>
                  </a:lnTo>
                  <a:lnTo>
                    <a:pt x="688" y="356"/>
                  </a:lnTo>
                  <a:lnTo>
                    <a:pt x="713" y="356"/>
                  </a:lnTo>
                  <a:lnTo>
                    <a:pt x="723" y="366"/>
                  </a:lnTo>
                  <a:lnTo>
                    <a:pt x="733" y="351"/>
                  </a:lnTo>
                  <a:lnTo>
                    <a:pt x="758" y="344"/>
                  </a:lnTo>
                  <a:lnTo>
                    <a:pt x="748" y="329"/>
                  </a:lnTo>
                  <a:lnTo>
                    <a:pt x="768" y="329"/>
                  </a:lnTo>
                  <a:lnTo>
                    <a:pt x="788" y="311"/>
                  </a:lnTo>
                  <a:lnTo>
                    <a:pt x="793" y="294"/>
                  </a:lnTo>
                  <a:lnTo>
                    <a:pt x="765" y="279"/>
                  </a:lnTo>
                  <a:lnTo>
                    <a:pt x="763" y="259"/>
                  </a:lnTo>
                  <a:lnTo>
                    <a:pt x="775" y="244"/>
                  </a:lnTo>
                  <a:lnTo>
                    <a:pt x="790" y="239"/>
                  </a:lnTo>
                  <a:lnTo>
                    <a:pt x="788" y="212"/>
                  </a:lnTo>
                  <a:lnTo>
                    <a:pt x="736" y="207"/>
                  </a:lnTo>
                  <a:lnTo>
                    <a:pt x="748" y="177"/>
                  </a:lnTo>
                  <a:lnTo>
                    <a:pt x="775" y="157"/>
                  </a:lnTo>
                  <a:lnTo>
                    <a:pt x="790" y="145"/>
                  </a:lnTo>
                  <a:lnTo>
                    <a:pt x="760" y="130"/>
                  </a:lnTo>
                  <a:lnTo>
                    <a:pt x="780" y="120"/>
                  </a:lnTo>
                  <a:lnTo>
                    <a:pt x="800" y="117"/>
                  </a:lnTo>
                  <a:lnTo>
                    <a:pt x="843" y="105"/>
                  </a:lnTo>
                  <a:lnTo>
                    <a:pt x="882" y="78"/>
                  </a:lnTo>
                  <a:lnTo>
                    <a:pt x="805" y="70"/>
                  </a:lnTo>
                  <a:lnTo>
                    <a:pt x="765" y="83"/>
                  </a:lnTo>
                  <a:lnTo>
                    <a:pt x="711" y="112"/>
                  </a:lnTo>
                  <a:lnTo>
                    <a:pt x="738" y="63"/>
                  </a:lnTo>
                  <a:lnTo>
                    <a:pt x="676" y="83"/>
                  </a:lnTo>
                  <a:lnTo>
                    <a:pt x="681" y="55"/>
                  </a:lnTo>
                  <a:lnTo>
                    <a:pt x="579" y="65"/>
                  </a:lnTo>
                  <a:lnTo>
                    <a:pt x="636" y="45"/>
                  </a:lnTo>
                  <a:lnTo>
                    <a:pt x="711" y="35"/>
                  </a:lnTo>
                  <a:lnTo>
                    <a:pt x="736" y="28"/>
                  </a:lnTo>
                  <a:lnTo>
                    <a:pt x="686" y="10"/>
                  </a:lnTo>
                  <a:lnTo>
                    <a:pt x="579" y="25"/>
                  </a:lnTo>
                  <a:lnTo>
                    <a:pt x="636" y="0"/>
                  </a:lnTo>
                  <a:lnTo>
                    <a:pt x="507" y="3"/>
                  </a:lnTo>
                  <a:lnTo>
                    <a:pt x="470" y="38"/>
                  </a:lnTo>
                  <a:lnTo>
                    <a:pt x="420" y="18"/>
                  </a:lnTo>
                  <a:lnTo>
                    <a:pt x="420" y="43"/>
                  </a:lnTo>
                  <a:lnTo>
                    <a:pt x="410" y="70"/>
                  </a:lnTo>
                  <a:lnTo>
                    <a:pt x="390" y="50"/>
                  </a:lnTo>
                  <a:lnTo>
                    <a:pt x="373" y="50"/>
                  </a:lnTo>
                  <a:lnTo>
                    <a:pt x="348" y="50"/>
                  </a:lnTo>
                  <a:lnTo>
                    <a:pt x="348" y="80"/>
                  </a:lnTo>
                  <a:lnTo>
                    <a:pt x="320" y="80"/>
                  </a:lnTo>
                  <a:lnTo>
                    <a:pt x="318" y="55"/>
                  </a:lnTo>
                  <a:lnTo>
                    <a:pt x="288" y="53"/>
                  </a:lnTo>
                  <a:lnTo>
                    <a:pt x="296" y="68"/>
                  </a:lnTo>
                  <a:lnTo>
                    <a:pt x="246" y="50"/>
                  </a:lnTo>
                  <a:lnTo>
                    <a:pt x="226" y="63"/>
                  </a:lnTo>
                  <a:lnTo>
                    <a:pt x="206" y="63"/>
                  </a:lnTo>
                  <a:lnTo>
                    <a:pt x="186" y="8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20" name="Freeform 137"/>
            <p:cNvSpPr>
              <a:spLocks/>
            </p:cNvSpPr>
            <p:nvPr/>
          </p:nvSpPr>
          <p:spPr bwMode="auto">
            <a:xfrm>
              <a:off x="3881718" y="1071765"/>
              <a:ext cx="37895" cy="48672"/>
            </a:xfrm>
            <a:custGeom>
              <a:avLst/>
              <a:gdLst>
                <a:gd name="T0" fmla="*/ 15875 w 27"/>
                <a:gd name="T1" fmla="*/ 0 h 35"/>
                <a:gd name="T2" fmla="*/ 0 w 27"/>
                <a:gd name="T3" fmla="*/ 55562 h 35"/>
                <a:gd name="T4" fmla="*/ 42863 w 27"/>
                <a:gd name="T5" fmla="*/ 19050 h 35"/>
                <a:gd name="T6" fmla="*/ 15875 w 27"/>
                <a:gd name="T7" fmla="*/ 0 h 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7" h="35">
                  <a:moveTo>
                    <a:pt x="10" y="0"/>
                  </a:moveTo>
                  <a:lnTo>
                    <a:pt x="0" y="35"/>
                  </a:lnTo>
                  <a:lnTo>
                    <a:pt x="27" y="12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21" name="Freeform 138"/>
            <p:cNvSpPr>
              <a:spLocks/>
            </p:cNvSpPr>
            <p:nvPr/>
          </p:nvSpPr>
          <p:spPr bwMode="auto">
            <a:xfrm>
              <a:off x="6840236" y="3179999"/>
              <a:ext cx="220346" cy="166879"/>
            </a:xfrm>
            <a:custGeom>
              <a:avLst/>
              <a:gdLst>
                <a:gd name="T0" fmla="*/ 182563 w 157"/>
                <a:gd name="T1" fmla="*/ 87313 h 120"/>
                <a:gd name="T2" fmla="*/ 161925 w 157"/>
                <a:gd name="T3" fmla="*/ 84138 h 120"/>
                <a:gd name="T4" fmla="*/ 146050 w 157"/>
                <a:gd name="T5" fmla="*/ 103188 h 120"/>
                <a:gd name="T6" fmla="*/ 130175 w 157"/>
                <a:gd name="T7" fmla="*/ 134938 h 120"/>
                <a:gd name="T8" fmla="*/ 122238 w 157"/>
                <a:gd name="T9" fmla="*/ 161925 h 120"/>
                <a:gd name="T10" fmla="*/ 119063 w 157"/>
                <a:gd name="T11" fmla="*/ 185738 h 120"/>
                <a:gd name="T12" fmla="*/ 82550 w 157"/>
                <a:gd name="T13" fmla="*/ 190500 h 120"/>
                <a:gd name="T14" fmla="*/ 63500 w 157"/>
                <a:gd name="T15" fmla="*/ 174625 h 120"/>
                <a:gd name="T16" fmla="*/ 52388 w 157"/>
                <a:gd name="T17" fmla="*/ 190500 h 120"/>
                <a:gd name="T18" fmla="*/ 12700 w 157"/>
                <a:gd name="T19" fmla="*/ 185738 h 120"/>
                <a:gd name="T20" fmla="*/ 0 w 157"/>
                <a:gd name="T21" fmla="*/ 174625 h 120"/>
                <a:gd name="T22" fmla="*/ 12700 w 157"/>
                <a:gd name="T23" fmla="*/ 158750 h 120"/>
                <a:gd name="T24" fmla="*/ 15875 w 157"/>
                <a:gd name="T25" fmla="*/ 130175 h 120"/>
                <a:gd name="T26" fmla="*/ 52388 w 157"/>
                <a:gd name="T27" fmla="*/ 134938 h 120"/>
                <a:gd name="T28" fmla="*/ 66675 w 157"/>
                <a:gd name="T29" fmla="*/ 103188 h 120"/>
                <a:gd name="T30" fmla="*/ 95250 w 157"/>
                <a:gd name="T31" fmla="*/ 84138 h 120"/>
                <a:gd name="T32" fmla="*/ 119063 w 157"/>
                <a:gd name="T33" fmla="*/ 71438 h 120"/>
                <a:gd name="T34" fmla="*/ 127000 w 157"/>
                <a:gd name="T35" fmla="*/ 39688 h 120"/>
                <a:gd name="T36" fmla="*/ 146050 w 157"/>
                <a:gd name="T37" fmla="*/ 28575 h 120"/>
                <a:gd name="T38" fmla="*/ 150813 w 157"/>
                <a:gd name="T39" fmla="*/ 0 h 120"/>
                <a:gd name="T40" fmla="*/ 185738 w 157"/>
                <a:gd name="T41" fmla="*/ 20638 h 120"/>
                <a:gd name="T42" fmla="*/ 204788 w 157"/>
                <a:gd name="T43" fmla="*/ 23813 h 120"/>
                <a:gd name="T44" fmla="*/ 241300 w 157"/>
                <a:gd name="T45" fmla="*/ 31750 h 120"/>
                <a:gd name="T46" fmla="*/ 249238 w 157"/>
                <a:gd name="T47" fmla="*/ 63500 h 120"/>
                <a:gd name="T48" fmla="*/ 220663 w 157"/>
                <a:gd name="T49" fmla="*/ 84138 h 120"/>
                <a:gd name="T50" fmla="*/ 198438 w 157"/>
                <a:gd name="T51" fmla="*/ 103188 h 120"/>
                <a:gd name="T52" fmla="*/ 182563 w 157"/>
                <a:gd name="T53" fmla="*/ 87313 h 12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57" h="120">
                  <a:moveTo>
                    <a:pt x="115" y="55"/>
                  </a:moveTo>
                  <a:lnTo>
                    <a:pt x="102" y="53"/>
                  </a:lnTo>
                  <a:lnTo>
                    <a:pt x="92" y="65"/>
                  </a:lnTo>
                  <a:lnTo>
                    <a:pt x="82" y="85"/>
                  </a:lnTo>
                  <a:lnTo>
                    <a:pt x="77" y="102"/>
                  </a:lnTo>
                  <a:lnTo>
                    <a:pt x="75" y="117"/>
                  </a:lnTo>
                  <a:lnTo>
                    <a:pt x="52" y="120"/>
                  </a:lnTo>
                  <a:lnTo>
                    <a:pt x="40" y="110"/>
                  </a:lnTo>
                  <a:lnTo>
                    <a:pt x="33" y="120"/>
                  </a:lnTo>
                  <a:lnTo>
                    <a:pt x="8" y="117"/>
                  </a:lnTo>
                  <a:lnTo>
                    <a:pt x="0" y="110"/>
                  </a:lnTo>
                  <a:lnTo>
                    <a:pt x="8" y="100"/>
                  </a:lnTo>
                  <a:lnTo>
                    <a:pt x="10" y="82"/>
                  </a:lnTo>
                  <a:lnTo>
                    <a:pt x="33" y="85"/>
                  </a:lnTo>
                  <a:lnTo>
                    <a:pt x="42" y="65"/>
                  </a:lnTo>
                  <a:lnTo>
                    <a:pt x="60" y="53"/>
                  </a:lnTo>
                  <a:lnTo>
                    <a:pt x="75" y="45"/>
                  </a:lnTo>
                  <a:lnTo>
                    <a:pt x="80" y="25"/>
                  </a:lnTo>
                  <a:lnTo>
                    <a:pt x="92" y="18"/>
                  </a:lnTo>
                  <a:lnTo>
                    <a:pt x="95" y="0"/>
                  </a:lnTo>
                  <a:lnTo>
                    <a:pt x="117" y="13"/>
                  </a:lnTo>
                  <a:lnTo>
                    <a:pt x="129" y="15"/>
                  </a:lnTo>
                  <a:lnTo>
                    <a:pt x="152" y="20"/>
                  </a:lnTo>
                  <a:lnTo>
                    <a:pt x="157" y="40"/>
                  </a:lnTo>
                  <a:lnTo>
                    <a:pt x="139" y="53"/>
                  </a:lnTo>
                  <a:lnTo>
                    <a:pt x="125" y="65"/>
                  </a:lnTo>
                  <a:lnTo>
                    <a:pt x="115" y="5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22" name="Freeform 139"/>
            <p:cNvSpPr>
              <a:spLocks/>
            </p:cNvSpPr>
            <p:nvPr/>
          </p:nvSpPr>
          <p:spPr bwMode="auto">
            <a:xfrm>
              <a:off x="4318200" y="3346875"/>
              <a:ext cx="42104" cy="20861"/>
            </a:xfrm>
            <a:custGeom>
              <a:avLst/>
              <a:gdLst>
                <a:gd name="T0" fmla="*/ 3175 w 30"/>
                <a:gd name="T1" fmla="*/ 3175 h 15"/>
                <a:gd name="T2" fmla="*/ 47625 w 30"/>
                <a:gd name="T3" fmla="*/ 0 h 15"/>
                <a:gd name="T4" fmla="*/ 39688 w 30"/>
                <a:gd name="T5" fmla="*/ 19050 h 15"/>
                <a:gd name="T6" fmla="*/ 7938 w 30"/>
                <a:gd name="T7" fmla="*/ 23812 h 15"/>
                <a:gd name="T8" fmla="*/ 0 w 30"/>
                <a:gd name="T9" fmla="*/ 15875 h 15"/>
                <a:gd name="T10" fmla="*/ 3175 w 30"/>
                <a:gd name="T11" fmla="*/ 3175 h 1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5">
                  <a:moveTo>
                    <a:pt x="2" y="2"/>
                  </a:moveTo>
                  <a:lnTo>
                    <a:pt x="30" y="0"/>
                  </a:lnTo>
                  <a:lnTo>
                    <a:pt x="25" y="12"/>
                  </a:lnTo>
                  <a:lnTo>
                    <a:pt x="5" y="15"/>
                  </a:lnTo>
                  <a:lnTo>
                    <a:pt x="0" y="10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23" name="Freeform 140"/>
            <p:cNvSpPr>
              <a:spLocks/>
            </p:cNvSpPr>
            <p:nvPr/>
          </p:nvSpPr>
          <p:spPr bwMode="auto">
            <a:xfrm>
              <a:off x="5842368" y="1767094"/>
              <a:ext cx="1410487" cy="1029083"/>
            </a:xfrm>
            <a:custGeom>
              <a:avLst/>
              <a:gdLst>
                <a:gd name="T0" fmla="*/ 1216025 w 1005"/>
                <a:gd name="T1" fmla="*/ 563563 h 740"/>
                <a:gd name="T2" fmla="*/ 1298575 w 1005"/>
                <a:gd name="T3" fmla="*/ 568325 h 740"/>
                <a:gd name="T4" fmla="*/ 1311275 w 1005"/>
                <a:gd name="T5" fmla="*/ 622300 h 740"/>
                <a:gd name="T6" fmla="*/ 1319212 w 1005"/>
                <a:gd name="T7" fmla="*/ 738188 h 740"/>
                <a:gd name="T8" fmla="*/ 1362075 w 1005"/>
                <a:gd name="T9" fmla="*/ 839788 h 740"/>
                <a:gd name="T10" fmla="*/ 1349375 w 1005"/>
                <a:gd name="T11" fmla="*/ 950913 h 740"/>
                <a:gd name="T12" fmla="*/ 1298575 w 1005"/>
                <a:gd name="T13" fmla="*/ 1033463 h 740"/>
                <a:gd name="T14" fmla="*/ 1255712 w 1005"/>
                <a:gd name="T15" fmla="*/ 1073150 h 740"/>
                <a:gd name="T16" fmla="*/ 1165225 w 1005"/>
                <a:gd name="T17" fmla="*/ 1108075 h 740"/>
                <a:gd name="T18" fmla="*/ 1057275 w 1005"/>
                <a:gd name="T19" fmla="*/ 1174750 h 740"/>
                <a:gd name="T20" fmla="*/ 1014412 w 1005"/>
                <a:gd name="T21" fmla="*/ 1160463 h 740"/>
                <a:gd name="T22" fmla="*/ 900112 w 1005"/>
                <a:gd name="T23" fmla="*/ 1084263 h 740"/>
                <a:gd name="T24" fmla="*/ 836612 w 1005"/>
                <a:gd name="T25" fmla="*/ 1147763 h 740"/>
                <a:gd name="T26" fmla="*/ 766762 w 1005"/>
                <a:gd name="T27" fmla="*/ 1128713 h 740"/>
                <a:gd name="T28" fmla="*/ 711200 w 1005"/>
                <a:gd name="T29" fmla="*/ 1044575 h 740"/>
                <a:gd name="T30" fmla="*/ 746125 w 1005"/>
                <a:gd name="T31" fmla="*/ 982663 h 740"/>
                <a:gd name="T32" fmla="*/ 695325 w 1005"/>
                <a:gd name="T33" fmla="*/ 938213 h 740"/>
                <a:gd name="T34" fmla="*/ 600075 w 1005"/>
                <a:gd name="T35" fmla="*/ 895350 h 740"/>
                <a:gd name="T36" fmla="*/ 504825 w 1005"/>
                <a:gd name="T37" fmla="*/ 935038 h 740"/>
                <a:gd name="T38" fmla="*/ 430212 w 1005"/>
                <a:gd name="T39" fmla="*/ 938213 h 740"/>
                <a:gd name="T40" fmla="*/ 320675 w 1005"/>
                <a:gd name="T41" fmla="*/ 906463 h 740"/>
                <a:gd name="T42" fmla="*/ 276225 w 1005"/>
                <a:gd name="T43" fmla="*/ 879475 h 740"/>
                <a:gd name="T44" fmla="*/ 198437 w 1005"/>
                <a:gd name="T45" fmla="*/ 831850 h 740"/>
                <a:gd name="T46" fmla="*/ 134937 w 1005"/>
                <a:gd name="T47" fmla="*/ 752475 h 740"/>
                <a:gd name="T48" fmla="*/ 36512 w 1005"/>
                <a:gd name="T49" fmla="*/ 757238 h 740"/>
                <a:gd name="T50" fmla="*/ 28575 w 1005"/>
                <a:gd name="T51" fmla="*/ 669925 h 740"/>
                <a:gd name="T52" fmla="*/ 31750 w 1005"/>
                <a:gd name="T53" fmla="*/ 603250 h 740"/>
                <a:gd name="T54" fmla="*/ 28575 w 1005"/>
                <a:gd name="T55" fmla="*/ 523875 h 740"/>
                <a:gd name="T56" fmla="*/ 79375 w 1005"/>
                <a:gd name="T57" fmla="*/ 520700 h 740"/>
                <a:gd name="T58" fmla="*/ 161925 w 1005"/>
                <a:gd name="T59" fmla="*/ 481013 h 740"/>
                <a:gd name="T60" fmla="*/ 150812 w 1005"/>
                <a:gd name="T61" fmla="*/ 374650 h 740"/>
                <a:gd name="T62" fmla="*/ 217487 w 1005"/>
                <a:gd name="T63" fmla="*/ 315913 h 740"/>
                <a:gd name="T64" fmla="*/ 296862 w 1005"/>
                <a:gd name="T65" fmla="*/ 244475 h 740"/>
                <a:gd name="T66" fmla="*/ 339725 w 1005"/>
                <a:gd name="T67" fmla="*/ 204788 h 740"/>
                <a:gd name="T68" fmla="*/ 411162 w 1005"/>
                <a:gd name="T69" fmla="*/ 236538 h 740"/>
                <a:gd name="T70" fmla="*/ 504825 w 1005"/>
                <a:gd name="T71" fmla="*/ 327025 h 740"/>
                <a:gd name="T72" fmla="*/ 584200 w 1005"/>
                <a:gd name="T73" fmla="*/ 385763 h 740"/>
                <a:gd name="T74" fmla="*/ 793750 w 1005"/>
                <a:gd name="T75" fmla="*/ 425450 h 740"/>
                <a:gd name="T76" fmla="*/ 900112 w 1005"/>
                <a:gd name="T77" fmla="*/ 417513 h 740"/>
                <a:gd name="T78" fmla="*/ 1006475 w 1005"/>
                <a:gd name="T79" fmla="*/ 354013 h 740"/>
                <a:gd name="T80" fmla="*/ 1069975 w 1005"/>
                <a:gd name="T81" fmla="*/ 307975 h 740"/>
                <a:gd name="T82" fmla="*/ 1184275 w 1005"/>
                <a:gd name="T83" fmla="*/ 239713 h 740"/>
                <a:gd name="T84" fmla="*/ 1093787 w 1005"/>
                <a:gd name="T85" fmla="*/ 223838 h 740"/>
                <a:gd name="T86" fmla="*/ 1089025 w 1005"/>
                <a:gd name="T87" fmla="*/ 125413 h 740"/>
                <a:gd name="T88" fmla="*/ 1157287 w 1005"/>
                <a:gd name="T89" fmla="*/ 93663 h 740"/>
                <a:gd name="T90" fmla="*/ 1173162 w 1005"/>
                <a:gd name="T91" fmla="*/ 0 h 740"/>
                <a:gd name="T92" fmla="*/ 1349375 w 1005"/>
                <a:gd name="T93" fmla="*/ 53975 h 740"/>
                <a:gd name="T94" fmla="*/ 1397000 w 1005"/>
                <a:gd name="T95" fmla="*/ 141288 h 740"/>
                <a:gd name="T96" fmla="*/ 1492250 w 1005"/>
                <a:gd name="T97" fmla="*/ 188913 h 740"/>
                <a:gd name="T98" fmla="*/ 1579562 w 1005"/>
                <a:gd name="T99" fmla="*/ 196850 h 740"/>
                <a:gd name="T100" fmla="*/ 1574800 w 1005"/>
                <a:gd name="T101" fmla="*/ 252413 h 740"/>
                <a:gd name="T102" fmla="*/ 1531937 w 1005"/>
                <a:gd name="T103" fmla="*/ 346075 h 740"/>
                <a:gd name="T104" fmla="*/ 1531937 w 1005"/>
                <a:gd name="T105" fmla="*/ 406400 h 740"/>
                <a:gd name="T106" fmla="*/ 1449387 w 1005"/>
                <a:gd name="T107" fmla="*/ 449263 h 740"/>
                <a:gd name="T108" fmla="*/ 1381125 w 1005"/>
                <a:gd name="T109" fmla="*/ 500063 h 740"/>
                <a:gd name="T110" fmla="*/ 1306512 w 1005"/>
                <a:gd name="T111" fmla="*/ 500063 h 740"/>
                <a:gd name="T112" fmla="*/ 1266825 w 1005"/>
                <a:gd name="T113" fmla="*/ 484188 h 74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005" h="740">
                  <a:moveTo>
                    <a:pt x="791" y="318"/>
                  </a:moveTo>
                  <a:lnTo>
                    <a:pt x="766" y="338"/>
                  </a:lnTo>
                  <a:lnTo>
                    <a:pt x="766" y="355"/>
                  </a:lnTo>
                  <a:lnTo>
                    <a:pt x="786" y="370"/>
                  </a:lnTo>
                  <a:lnTo>
                    <a:pt x="803" y="373"/>
                  </a:lnTo>
                  <a:lnTo>
                    <a:pt x="818" y="358"/>
                  </a:lnTo>
                  <a:lnTo>
                    <a:pt x="843" y="363"/>
                  </a:lnTo>
                  <a:lnTo>
                    <a:pt x="850" y="385"/>
                  </a:lnTo>
                  <a:lnTo>
                    <a:pt x="826" y="392"/>
                  </a:lnTo>
                  <a:lnTo>
                    <a:pt x="806" y="410"/>
                  </a:lnTo>
                  <a:lnTo>
                    <a:pt x="816" y="435"/>
                  </a:lnTo>
                  <a:lnTo>
                    <a:pt x="831" y="465"/>
                  </a:lnTo>
                  <a:lnTo>
                    <a:pt x="853" y="487"/>
                  </a:lnTo>
                  <a:lnTo>
                    <a:pt x="853" y="507"/>
                  </a:lnTo>
                  <a:lnTo>
                    <a:pt x="858" y="529"/>
                  </a:lnTo>
                  <a:lnTo>
                    <a:pt x="865" y="579"/>
                  </a:lnTo>
                  <a:lnTo>
                    <a:pt x="855" y="581"/>
                  </a:lnTo>
                  <a:lnTo>
                    <a:pt x="850" y="599"/>
                  </a:lnTo>
                  <a:lnTo>
                    <a:pt x="833" y="614"/>
                  </a:lnTo>
                  <a:lnTo>
                    <a:pt x="836" y="639"/>
                  </a:lnTo>
                  <a:lnTo>
                    <a:pt x="818" y="651"/>
                  </a:lnTo>
                  <a:lnTo>
                    <a:pt x="806" y="651"/>
                  </a:lnTo>
                  <a:lnTo>
                    <a:pt x="803" y="671"/>
                  </a:lnTo>
                  <a:lnTo>
                    <a:pt x="791" y="676"/>
                  </a:lnTo>
                  <a:lnTo>
                    <a:pt x="786" y="691"/>
                  </a:lnTo>
                  <a:lnTo>
                    <a:pt x="756" y="701"/>
                  </a:lnTo>
                  <a:lnTo>
                    <a:pt x="734" y="698"/>
                  </a:lnTo>
                  <a:lnTo>
                    <a:pt x="706" y="708"/>
                  </a:lnTo>
                  <a:lnTo>
                    <a:pt x="676" y="728"/>
                  </a:lnTo>
                  <a:lnTo>
                    <a:pt x="666" y="740"/>
                  </a:lnTo>
                  <a:lnTo>
                    <a:pt x="659" y="716"/>
                  </a:lnTo>
                  <a:lnTo>
                    <a:pt x="647" y="708"/>
                  </a:lnTo>
                  <a:lnTo>
                    <a:pt x="639" y="731"/>
                  </a:lnTo>
                  <a:lnTo>
                    <a:pt x="612" y="691"/>
                  </a:lnTo>
                  <a:lnTo>
                    <a:pt x="584" y="683"/>
                  </a:lnTo>
                  <a:lnTo>
                    <a:pt x="567" y="683"/>
                  </a:lnTo>
                  <a:lnTo>
                    <a:pt x="540" y="698"/>
                  </a:lnTo>
                  <a:lnTo>
                    <a:pt x="525" y="706"/>
                  </a:lnTo>
                  <a:lnTo>
                    <a:pt x="527" y="723"/>
                  </a:lnTo>
                  <a:lnTo>
                    <a:pt x="505" y="726"/>
                  </a:lnTo>
                  <a:lnTo>
                    <a:pt x="500" y="713"/>
                  </a:lnTo>
                  <a:lnTo>
                    <a:pt x="483" y="711"/>
                  </a:lnTo>
                  <a:lnTo>
                    <a:pt x="478" y="681"/>
                  </a:lnTo>
                  <a:lnTo>
                    <a:pt x="468" y="663"/>
                  </a:lnTo>
                  <a:lnTo>
                    <a:pt x="448" y="658"/>
                  </a:lnTo>
                  <a:lnTo>
                    <a:pt x="450" y="643"/>
                  </a:lnTo>
                  <a:lnTo>
                    <a:pt x="463" y="636"/>
                  </a:lnTo>
                  <a:lnTo>
                    <a:pt x="470" y="619"/>
                  </a:lnTo>
                  <a:lnTo>
                    <a:pt x="463" y="599"/>
                  </a:lnTo>
                  <a:lnTo>
                    <a:pt x="458" y="589"/>
                  </a:lnTo>
                  <a:lnTo>
                    <a:pt x="438" y="591"/>
                  </a:lnTo>
                  <a:lnTo>
                    <a:pt x="425" y="574"/>
                  </a:lnTo>
                  <a:lnTo>
                    <a:pt x="405" y="564"/>
                  </a:lnTo>
                  <a:lnTo>
                    <a:pt x="378" y="564"/>
                  </a:lnTo>
                  <a:lnTo>
                    <a:pt x="356" y="574"/>
                  </a:lnTo>
                  <a:lnTo>
                    <a:pt x="346" y="589"/>
                  </a:lnTo>
                  <a:lnTo>
                    <a:pt x="318" y="589"/>
                  </a:lnTo>
                  <a:lnTo>
                    <a:pt x="299" y="579"/>
                  </a:lnTo>
                  <a:lnTo>
                    <a:pt x="289" y="596"/>
                  </a:lnTo>
                  <a:lnTo>
                    <a:pt x="271" y="591"/>
                  </a:lnTo>
                  <a:lnTo>
                    <a:pt x="231" y="589"/>
                  </a:lnTo>
                  <a:lnTo>
                    <a:pt x="214" y="579"/>
                  </a:lnTo>
                  <a:lnTo>
                    <a:pt x="202" y="571"/>
                  </a:lnTo>
                  <a:lnTo>
                    <a:pt x="199" y="552"/>
                  </a:lnTo>
                  <a:lnTo>
                    <a:pt x="194" y="564"/>
                  </a:lnTo>
                  <a:lnTo>
                    <a:pt x="174" y="554"/>
                  </a:lnTo>
                  <a:lnTo>
                    <a:pt x="159" y="539"/>
                  </a:lnTo>
                  <a:lnTo>
                    <a:pt x="139" y="539"/>
                  </a:lnTo>
                  <a:lnTo>
                    <a:pt x="125" y="524"/>
                  </a:lnTo>
                  <a:lnTo>
                    <a:pt x="97" y="519"/>
                  </a:lnTo>
                  <a:lnTo>
                    <a:pt x="97" y="487"/>
                  </a:lnTo>
                  <a:lnTo>
                    <a:pt x="85" y="474"/>
                  </a:lnTo>
                  <a:lnTo>
                    <a:pt x="65" y="474"/>
                  </a:lnTo>
                  <a:lnTo>
                    <a:pt x="40" y="489"/>
                  </a:lnTo>
                  <a:lnTo>
                    <a:pt x="23" y="477"/>
                  </a:lnTo>
                  <a:lnTo>
                    <a:pt x="25" y="452"/>
                  </a:lnTo>
                  <a:lnTo>
                    <a:pt x="15" y="440"/>
                  </a:lnTo>
                  <a:lnTo>
                    <a:pt x="18" y="422"/>
                  </a:lnTo>
                  <a:lnTo>
                    <a:pt x="23" y="395"/>
                  </a:lnTo>
                  <a:lnTo>
                    <a:pt x="23" y="378"/>
                  </a:lnTo>
                  <a:lnTo>
                    <a:pt x="20" y="380"/>
                  </a:lnTo>
                  <a:lnTo>
                    <a:pt x="0" y="368"/>
                  </a:lnTo>
                  <a:lnTo>
                    <a:pt x="3" y="340"/>
                  </a:lnTo>
                  <a:lnTo>
                    <a:pt x="18" y="330"/>
                  </a:lnTo>
                  <a:lnTo>
                    <a:pt x="45" y="348"/>
                  </a:lnTo>
                  <a:lnTo>
                    <a:pt x="52" y="338"/>
                  </a:lnTo>
                  <a:lnTo>
                    <a:pt x="50" y="328"/>
                  </a:lnTo>
                  <a:lnTo>
                    <a:pt x="80" y="320"/>
                  </a:lnTo>
                  <a:lnTo>
                    <a:pt x="87" y="310"/>
                  </a:lnTo>
                  <a:lnTo>
                    <a:pt x="102" y="303"/>
                  </a:lnTo>
                  <a:lnTo>
                    <a:pt x="102" y="256"/>
                  </a:lnTo>
                  <a:lnTo>
                    <a:pt x="90" y="248"/>
                  </a:lnTo>
                  <a:lnTo>
                    <a:pt x="95" y="236"/>
                  </a:lnTo>
                  <a:lnTo>
                    <a:pt x="130" y="231"/>
                  </a:lnTo>
                  <a:lnTo>
                    <a:pt x="137" y="223"/>
                  </a:lnTo>
                  <a:lnTo>
                    <a:pt x="137" y="199"/>
                  </a:lnTo>
                  <a:lnTo>
                    <a:pt x="157" y="189"/>
                  </a:lnTo>
                  <a:lnTo>
                    <a:pt x="179" y="194"/>
                  </a:lnTo>
                  <a:lnTo>
                    <a:pt x="187" y="154"/>
                  </a:lnTo>
                  <a:lnTo>
                    <a:pt x="194" y="146"/>
                  </a:lnTo>
                  <a:lnTo>
                    <a:pt x="209" y="141"/>
                  </a:lnTo>
                  <a:lnTo>
                    <a:pt x="214" y="129"/>
                  </a:lnTo>
                  <a:lnTo>
                    <a:pt x="224" y="121"/>
                  </a:lnTo>
                  <a:lnTo>
                    <a:pt x="234" y="134"/>
                  </a:lnTo>
                  <a:lnTo>
                    <a:pt x="259" y="149"/>
                  </a:lnTo>
                  <a:lnTo>
                    <a:pt x="266" y="169"/>
                  </a:lnTo>
                  <a:lnTo>
                    <a:pt x="279" y="196"/>
                  </a:lnTo>
                  <a:lnTo>
                    <a:pt x="318" y="206"/>
                  </a:lnTo>
                  <a:lnTo>
                    <a:pt x="336" y="208"/>
                  </a:lnTo>
                  <a:lnTo>
                    <a:pt x="356" y="221"/>
                  </a:lnTo>
                  <a:lnTo>
                    <a:pt x="368" y="243"/>
                  </a:lnTo>
                  <a:lnTo>
                    <a:pt x="381" y="253"/>
                  </a:lnTo>
                  <a:lnTo>
                    <a:pt x="480" y="261"/>
                  </a:lnTo>
                  <a:lnTo>
                    <a:pt x="500" y="268"/>
                  </a:lnTo>
                  <a:lnTo>
                    <a:pt x="527" y="283"/>
                  </a:lnTo>
                  <a:lnTo>
                    <a:pt x="552" y="273"/>
                  </a:lnTo>
                  <a:lnTo>
                    <a:pt x="567" y="263"/>
                  </a:lnTo>
                  <a:lnTo>
                    <a:pt x="602" y="268"/>
                  </a:lnTo>
                  <a:lnTo>
                    <a:pt x="629" y="246"/>
                  </a:lnTo>
                  <a:lnTo>
                    <a:pt x="634" y="223"/>
                  </a:lnTo>
                  <a:lnTo>
                    <a:pt x="632" y="204"/>
                  </a:lnTo>
                  <a:lnTo>
                    <a:pt x="657" y="211"/>
                  </a:lnTo>
                  <a:lnTo>
                    <a:pt x="674" y="194"/>
                  </a:lnTo>
                  <a:lnTo>
                    <a:pt x="689" y="181"/>
                  </a:lnTo>
                  <a:lnTo>
                    <a:pt x="714" y="166"/>
                  </a:lnTo>
                  <a:lnTo>
                    <a:pt x="746" y="151"/>
                  </a:lnTo>
                  <a:lnTo>
                    <a:pt x="731" y="134"/>
                  </a:lnTo>
                  <a:lnTo>
                    <a:pt x="704" y="136"/>
                  </a:lnTo>
                  <a:lnTo>
                    <a:pt x="689" y="141"/>
                  </a:lnTo>
                  <a:lnTo>
                    <a:pt x="684" y="134"/>
                  </a:lnTo>
                  <a:lnTo>
                    <a:pt x="681" y="94"/>
                  </a:lnTo>
                  <a:lnTo>
                    <a:pt x="686" y="79"/>
                  </a:lnTo>
                  <a:lnTo>
                    <a:pt x="701" y="94"/>
                  </a:lnTo>
                  <a:lnTo>
                    <a:pt x="724" y="94"/>
                  </a:lnTo>
                  <a:lnTo>
                    <a:pt x="729" y="59"/>
                  </a:lnTo>
                  <a:lnTo>
                    <a:pt x="741" y="47"/>
                  </a:lnTo>
                  <a:lnTo>
                    <a:pt x="729" y="17"/>
                  </a:lnTo>
                  <a:lnTo>
                    <a:pt x="739" y="0"/>
                  </a:lnTo>
                  <a:lnTo>
                    <a:pt x="816" y="0"/>
                  </a:lnTo>
                  <a:lnTo>
                    <a:pt x="833" y="20"/>
                  </a:lnTo>
                  <a:lnTo>
                    <a:pt x="850" y="34"/>
                  </a:lnTo>
                  <a:lnTo>
                    <a:pt x="863" y="52"/>
                  </a:lnTo>
                  <a:lnTo>
                    <a:pt x="865" y="72"/>
                  </a:lnTo>
                  <a:lnTo>
                    <a:pt x="880" y="89"/>
                  </a:lnTo>
                  <a:lnTo>
                    <a:pt x="910" y="97"/>
                  </a:lnTo>
                  <a:lnTo>
                    <a:pt x="925" y="109"/>
                  </a:lnTo>
                  <a:lnTo>
                    <a:pt x="940" y="119"/>
                  </a:lnTo>
                  <a:lnTo>
                    <a:pt x="947" y="129"/>
                  </a:lnTo>
                  <a:lnTo>
                    <a:pt x="965" y="131"/>
                  </a:lnTo>
                  <a:lnTo>
                    <a:pt x="995" y="124"/>
                  </a:lnTo>
                  <a:lnTo>
                    <a:pt x="1002" y="134"/>
                  </a:lnTo>
                  <a:lnTo>
                    <a:pt x="1005" y="149"/>
                  </a:lnTo>
                  <a:lnTo>
                    <a:pt x="992" y="159"/>
                  </a:lnTo>
                  <a:lnTo>
                    <a:pt x="990" y="204"/>
                  </a:lnTo>
                  <a:lnTo>
                    <a:pt x="975" y="201"/>
                  </a:lnTo>
                  <a:lnTo>
                    <a:pt x="965" y="218"/>
                  </a:lnTo>
                  <a:lnTo>
                    <a:pt x="967" y="238"/>
                  </a:lnTo>
                  <a:lnTo>
                    <a:pt x="982" y="243"/>
                  </a:lnTo>
                  <a:lnTo>
                    <a:pt x="965" y="256"/>
                  </a:lnTo>
                  <a:lnTo>
                    <a:pt x="947" y="261"/>
                  </a:lnTo>
                  <a:lnTo>
                    <a:pt x="930" y="283"/>
                  </a:lnTo>
                  <a:lnTo>
                    <a:pt x="913" y="283"/>
                  </a:lnTo>
                  <a:lnTo>
                    <a:pt x="898" y="276"/>
                  </a:lnTo>
                  <a:lnTo>
                    <a:pt x="888" y="305"/>
                  </a:lnTo>
                  <a:lnTo>
                    <a:pt x="870" y="315"/>
                  </a:lnTo>
                  <a:lnTo>
                    <a:pt x="850" y="330"/>
                  </a:lnTo>
                  <a:lnTo>
                    <a:pt x="823" y="338"/>
                  </a:lnTo>
                  <a:lnTo>
                    <a:pt x="823" y="315"/>
                  </a:lnTo>
                  <a:lnTo>
                    <a:pt x="818" y="298"/>
                  </a:lnTo>
                  <a:lnTo>
                    <a:pt x="811" y="295"/>
                  </a:lnTo>
                  <a:lnTo>
                    <a:pt x="798" y="305"/>
                  </a:lnTo>
                  <a:lnTo>
                    <a:pt x="791" y="318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24" name="Freeform 141"/>
            <p:cNvSpPr>
              <a:spLocks/>
            </p:cNvSpPr>
            <p:nvPr/>
          </p:nvSpPr>
          <p:spPr bwMode="auto">
            <a:xfrm>
              <a:off x="7063389" y="2130050"/>
              <a:ext cx="119293" cy="151579"/>
            </a:xfrm>
            <a:custGeom>
              <a:avLst/>
              <a:gdLst>
                <a:gd name="T0" fmla="*/ 134937 w 85"/>
                <a:gd name="T1" fmla="*/ 0 h 109"/>
                <a:gd name="T2" fmla="*/ 134937 w 85"/>
                <a:gd name="T3" fmla="*/ 50800 h 109"/>
                <a:gd name="T4" fmla="*/ 119062 w 85"/>
                <a:gd name="T5" fmla="*/ 58738 h 109"/>
                <a:gd name="T6" fmla="*/ 103187 w 85"/>
                <a:gd name="T7" fmla="*/ 85725 h 109"/>
                <a:gd name="T8" fmla="*/ 76200 w 85"/>
                <a:gd name="T9" fmla="*/ 98425 h 109"/>
                <a:gd name="T10" fmla="*/ 111125 w 85"/>
                <a:gd name="T11" fmla="*/ 130175 h 109"/>
                <a:gd name="T12" fmla="*/ 98425 w 85"/>
                <a:gd name="T13" fmla="*/ 161925 h 109"/>
                <a:gd name="T14" fmla="*/ 60325 w 85"/>
                <a:gd name="T15" fmla="*/ 173038 h 109"/>
                <a:gd name="T16" fmla="*/ 44450 w 85"/>
                <a:gd name="T17" fmla="*/ 157163 h 109"/>
                <a:gd name="T18" fmla="*/ 7937 w 85"/>
                <a:gd name="T19" fmla="*/ 141288 h 109"/>
                <a:gd name="T20" fmla="*/ 31750 w 85"/>
                <a:gd name="T21" fmla="*/ 125413 h 109"/>
                <a:gd name="T22" fmla="*/ 31750 w 85"/>
                <a:gd name="T23" fmla="*/ 93663 h 109"/>
                <a:gd name="T24" fmla="*/ 7937 w 85"/>
                <a:gd name="T25" fmla="*/ 85725 h 109"/>
                <a:gd name="T26" fmla="*/ 0 w 85"/>
                <a:gd name="T27" fmla="*/ 85725 h 109"/>
                <a:gd name="T28" fmla="*/ 28575 w 85"/>
                <a:gd name="T29" fmla="*/ 69850 h 109"/>
                <a:gd name="T30" fmla="*/ 44450 w 85"/>
                <a:gd name="T31" fmla="*/ 23813 h 109"/>
                <a:gd name="T32" fmla="*/ 68262 w 85"/>
                <a:gd name="T33" fmla="*/ 34925 h 109"/>
                <a:gd name="T34" fmla="*/ 95250 w 85"/>
                <a:gd name="T35" fmla="*/ 34925 h 109"/>
                <a:gd name="T36" fmla="*/ 122237 w 85"/>
                <a:gd name="T37" fmla="*/ 0 h 109"/>
                <a:gd name="T38" fmla="*/ 134937 w 85"/>
                <a:gd name="T39" fmla="*/ 0 h 10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5" h="109">
                  <a:moveTo>
                    <a:pt x="85" y="0"/>
                  </a:moveTo>
                  <a:lnTo>
                    <a:pt x="85" y="32"/>
                  </a:lnTo>
                  <a:lnTo>
                    <a:pt x="75" y="37"/>
                  </a:lnTo>
                  <a:lnTo>
                    <a:pt x="65" y="54"/>
                  </a:lnTo>
                  <a:lnTo>
                    <a:pt x="48" y="62"/>
                  </a:lnTo>
                  <a:lnTo>
                    <a:pt x="70" y="82"/>
                  </a:lnTo>
                  <a:lnTo>
                    <a:pt x="62" y="102"/>
                  </a:lnTo>
                  <a:lnTo>
                    <a:pt x="38" y="109"/>
                  </a:lnTo>
                  <a:lnTo>
                    <a:pt x="28" y="99"/>
                  </a:lnTo>
                  <a:lnTo>
                    <a:pt x="5" y="89"/>
                  </a:lnTo>
                  <a:lnTo>
                    <a:pt x="20" y="79"/>
                  </a:lnTo>
                  <a:lnTo>
                    <a:pt x="20" y="59"/>
                  </a:lnTo>
                  <a:lnTo>
                    <a:pt x="5" y="54"/>
                  </a:lnTo>
                  <a:lnTo>
                    <a:pt x="0" y="54"/>
                  </a:lnTo>
                  <a:lnTo>
                    <a:pt x="18" y="44"/>
                  </a:lnTo>
                  <a:lnTo>
                    <a:pt x="28" y="15"/>
                  </a:lnTo>
                  <a:lnTo>
                    <a:pt x="43" y="22"/>
                  </a:lnTo>
                  <a:lnTo>
                    <a:pt x="60" y="22"/>
                  </a:lnTo>
                  <a:lnTo>
                    <a:pt x="77" y="0"/>
                  </a:lnTo>
                  <a:lnTo>
                    <a:pt x="85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25" name="Freeform 142"/>
            <p:cNvSpPr>
              <a:spLocks/>
            </p:cNvSpPr>
            <p:nvPr/>
          </p:nvSpPr>
          <p:spPr bwMode="auto">
            <a:xfrm>
              <a:off x="7255664" y="3419188"/>
              <a:ext cx="28068" cy="13908"/>
            </a:xfrm>
            <a:custGeom>
              <a:avLst/>
              <a:gdLst>
                <a:gd name="T0" fmla="*/ 15875 w 20"/>
                <a:gd name="T1" fmla="*/ 15875 h 10"/>
                <a:gd name="T2" fmla="*/ 4763 w 20"/>
                <a:gd name="T3" fmla="*/ 11113 h 10"/>
                <a:gd name="T4" fmla="*/ 0 w 20"/>
                <a:gd name="T5" fmla="*/ 7938 h 10"/>
                <a:gd name="T6" fmla="*/ 4763 w 20"/>
                <a:gd name="T7" fmla="*/ 3175 h 10"/>
                <a:gd name="T8" fmla="*/ 15875 w 20"/>
                <a:gd name="T9" fmla="*/ 0 h 10"/>
                <a:gd name="T10" fmla="*/ 26988 w 20"/>
                <a:gd name="T11" fmla="*/ 3175 h 10"/>
                <a:gd name="T12" fmla="*/ 31750 w 20"/>
                <a:gd name="T13" fmla="*/ 7938 h 10"/>
                <a:gd name="T14" fmla="*/ 26988 w 20"/>
                <a:gd name="T15" fmla="*/ 11113 h 10"/>
                <a:gd name="T16" fmla="*/ 19050 w 20"/>
                <a:gd name="T17" fmla="*/ 15875 h 10"/>
                <a:gd name="T18" fmla="*/ 15875 w 20"/>
                <a:gd name="T19" fmla="*/ 15875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" h="10">
                  <a:moveTo>
                    <a:pt x="10" y="10"/>
                  </a:moveTo>
                  <a:lnTo>
                    <a:pt x="3" y="7"/>
                  </a:lnTo>
                  <a:lnTo>
                    <a:pt x="0" y="5"/>
                  </a:lnTo>
                  <a:lnTo>
                    <a:pt x="3" y="2"/>
                  </a:lnTo>
                  <a:lnTo>
                    <a:pt x="10" y="0"/>
                  </a:lnTo>
                  <a:lnTo>
                    <a:pt x="17" y="2"/>
                  </a:lnTo>
                  <a:lnTo>
                    <a:pt x="20" y="5"/>
                  </a:lnTo>
                  <a:lnTo>
                    <a:pt x="17" y="7"/>
                  </a:lnTo>
                  <a:lnTo>
                    <a:pt x="12" y="10"/>
                  </a:lnTo>
                  <a:lnTo>
                    <a:pt x="10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26" name="Freeform 143"/>
            <p:cNvSpPr>
              <a:spLocks/>
            </p:cNvSpPr>
            <p:nvPr/>
          </p:nvSpPr>
          <p:spPr bwMode="auto">
            <a:xfrm>
              <a:off x="7255664" y="3419188"/>
              <a:ext cx="28068" cy="13908"/>
            </a:xfrm>
            <a:custGeom>
              <a:avLst/>
              <a:gdLst>
                <a:gd name="T0" fmla="*/ 15875 w 20"/>
                <a:gd name="T1" fmla="*/ 15875 h 10"/>
                <a:gd name="T2" fmla="*/ 4763 w 20"/>
                <a:gd name="T3" fmla="*/ 11113 h 10"/>
                <a:gd name="T4" fmla="*/ 0 w 20"/>
                <a:gd name="T5" fmla="*/ 7938 h 10"/>
                <a:gd name="T6" fmla="*/ 4763 w 20"/>
                <a:gd name="T7" fmla="*/ 3175 h 10"/>
                <a:gd name="T8" fmla="*/ 15875 w 20"/>
                <a:gd name="T9" fmla="*/ 0 h 10"/>
                <a:gd name="T10" fmla="*/ 26988 w 20"/>
                <a:gd name="T11" fmla="*/ 3175 h 10"/>
                <a:gd name="T12" fmla="*/ 31750 w 20"/>
                <a:gd name="T13" fmla="*/ 7938 h 10"/>
                <a:gd name="T14" fmla="*/ 26988 w 20"/>
                <a:gd name="T15" fmla="*/ 11113 h 10"/>
                <a:gd name="T16" fmla="*/ 15875 w 20"/>
                <a:gd name="T17" fmla="*/ 15875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" h="10">
                  <a:moveTo>
                    <a:pt x="10" y="10"/>
                  </a:moveTo>
                  <a:lnTo>
                    <a:pt x="3" y="7"/>
                  </a:lnTo>
                  <a:lnTo>
                    <a:pt x="0" y="5"/>
                  </a:lnTo>
                  <a:lnTo>
                    <a:pt x="3" y="2"/>
                  </a:lnTo>
                  <a:lnTo>
                    <a:pt x="10" y="0"/>
                  </a:lnTo>
                  <a:lnTo>
                    <a:pt x="17" y="2"/>
                  </a:lnTo>
                  <a:lnTo>
                    <a:pt x="20" y="5"/>
                  </a:lnTo>
                  <a:lnTo>
                    <a:pt x="17" y="7"/>
                  </a:lnTo>
                  <a:lnTo>
                    <a:pt x="10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27" name="Freeform 144"/>
            <p:cNvSpPr>
              <a:spLocks/>
            </p:cNvSpPr>
            <p:nvPr/>
          </p:nvSpPr>
          <p:spPr bwMode="auto">
            <a:xfrm>
              <a:off x="6358845" y="2586185"/>
              <a:ext cx="192275" cy="493685"/>
            </a:xfrm>
            <a:custGeom>
              <a:avLst/>
              <a:gdLst>
                <a:gd name="T0" fmla="*/ 0 w 137"/>
                <a:gd name="T1" fmla="*/ 212725 h 355"/>
                <a:gd name="T2" fmla="*/ 12700 w 137"/>
                <a:gd name="T3" fmla="*/ 188913 h 355"/>
                <a:gd name="T4" fmla="*/ 12700 w 137"/>
                <a:gd name="T5" fmla="*/ 133350 h 355"/>
                <a:gd name="T6" fmla="*/ 39687 w 137"/>
                <a:gd name="T7" fmla="*/ 106363 h 355"/>
                <a:gd name="T8" fmla="*/ 50800 w 137"/>
                <a:gd name="T9" fmla="*/ 66675 h 355"/>
                <a:gd name="T10" fmla="*/ 71437 w 137"/>
                <a:gd name="T11" fmla="*/ 39688 h 355"/>
                <a:gd name="T12" fmla="*/ 106362 w 137"/>
                <a:gd name="T13" fmla="*/ 23813 h 355"/>
                <a:gd name="T14" fmla="*/ 111125 w 137"/>
                <a:gd name="T15" fmla="*/ 3175 h 355"/>
                <a:gd name="T16" fmla="*/ 142875 w 137"/>
                <a:gd name="T17" fmla="*/ 0 h 355"/>
                <a:gd name="T18" fmla="*/ 150812 w 137"/>
                <a:gd name="T19" fmla="*/ 15875 h 355"/>
                <a:gd name="T20" fmla="*/ 161925 w 137"/>
                <a:gd name="T21" fmla="*/ 47625 h 355"/>
                <a:gd name="T22" fmla="*/ 150812 w 137"/>
                <a:gd name="T23" fmla="*/ 74613 h 355"/>
                <a:gd name="T24" fmla="*/ 130175 w 137"/>
                <a:gd name="T25" fmla="*/ 85725 h 355"/>
                <a:gd name="T26" fmla="*/ 127000 w 137"/>
                <a:gd name="T27" fmla="*/ 109538 h 355"/>
                <a:gd name="T28" fmla="*/ 158750 w 137"/>
                <a:gd name="T29" fmla="*/ 117475 h 355"/>
                <a:gd name="T30" fmla="*/ 174625 w 137"/>
                <a:gd name="T31" fmla="*/ 146050 h 355"/>
                <a:gd name="T32" fmla="*/ 182562 w 137"/>
                <a:gd name="T33" fmla="*/ 193675 h 355"/>
                <a:gd name="T34" fmla="*/ 209550 w 137"/>
                <a:gd name="T35" fmla="*/ 196850 h 355"/>
                <a:gd name="T36" fmla="*/ 217487 w 137"/>
                <a:gd name="T37" fmla="*/ 217488 h 355"/>
                <a:gd name="T38" fmla="*/ 201612 w 137"/>
                <a:gd name="T39" fmla="*/ 244475 h 355"/>
                <a:gd name="T40" fmla="*/ 185737 w 137"/>
                <a:gd name="T41" fmla="*/ 260350 h 355"/>
                <a:gd name="T42" fmla="*/ 158750 w 137"/>
                <a:gd name="T43" fmla="*/ 271463 h 355"/>
                <a:gd name="T44" fmla="*/ 153987 w 137"/>
                <a:gd name="T45" fmla="*/ 323850 h 355"/>
                <a:gd name="T46" fmla="*/ 161925 w 137"/>
                <a:gd name="T47" fmla="*/ 342900 h 355"/>
                <a:gd name="T48" fmla="*/ 185737 w 137"/>
                <a:gd name="T49" fmla="*/ 369888 h 355"/>
                <a:gd name="T50" fmla="*/ 177800 w 137"/>
                <a:gd name="T51" fmla="*/ 422275 h 355"/>
                <a:gd name="T52" fmla="*/ 177800 w 137"/>
                <a:gd name="T53" fmla="*/ 446088 h 355"/>
                <a:gd name="T54" fmla="*/ 188912 w 137"/>
                <a:gd name="T55" fmla="*/ 481013 h 355"/>
                <a:gd name="T56" fmla="*/ 212725 w 137"/>
                <a:gd name="T57" fmla="*/ 501650 h 355"/>
                <a:gd name="T58" fmla="*/ 193675 w 137"/>
                <a:gd name="T59" fmla="*/ 544513 h 355"/>
                <a:gd name="T60" fmla="*/ 182562 w 137"/>
                <a:gd name="T61" fmla="*/ 563563 h 355"/>
                <a:gd name="T62" fmla="*/ 169862 w 137"/>
                <a:gd name="T63" fmla="*/ 508000 h 355"/>
                <a:gd name="T64" fmla="*/ 161925 w 137"/>
                <a:gd name="T65" fmla="*/ 473075 h 355"/>
                <a:gd name="T66" fmla="*/ 138112 w 137"/>
                <a:gd name="T67" fmla="*/ 457200 h 355"/>
                <a:gd name="T68" fmla="*/ 150812 w 137"/>
                <a:gd name="T69" fmla="*/ 385763 h 355"/>
                <a:gd name="T70" fmla="*/ 122237 w 137"/>
                <a:gd name="T71" fmla="*/ 342900 h 355"/>
                <a:gd name="T72" fmla="*/ 106362 w 137"/>
                <a:gd name="T73" fmla="*/ 366713 h 355"/>
                <a:gd name="T74" fmla="*/ 87312 w 137"/>
                <a:gd name="T75" fmla="*/ 385763 h 355"/>
                <a:gd name="T76" fmla="*/ 58737 w 137"/>
                <a:gd name="T77" fmla="*/ 374650 h 355"/>
                <a:gd name="T78" fmla="*/ 55562 w 137"/>
                <a:gd name="T79" fmla="*/ 311150 h 355"/>
                <a:gd name="T80" fmla="*/ 47625 w 137"/>
                <a:gd name="T81" fmla="*/ 284163 h 355"/>
                <a:gd name="T82" fmla="*/ 23812 w 137"/>
                <a:gd name="T83" fmla="*/ 252413 h 355"/>
                <a:gd name="T84" fmla="*/ 0 w 137"/>
                <a:gd name="T85" fmla="*/ 228600 h 355"/>
                <a:gd name="T86" fmla="*/ 0 w 137"/>
                <a:gd name="T87" fmla="*/ 212725 h 35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37" h="355">
                  <a:moveTo>
                    <a:pt x="0" y="134"/>
                  </a:moveTo>
                  <a:lnTo>
                    <a:pt x="8" y="119"/>
                  </a:lnTo>
                  <a:lnTo>
                    <a:pt x="8" y="84"/>
                  </a:lnTo>
                  <a:lnTo>
                    <a:pt x="25" y="67"/>
                  </a:lnTo>
                  <a:lnTo>
                    <a:pt x="32" y="42"/>
                  </a:lnTo>
                  <a:lnTo>
                    <a:pt x="45" y="25"/>
                  </a:lnTo>
                  <a:lnTo>
                    <a:pt x="67" y="15"/>
                  </a:lnTo>
                  <a:lnTo>
                    <a:pt x="70" y="2"/>
                  </a:lnTo>
                  <a:lnTo>
                    <a:pt x="90" y="0"/>
                  </a:lnTo>
                  <a:lnTo>
                    <a:pt x="95" y="10"/>
                  </a:lnTo>
                  <a:lnTo>
                    <a:pt x="102" y="30"/>
                  </a:lnTo>
                  <a:lnTo>
                    <a:pt x="95" y="47"/>
                  </a:lnTo>
                  <a:lnTo>
                    <a:pt x="82" y="54"/>
                  </a:lnTo>
                  <a:lnTo>
                    <a:pt x="80" y="69"/>
                  </a:lnTo>
                  <a:lnTo>
                    <a:pt x="100" y="74"/>
                  </a:lnTo>
                  <a:lnTo>
                    <a:pt x="110" y="92"/>
                  </a:lnTo>
                  <a:lnTo>
                    <a:pt x="115" y="122"/>
                  </a:lnTo>
                  <a:lnTo>
                    <a:pt x="132" y="124"/>
                  </a:lnTo>
                  <a:lnTo>
                    <a:pt x="137" y="137"/>
                  </a:lnTo>
                  <a:lnTo>
                    <a:pt x="127" y="154"/>
                  </a:lnTo>
                  <a:lnTo>
                    <a:pt x="117" y="164"/>
                  </a:lnTo>
                  <a:lnTo>
                    <a:pt x="100" y="171"/>
                  </a:lnTo>
                  <a:lnTo>
                    <a:pt x="97" y="204"/>
                  </a:lnTo>
                  <a:lnTo>
                    <a:pt x="102" y="216"/>
                  </a:lnTo>
                  <a:lnTo>
                    <a:pt x="117" y="233"/>
                  </a:lnTo>
                  <a:lnTo>
                    <a:pt x="112" y="266"/>
                  </a:lnTo>
                  <a:lnTo>
                    <a:pt x="112" y="281"/>
                  </a:lnTo>
                  <a:lnTo>
                    <a:pt x="119" y="303"/>
                  </a:lnTo>
                  <a:lnTo>
                    <a:pt x="134" y="316"/>
                  </a:lnTo>
                  <a:lnTo>
                    <a:pt x="122" y="343"/>
                  </a:lnTo>
                  <a:lnTo>
                    <a:pt x="115" y="355"/>
                  </a:lnTo>
                  <a:lnTo>
                    <a:pt x="107" y="320"/>
                  </a:lnTo>
                  <a:lnTo>
                    <a:pt x="102" y="298"/>
                  </a:lnTo>
                  <a:lnTo>
                    <a:pt x="87" y="288"/>
                  </a:lnTo>
                  <a:lnTo>
                    <a:pt x="95" y="243"/>
                  </a:lnTo>
                  <a:lnTo>
                    <a:pt x="77" y="216"/>
                  </a:lnTo>
                  <a:lnTo>
                    <a:pt x="67" y="231"/>
                  </a:lnTo>
                  <a:lnTo>
                    <a:pt x="55" y="243"/>
                  </a:lnTo>
                  <a:lnTo>
                    <a:pt x="37" y="236"/>
                  </a:lnTo>
                  <a:lnTo>
                    <a:pt x="35" y="196"/>
                  </a:lnTo>
                  <a:lnTo>
                    <a:pt x="30" y="179"/>
                  </a:lnTo>
                  <a:lnTo>
                    <a:pt x="15" y="159"/>
                  </a:lnTo>
                  <a:lnTo>
                    <a:pt x="0" y="144"/>
                  </a:lnTo>
                  <a:lnTo>
                    <a:pt x="0" y="13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28" name="Freeform 145"/>
            <p:cNvSpPr>
              <a:spLocks/>
            </p:cNvSpPr>
            <p:nvPr/>
          </p:nvSpPr>
          <p:spPr bwMode="auto">
            <a:xfrm>
              <a:off x="6431830" y="3225885"/>
              <a:ext cx="293327" cy="317071"/>
            </a:xfrm>
            <a:custGeom>
              <a:avLst/>
              <a:gdLst>
                <a:gd name="T0" fmla="*/ 127000 w 209"/>
                <a:gd name="T1" fmla="*/ 53975 h 228"/>
                <a:gd name="T2" fmla="*/ 84137 w 209"/>
                <a:gd name="T3" fmla="*/ 39688 h 228"/>
                <a:gd name="T4" fmla="*/ 47625 w 209"/>
                <a:gd name="T5" fmla="*/ 0 h 228"/>
                <a:gd name="T6" fmla="*/ 4762 w 209"/>
                <a:gd name="T7" fmla="*/ 3175 h 228"/>
                <a:gd name="T8" fmla="*/ 0 w 209"/>
                <a:gd name="T9" fmla="*/ 19050 h 228"/>
                <a:gd name="T10" fmla="*/ 52387 w 209"/>
                <a:gd name="T11" fmla="*/ 53975 h 228"/>
                <a:gd name="T12" fmla="*/ 95250 w 209"/>
                <a:gd name="T13" fmla="*/ 93663 h 228"/>
                <a:gd name="T14" fmla="*/ 127000 w 209"/>
                <a:gd name="T15" fmla="*/ 122238 h 228"/>
                <a:gd name="T16" fmla="*/ 134937 w 209"/>
                <a:gd name="T17" fmla="*/ 161925 h 228"/>
                <a:gd name="T18" fmla="*/ 153987 w 209"/>
                <a:gd name="T19" fmla="*/ 200025 h 228"/>
                <a:gd name="T20" fmla="*/ 209550 w 209"/>
                <a:gd name="T21" fmla="*/ 276225 h 228"/>
                <a:gd name="T22" fmla="*/ 260350 w 209"/>
                <a:gd name="T23" fmla="*/ 338138 h 228"/>
                <a:gd name="T24" fmla="*/ 280987 w 209"/>
                <a:gd name="T25" fmla="*/ 361950 h 228"/>
                <a:gd name="T26" fmla="*/ 331787 w 209"/>
                <a:gd name="T27" fmla="*/ 338138 h 228"/>
                <a:gd name="T28" fmla="*/ 323850 w 209"/>
                <a:gd name="T29" fmla="*/ 307975 h 228"/>
                <a:gd name="T30" fmla="*/ 323850 w 209"/>
                <a:gd name="T31" fmla="*/ 268288 h 228"/>
                <a:gd name="T32" fmla="*/ 307975 w 209"/>
                <a:gd name="T33" fmla="*/ 244475 h 228"/>
                <a:gd name="T34" fmla="*/ 265112 w 209"/>
                <a:gd name="T35" fmla="*/ 228600 h 228"/>
                <a:gd name="T36" fmla="*/ 265112 w 209"/>
                <a:gd name="T37" fmla="*/ 212725 h 228"/>
                <a:gd name="T38" fmla="*/ 249237 w 209"/>
                <a:gd name="T39" fmla="*/ 188913 h 228"/>
                <a:gd name="T40" fmla="*/ 244475 w 209"/>
                <a:gd name="T41" fmla="*/ 153988 h 228"/>
                <a:gd name="T42" fmla="*/ 217487 w 209"/>
                <a:gd name="T43" fmla="*/ 125413 h 228"/>
                <a:gd name="T44" fmla="*/ 177800 w 209"/>
                <a:gd name="T45" fmla="*/ 101600 h 228"/>
                <a:gd name="T46" fmla="*/ 127000 w 209"/>
                <a:gd name="T47" fmla="*/ 53975 h 22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09" h="228">
                  <a:moveTo>
                    <a:pt x="80" y="34"/>
                  </a:moveTo>
                  <a:lnTo>
                    <a:pt x="53" y="25"/>
                  </a:lnTo>
                  <a:lnTo>
                    <a:pt x="30" y="0"/>
                  </a:lnTo>
                  <a:lnTo>
                    <a:pt x="3" y="2"/>
                  </a:lnTo>
                  <a:lnTo>
                    <a:pt x="0" y="12"/>
                  </a:lnTo>
                  <a:lnTo>
                    <a:pt x="33" y="34"/>
                  </a:lnTo>
                  <a:lnTo>
                    <a:pt x="60" y="59"/>
                  </a:lnTo>
                  <a:lnTo>
                    <a:pt x="80" y="77"/>
                  </a:lnTo>
                  <a:lnTo>
                    <a:pt x="85" y="102"/>
                  </a:lnTo>
                  <a:lnTo>
                    <a:pt x="97" y="126"/>
                  </a:lnTo>
                  <a:lnTo>
                    <a:pt x="132" y="174"/>
                  </a:lnTo>
                  <a:lnTo>
                    <a:pt x="164" y="213"/>
                  </a:lnTo>
                  <a:lnTo>
                    <a:pt x="177" y="228"/>
                  </a:lnTo>
                  <a:lnTo>
                    <a:pt x="209" y="213"/>
                  </a:lnTo>
                  <a:lnTo>
                    <a:pt x="204" y="194"/>
                  </a:lnTo>
                  <a:lnTo>
                    <a:pt x="204" y="169"/>
                  </a:lnTo>
                  <a:lnTo>
                    <a:pt x="194" y="154"/>
                  </a:lnTo>
                  <a:lnTo>
                    <a:pt x="167" y="144"/>
                  </a:lnTo>
                  <a:lnTo>
                    <a:pt x="167" y="134"/>
                  </a:lnTo>
                  <a:lnTo>
                    <a:pt x="157" y="119"/>
                  </a:lnTo>
                  <a:lnTo>
                    <a:pt x="154" y="97"/>
                  </a:lnTo>
                  <a:lnTo>
                    <a:pt x="137" y="79"/>
                  </a:lnTo>
                  <a:lnTo>
                    <a:pt x="112" y="64"/>
                  </a:lnTo>
                  <a:lnTo>
                    <a:pt x="80" y="3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29" name="Freeform 146"/>
            <p:cNvSpPr>
              <a:spLocks/>
            </p:cNvSpPr>
            <p:nvPr/>
          </p:nvSpPr>
          <p:spPr bwMode="auto">
            <a:xfrm>
              <a:off x="6704100" y="3412237"/>
              <a:ext cx="42104" cy="41718"/>
            </a:xfrm>
            <a:custGeom>
              <a:avLst/>
              <a:gdLst>
                <a:gd name="T0" fmla="*/ 4763 w 30"/>
                <a:gd name="T1" fmla="*/ 0 h 30"/>
                <a:gd name="T2" fmla="*/ 23813 w 30"/>
                <a:gd name="T3" fmla="*/ 3175 h 30"/>
                <a:gd name="T4" fmla="*/ 44450 w 30"/>
                <a:gd name="T5" fmla="*/ 19050 h 30"/>
                <a:gd name="T6" fmla="*/ 47625 w 30"/>
                <a:gd name="T7" fmla="*/ 42863 h 30"/>
                <a:gd name="T8" fmla="*/ 31750 w 30"/>
                <a:gd name="T9" fmla="*/ 47625 h 30"/>
                <a:gd name="T10" fmla="*/ 0 w 30"/>
                <a:gd name="T11" fmla="*/ 15875 h 30"/>
                <a:gd name="T12" fmla="*/ 4763 w 30"/>
                <a:gd name="T13" fmla="*/ 0 h 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0" h="30">
                  <a:moveTo>
                    <a:pt x="3" y="0"/>
                  </a:moveTo>
                  <a:lnTo>
                    <a:pt x="15" y="2"/>
                  </a:lnTo>
                  <a:lnTo>
                    <a:pt x="28" y="12"/>
                  </a:lnTo>
                  <a:lnTo>
                    <a:pt x="30" y="27"/>
                  </a:lnTo>
                  <a:lnTo>
                    <a:pt x="20" y="30"/>
                  </a:lnTo>
                  <a:lnTo>
                    <a:pt x="0" y="1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30" name="Freeform 147"/>
            <p:cNvSpPr>
              <a:spLocks/>
            </p:cNvSpPr>
            <p:nvPr/>
          </p:nvSpPr>
          <p:spPr bwMode="auto">
            <a:xfrm>
              <a:off x="6704100" y="3412237"/>
              <a:ext cx="42104" cy="41718"/>
            </a:xfrm>
            <a:custGeom>
              <a:avLst/>
              <a:gdLst>
                <a:gd name="T0" fmla="*/ 4763 w 30"/>
                <a:gd name="T1" fmla="*/ 0 h 30"/>
                <a:gd name="T2" fmla="*/ 23813 w 30"/>
                <a:gd name="T3" fmla="*/ 3175 h 30"/>
                <a:gd name="T4" fmla="*/ 44450 w 30"/>
                <a:gd name="T5" fmla="*/ 19050 h 30"/>
                <a:gd name="T6" fmla="*/ 47625 w 30"/>
                <a:gd name="T7" fmla="*/ 42863 h 30"/>
                <a:gd name="T8" fmla="*/ 31750 w 30"/>
                <a:gd name="T9" fmla="*/ 47625 h 30"/>
                <a:gd name="T10" fmla="*/ 0 w 30"/>
                <a:gd name="T11" fmla="*/ 15875 h 30"/>
                <a:gd name="T12" fmla="*/ 0 w 30"/>
                <a:gd name="T13" fmla="*/ 0 h 30"/>
                <a:gd name="T14" fmla="*/ 4763 w 30"/>
                <a:gd name="T15" fmla="*/ 0 h 3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0" h="30">
                  <a:moveTo>
                    <a:pt x="3" y="0"/>
                  </a:moveTo>
                  <a:lnTo>
                    <a:pt x="15" y="2"/>
                  </a:lnTo>
                  <a:lnTo>
                    <a:pt x="28" y="12"/>
                  </a:lnTo>
                  <a:lnTo>
                    <a:pt x="30" y="27"/>
                  </a:lnTo>
                  <a:lnTo>
                    <a:pt x="20" y="3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31" name="Freeform 148"/>
            <p:cNvSpPr>
              <a:spLocks/>
            </p:cNvSpPr>
            <p:nvPr/>
          </p:nvSpPr>
          <p:spPr bwMode="auto">
            <a:xfrm>
              <a:off x="6704100" y="3412237"/>
              <a:ext cx="42104" cy="41718"/>
            </a:xfrm>
            <a:custGeom>
              <a:avLst/>
              <a:gdLst>
                <a:gd name="T0" fmla="*/ 4763 w 30"/>
                <a:gd name="T1" fmla="*/ 0 h 30"/>
                <a:gd name="T2" fmla="*/ 23813 w 30"/>
                <a:gd name="T3" fmla="*/ 3175 h 30"/>
                <a:gd name="T4" fmla="*/ 44450 w 30"/>
                <a:gd name="T5" fmla="*/ 19050 h 30"/>
                <a:gd name="T6" fmla="*/ 47625 w 30"/>
                <a:gd name="T7" fmla="*/ 42863 h 30"/>
                <a:gd name="T8" fmla="*/ 31750 w 30"/>
                <a:gd name="T9" fmla="*/ 47625 h 30"/>
                <a:gd name="T10" fmla="*/ 0 w 30"/>
                <a:gd name="T11" fmla="*/ 15875 h 30"/>
                <a:gd name="T12" fmla="*/ 4763 w 30"/>
                <a:gd name="T13" fmla="*/ 0 h 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0" h="30">
                  <a:moveTo>
                    <a:pt x="3" y="0"/>
                  </a:moveTo>
                  <a:lnTo>
                    <a:pt x="15" y="2"/>
                  </a:lnTo>
                  <a:lnTo>
                    <a:pt x="28" y="12"/>
                  </a:lnTo>
                  <a:lnTo>
                    <a:pt x="30" y="27"/>
                  </a:lnTo>
                  <a:lnTo>
                    <a:pt x="20" y="30"/>
                  </a:lnTo>
                  <a:lnTo>
                    <a:pt x="0" y="1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32" name="Freeform 149"/>
            <p:cNvSpPr>
              <a:spLocks/>
            </p:cNvSpPr>
            <p:nvPr/>
          </p:nvSpPr>
          <p:spPr bwMode="auto">
            <a:xfrm>
              <a:off x="6708308" y="3535999"/>
              <a:ext cx="232974" cy="76483"/>
            </a:xfrm>
            <a:custGeom>
              <a:avLst/>
              <a:gdLst>
                <a:gd name="T0" fmla="*/ 39688 w 166"/>
                <a:gd name="T1" fmla="*/ 4762 h 55"/>
                <a:gd name="T2" fmla="*/ 15875 w 166"/>
                <a:gd name="T3" fmla="*/ 12700 h 55"/>
                <a:gd name="T4" fmla="*/ 0 w 166"/>
                <a:gd name="T5" fmla="*/ 31750 h 55"/>
                <a:gd name="T6" fmla="*/ 19050 w 166"/>
                <a:gd name="T7" fmla="*/ 60325 h 55"/>
                <a:gd name="T8" fmla="*/ 71438 w 166"/>
                <a:gd name="T9" fmla="*/ 60325 h 55"/>
                <a:gd name="T10" fmla="*/ 90488 w 166"/>
                <a:gd name="T11" fmla="*/ 71437 h 55"/>
                <a:gd name="T12" fmla="*/ 133350 w 166"/>
                <a:gd name="T13" fmla="*/ 71437 h 55"/>
                <a:gd name="T14" fmla="*/ 138113 w 166"/>
                <a:gd name="T15" fmla="*/ 87312 h 55"/>
                <a:gd name="T16" fmla="*/ 220663 w 166"/>
                <a:gd name="T17" fmla="*/ 87312 h 55"/>
                <a:gd name="T18" fmla="*/ 244475 w 166"/>
                <a:gd name="T19" fmla="*/ 87312 h 55"/>
                <a:gd name="T20" fmla="*/ 263525 w 166"/>
                <a:gd name="T21" fmla="*/ 87312 h 55"/>
                <a:gd name="T22" fmla="*/ 263525 w 166"/>
                <a:gd name="T23" fmla="*/ 68262 h 55"/>
                <a:gd name="T24" fmla="*/ 236538 w 166"/>
                <a:gd name="T25" fmla="*/ 55562 h 55"/>
                <a:gd name="T26" fmla="*/ 244475 w 166"/>
                <a:gd name="T27" fmla="*/ 31750 h 55"/>
                <a:gd name="T28" fmla="*/ 215900 w 166"/>
                <a:gd name="T29" fmla="*/ 36512 h 55"/>
                <a:gd name="T30" fmla="*/ 185738 w 166"/>
                <a:gd name="T31" fmla="*/ 31750 h 55"/>
                <a:gd name="T32" fmla="*/ 161925 w 166"/>
                <a:gd name="T33" fmla="*/ 20637 h 55"/>
                <a:gd name="T34" fmla="*/ 122238 w 166"/>
                <a:gd name="T35" fmla="*/ 15875 h 55"/>
                <a:gd name="T36" fmla="*/ 77788 w 166"/>
                <a:gd name="T37" fmla="*/ 0 h 55"/>
                <a:gd name="T38" fmla="*/ 39688 w 166"/>
                <a:gd name="T39" fmla="*/ 4762 h 5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66" h="55">
                  <a:moveTo>
                    <a:pt x="25" y="3"/>
                  </a:moveTo>
                  <a:lnTo>
                    <a:pt x="10" y="8"/>
                  </a:lnTo>
                  <a:lnTo>
                    <a:pt x="0" y="20"/>
                  </a:lnTo>
                  <a:lnTo>
                    <a:pt x="12" y="38"/>
                  </a:lnTo>
                  <a:lnTo>
                    <a:pt x="45" y="38"/>
                  </a:lnTo>
                  <a:lnTo>
                    <a:pt x="57" y="45"/>
                  </a:lnTo>
                  <a:lnTo>
                    <a:pt x="84" y="45"/>
                  </a:lnTo>
                  <a:lnTo>
                    <a:pt x="87" y="55"/>
                  </a:lnTo>
                  <a:lnTo>
                    <a:pt x="139" y="55"/>
                  </a:lnTo>
                  <a:lnTo>
                    <a:pt x="154" y="55"/>
                  </a:lnTo>
                  <a:lnTo>
                    <a:pt x="166" y="55"/>
                  </a:lnTo>
                  <a:lnTo>
                    <a:pt x="166" y="43"/>
                  </a:lnTo>
                  <a:lnTo>
                    <a:pt x="149" y="35"/>
                  </a:lnTo>
                  <a:lnTo>
                    <a:pt x="154" y="20"/>
                  </a:lnTo>
                  <a:lnTo>
                    <a:pt x="136" y="23"/>
                  </a:lnTo>
                  <a:lnTo>
                    <a:pt x="117" y="20"/>
                  </a:lnTo>
                  <a:lnTo>
                    <a:pt x="102" y="13"/>
                  </a:lnTo>
                  <a:lnTo>
                    <a:pt x="77" y="10"/>
                  </a:lnTo>
                  <a:lnTo>
                    <a:pt x="49" y="0"/>
                  </a:lnTo>
                  <a:lnTo>
                    <a:pt x="25" y="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33" name="Freeform 150"/>
            <p:cNvSpPr>
              <a:spLocks/>
            </p:cNvSpPr>
            <p:nvPr/>
          </p:nvSpPr>
          <p:spPr bwMode="auto">
            <a:xfrm>
              <a:off x="6955319" y="3609706"/>
              <a:ext cx="21053" cy="13908"/>
            </a:xfrm>
            <a:custGeom>
              <a:avLst/>
              <a:gdLst>
                <a:gd name="T0" fmla="*/ 12700 w 15"/>
                <a:gd name="T1" fmla="*/ 15875 h 10"/>
                <a:gd name="T2" fmla="*/ 20638 w 15"/>
                <a:gd name="T3" fmla="*/ 11113 h 10"/>
                <a:gd name="T4" fmla="*/ 23813 w 15"/>
                <a:gd name="T5" fmla="*/ 7938 h 10"/>
                <a:gd name="T6" fmla="*/ 20638 w 15"/>
                <a:gd name="T7" fmla="*/ 0 h 10"/>
                <a:gd name="T8" fmla="*/ 12700 w 15"/>
                <a:gd name="T9" fmla="*/ 0 h 10"/>
                <a:gd name="T10" fmla="*/ 4763 w 15"/>
                <a:gd name="T11" fmla="*/ 0 h 10"/>
                <a:gd name="T12" fmla="*/ 0 w 15"/>
                <a:gd name="T13" fmla="*/ 7938 h 10"/>
                <a:gd name="T14" fmla="*/ 4763 w 15"/>
                <a:gd name="T15" fmla="*/ 11113 h 10"/>
                <a:gd name="T16" fmla="*/ 7938 w 15"/>
                <a:gd name="T17" fmla="*/ 15875 h 10"/>
                <a:gd name="T18" fmla="*/ 12700 w 15"/>
                <a:gd name="T19" fmla="*/ 15875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" h="10">
                  <a:moveTo>
                    <a:pt x="8" y="10"/>
                  </a:moveTo>
                  <a:lnTo>
                    <a:pt x="13" y="7"/>
                  </a:lnTo>
                  <a:lnTo>
                    <a:pt x="15" y="5"/>
                  </a:lnTo>
                  <a:lnTo>
                    <a:pt x="13" y="0"/>
                  </a:lnTo>
                  <a:lnTo>
                    <a:pt x="8" y="0"/>
                  </a:lnTo>
                  <a:lnTo>
                    <a:pt x="3" y="0"/>
                  </a:lnTo>
                  <a:lnTo>
                    <a:pt x="0" y="5"/>
                  </a:lnTo>
                  <a:lnTo>
                    <a:pt x="3" y="7"/>
                  </a:lnTo>
                  <a:lnTo>
                    <a:pt x="5" y="10"/>
                  </a:lnTo>
                  <a:lnTo>
                    <a:pt x="8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34" name="Freeform 151"/>
            <p:cNvSpPr>
              <a:spLocks/>
            </p:cNvSpPr>
            <p:nvPr/>
          </p:nvSpPr>
          <p:spPr bwMode="auto">
            <a:xfrm>
              <a:off x="6955319" y="3609706"/>
              <a:ext cx="21053" cy="13908"/>
            </a:xfrm>
            <a:custGeom>
              <a:avLst/>
              <a:gdLst>
                <a:gd name="T0" fmla="*/ 12700 w 15"/>
                <a:gd name="T1" fmla="*/ 15875 h 10"/>
                <a:gd name="T2" fmla="*/ 20638 w 15"/>
                <a:gd name="T3" fmla="*/ 11113 h 10"/>
                <a:gd name="T4" fmla="*/ 23813 w 15"/>
                <a:gd name="T5" fmla="*/ 7938 h 10"/>
                <a:gd name="T6" fmla="*/ 20638 w 15"/>
                <a:gd name="T7" fmla="*/ 0 h 10"/>
                <a:gd name="T8" fmla="*/ 12700 w 15"/>
                <a:gd name="T9" fmla="*/ 0 h 10"/>
                <a:gd name="T10" fmla="*/ 4763 w 15"/>
                <a:gd name="T11" fmla="*/ 0 h 10"/>
                <a:gd name="T12" fmla="*/ 0 w 15"/>
                <a:gd name="T13" fmla="*/ 7938 h 10"/>
                <a:gd name="T14" fmla="*/ 4763 w 15"/>
                <a:gd name="T15" fmla="*/ 11113 h 10"/>
                <a:gd name="T16" fmla="*/ 12700 w 15"/>
                <a:gd name="T17" fmla="*/ 15875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" h="10">
                  <a:moveTo>
                    <a:pt x="8" y="10"/>
                  </a:moveTo>
                  <a:lnTo>
                    <a:pt x="13" y="7"/>
                  </a:lnTo>
                  <a:lnTo>
                    <a:pt x="15" y="5"/>
                  </a:lnTo>
                  <a:lnTo>
                    <a:pt x="13" y="0"/>
                  </a:lnTo>
                  <a:lnTo>
                    <a:pt x="8" y="0"/>
                  </a:lnTo>
                  <a:lnTo>
                    <a:pt x="3" y="0"/>
                  </a:lnTo>
                  <a:lnTo>
                    <a:pt x="0" y="5"/>
                  </a:lnTo>
                  <a:lnTo>
                    <a:pt x="3" y="7"/>
                  </a:lnTo>
                  <a:lnTo>
                    <a:pt x="8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35" name="Freeform 152"/>
            <p:cNvSpPr>
              <a:spLocks/>
            </p:cNvSpPr>
            <p:nvPr/>
          </p:nvSpPr>
          <p:spPr bwMode="auto">
            <a:xfrm>
              <a:off x="6987601" y="3609706"/>
              <a:ext cx="9826" cy="13908"/>
            </a:xfrm>
            <a:custGeom>
              <a:avLst/>
              <a:gdLst>
                <a:gd name="T0" fmla="*/ 7937 w 7"/>
                <a:gd name="T1" fmla="*/ 15875 h 10"/>
                <a:gd name="T2" fmla="*/ 3175 w 7"/>
                <a:gd name="T3" fmla="*/ 11113 h 10"/>
                <a:gd name="T4" fmla="*/ 0 w 7"/>
                <a:gd name="T5" fmla="*/ 7938 h 10"/>
                <a:gd name="T6" fmla="*/ 3175 w 7"/>
                <a:gd name="T7" fmla="*/ 0 h 10"/>
                <a:gd name="T8" fmla="*/ 7937 w 7"/>
                <a:gd name="T9" fmla="*/ 0 h 10"/>
                <a:gd name="T10" fmla="*/ 11112 w 7"/>
                <a:gd name="T11" fmla="*/ 0 h 10"/>
                <a:gd name="T12" fmla="*/ 11112 w 7"/>
                <a:gd name="T13" fmla="*/ 7938 h 10"/>
                <a:gd name="T14" fmla="*/ 11112 w 7"/>
                <a:gd name="T15" fmla="*/ 11113 h 10"/>
                <a:gd name="T16" fmla="*/ 11112 w 7"/>
                <a:gd name="T17" fmla="*/ 15875 h 10"/>
                <a:gd name="T18" fmla="*/ 7937 w 7"/>
                <a:gd name="T19" fmla="*/ 15875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" h="10">
                  <a:moveTo>
                    <a:pt x="5" y="10"/>
                  </a:moveTo>
                  <a:lnTo>
                    <a:pt x="2" y="7"/>
                  </a:lnTo>
                  <a:lnTo>
                    <a:pt x="0" y="5"/>
                  </a:lnTo>
                  <a:lnTo>
                    <a:pt x="2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5"/>
                  </a:lnTo>
                  <a:lnTo>
                    <a:pt x="7" y="7"/>
                  </a:lnTo>
                  <a:lnTo>
                    <a:pt x="7" y="10"/>
                  </a:lnTo>
                  <a:lnTo>
                    <a:pt x="5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36" name="Freeform 153"/>
            <p:cNvSpPr>
              <a:spLocks/>
            </p:cNvSpPr>
            <p:nvPr/>
          </p:nvSpPr>
          <p:spPr bwMode="auto">
            <a:xfrm>
              <a:off x="6987601" y="3609706"/>
              <a:ext cx="9826" cy="13908"/>
            </a:xfrm>
            <a:custGeom>
              <a:avLst/>
              <a:gdLst>
                <a:gd name="T0" fmla="*/ 7937 w 7"/>
                <a:gd name="T1" fmla="*/ 15875 h 10"/>
                <a:gd name="T2" fmla="*/ 3175 w 7"/>
                <a:gd name="T3" fmla="*/ 11113 h 10"/>
                <a:gd name="T4" fmla="*/ 0 w 7"/>
                <a:gd name="T5" fmla="*/ 7938 h 10"/>
                <a:gd name="T6" fmla="*/ 3175 w 7"/>
                <a:gd name="T7" fmla="*/ 0 h 10"/>
                <a:gd name="T8" fmla="*/ 7937 w 7"/>
                <a:gd name="T9" fmla="*/ 0 h 10"/>
                <a:gd name="T10" fmla="*/ 11112 w 7"/>
                <a:gd name="T11" fmla="*/ 0 h 10"/>
                <a:gd name="T12" fmla="*/ 11112 w 7"/>
                <a:gd name="T13" fmla="*/ 7938 h 10"/>
                <a:gd name="T14" fmla="*/ 11112 w 7"/>
                <a:gd name="T15" fmla="*/ 11113 h 10"/>
                <a:gd name="T16" fmla="*/ 7937 w 7"/>
                <a:gd name="T17" fmla="*/ 15875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" h="10">
                  <a:moveTo>
                    <a:pt x="5" y="10"/>
                  </a:moveTo>
                  <a:lnTo>
                    <a:pt x="2" y="7"/>
                  </a:lnTo>
                  <a:lnTo>
                    <a:pt x="0" y="5"/>
                  </a:lnTo>
                  <a:lnTo>
                    <a:pt x="2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5"/>
                  </a:lnTo>
                  <a:lnTo>
                    <a:pt x="7" y="7"/>
                  </a:lnTo>
                  <a:lnTo>
                    <a:pt x="5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37" name="Freeform 154"/>
            <p:cNvSpPr>
              <a:spLocks/>
            </p:cNvSpPr>
            <p:nvPr/>
          </p:nvSpPr>
          <p:spPr bwMode="auto">
            <a:xfrm>
              <a:off x="7015670" y="3598586"/>
              <a:ext cx="26666" cy="25033"/>
            </a:xfrm>
            <a:custGeom>
              <a:avLst/>
              <a:gdLst>
                <a:gd name="T0" fmla="*/ 3175 w 19"/>
                <a:gd name="T1" fmla="*/ 12700 h 18"/>
                <a:gd name="T2" fmla="*/ 19050 w 19"/>
                <a:gd name="T3" fmla="*/ 0 h 18"/>
                <a:gd name="T4" fmla="*/ 30162 w 19"/>
                <a:gd name="T5" fmla="*/ 12700 h 18"/>
                <a:gd name="T6" fmla="*/ 26987 w 19"/>
                <a:gd name="T7" fmla="*/ 28575 h 18"/>
                <a:gd name="T8" fmla="*/ 0 w 19"/>
                <a:gd name="T9" fmla="*/ 20638 h 18"/>
                <a:gd name="T10" fmla="*/ 3175 w 19"/>
                <a:gd name="T11" fmla="*/ 12700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" h="18">
                  <a:moveTo>
                    <a:pt x="2" y="8"/>
                  </a:moveTo>
                  <a:lnTo>
                    <a:pt x="12" y="0"/>
                  </a:lnTo>
                  <a:lnTo>
                    <a:pt x="19" y="8"/>
                  </a:lnTo>
                  <a:lnTo>
                    <a:pt x="17" y="18"/>
                  </a:lnTo>
                  <a:lnTo>
                    <a:pt x="0" y="13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38" name="Freeform 155"/>
            <p:cNvSpPr>
              <a:spLocks/>
            </p:cNvSpPr>
            <p:nvPr/>
          </p:nvSpPr>
          <p:spPr bwMode="auto">
            <a:xfrm>
              <a:off x="7049354" y="3643086"/>
              <a:ext cx="32279" cy="20861"/>
            </a:xfrm>
            <a:custGeom>
              <a:avLst/>
              <a:gdLst>
                <a:gd name="T0" fmla="*/ 4762 w 23"/>
                <a:gd name="T1" fmla="*/ 4763 h 15"/>
                <a:gd name="T2" fmla="*/ 0 w 23"/>
                <a:gd name="T3" fmla="*/ 23813 h 15"/>
                <a:gd name="T4" fmla="*/ 28575 w 23"/>
                <a:gd name="T5" fmla="*/ 12700 h 15"/>
                <a:gd name="T6" fmla="*/ 36512 w 23"/>
                <a:gd name="T7" fmla="*/ 0 h 15"/>
                <a:gd name="T8" fmla="*/ 4762 w 23"/>
                <a:gd name="T9" fmla="*/ 4763 h 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" h="15">
                  <a:moveTo>
                    <a:pt x="3" y="3"/>
                  </a:moveTo>
                  <a:lnTo>
                    <a:pt x="0" y="15"/>
                  </a:lnTo>
                  <a:lnTo>
                    <a:pt x="18" y="8"/>
                  </a:lnTo>
                  <a:lnTo>
                    <a:pt x="23" y="0"/>
                  </a:lnTo>
                  <a:lnTo>
                    <a:pt x="3" y="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39" name="Freeform 156"/>
            <p:cNvSpPr>
              <a:spLocks/>
            </p:cNvSpPr>
            <p:nvPr/>
          </p:nvSpPr>
          <p:spPr bwMode="auto">
            <a:xfrm>
              <a:off x="7074615" y="3609706"/>
              <a:ext cx="56143" cy="23641"/>
            </a:xfrm>
            <a:custGeom>
              <a:avLst/>
              <a:gdLst>
                <a:gd name="T0" fmla="*/ 0 w 40"/>
                <a:gd name="T1" fmla="*/ 3175 h 17"/>
                <a:gd name="T2" fmla="*/ 31750 w 40"/>
                <a:gd name="T3" fmla="*/ 0 h 17"/>
                <a:gd name="T4" fmla="*/ 63500 w 40"/>
                <a:gd name="T5" fmla="*/ 11113 h 17"/>
                <a:gd name="T6" fmla="*/ 39688 w 40"/>
                <a:gd name="T7" fmla="*/ 26988 h 17"/>
                <a:gd name="T8" fmla="*/ 3175 w 40"/>
                <a:gd name="T9" fmla="*/ 23813 h 17"/>
                <a:gd name="T10" fmla="*/ 0 w 40"/>
                <a:gd name="T11" fmla="*/ 3175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0" h="17">
                  <a:moveTo>
                    <a:pt x="0" y="2"/>
                  </a:moveTo>
                  <a:lnTo>
                    <a:pt x="20" y="0"/>
                  </a:lnTo>
                  <a:lnTo>
                    <a:pt x="40" y="7"/>
                  </a:lnTo>
                  <a:lnTo>
                    <a:pt x="25" y="17"/>
                  </a:lnTo>
                  <a:lnTo>
                    <a:pt x="2" y="1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40" name="Freeform 157"/>
            <p:cNvSpPr>
              <a:spLocks/>
            </p:cNvSpPr>
            <p:nvPr/>
          </p:nvSpPr>
          <p:spPr bwMode="auto">
            <a:xfrm>
              <a:off x="7144789" y="3643086"/>
              <a:ext cx="30878" cy="20861"/>
            </a:xfrm>
            <a:custGeom>
              <a:avLst/>
              <a:gdLst>
                <a:gd name="T0" fmla="*/ 34925 w 22"/>
                <a:gd name="T1" fmla="*/ 0 h 15"/>
                <a:gd name="T2" fmla="*/ 11113 w 22"/>
                <a:gd name="T3" fmla="*/ 4763 h 15"/>
                <a:gd name="T4" fmla="*/ 0 w 22"/>
                <a:gd name="T5" fmla="*/ 23813 h 15"/>
                <a:gd name="T6" fmla="*/ 19050 w 22"/>
                <a:gd name="T7" fmla="*/ 23813 h 15"/>
                <a:gd name="T8" fmla="*/ 34925 w 22"/>
                <a:gd name="T9" fmla="*/ 12700 h 15"/>
                <a:gd name="T10" fmla="*/ 34925 w 22"/>
                <a:gd name="T11" fmla="*/ 0 h 1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" h="15">
                  <a:moveTo>
                    <a:pt x="22" y="0"/>
                  </a:moveTo>
                  <a:lnTo>
                    <a:pt x="7" y="3"/>
                  </a:lnTo>
                  <a:lnTo>
                    <a:pt x="0" y="15"/>
                  </a:lnTo>
                  <a:lnTo>
                    <a:pt x="12" y="15"/>
                  </a:lnTo>
                  <a:lnTo>
                    <a:pt x="22" y="8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41" name="Freeform 158"/>
            <p:cNvSpPr>
              <a:spLocks/>
            </p:cNvSpPr>
            <p:nvPr/>
          </p:nvSpPr>
          <p:spPr bwMode="auto">
            <a:xfrm>
              <a:off x="7032511" y="3326012"/>
              <a:ext cx="164207" cy="207206"/>
            </a:xfrm>
            <a:custGeom>
              <a:avLst/>
              <a:gdLst>
                <a:gd name="T0" fmla="*/ 42862 w 117"/>
                <a:gd name="T1" fmla="*/ 31750 h 149"/>
                <a:gd name="T2" fmla="*/ 39687 w 117"/>
                <a:gd name="T3" fmla="*/ 71438 h 149"/>
                <a:gd name="T4" fmla="*/ 23812 w 117"/>
                <a:gd name="T5" fmla="*/ 85725 h 149"/>
                <a:gd name="T6" fmla="*/ 19050 w 117"/>
                <a:gd name="T7" fmla="*/ 114300 h 149"/>
                <a:gd name="T8" fmla="*/ 0 w 117"/>
                <a:gd name="T9" fmla="*/ 130175 h 149"/>
                <a:gd name="T10" fmla="*/ 0 w 117"/>
                <a:gd name="T11" fmla="*/ 180975 h 149"/>
                <a:gd name="T12" fmla="*/ 23812 w 117"/>
                <a:gd name="T13" fmla="*/ 193675 h 149"/>
                <a:gd name="T14" fmla="*/ 26987 w 117"/>
                <a:gd name="T15" fmla="*/ 228600 h 149"/>
                <a:gd name="T16" fmla="*/ 50800 w 117"/>
                <a:gd name="T17" fmla="*/ 231775 h 149"/>
                <a:gd name="T18" fmla="*/ 63500 w 117"/>
                <a:gd name="T19" fmla="*/ 177800 h 149"/>
                <a:gd name="T20" fmla="*/ 79375 w 117"/>
                <a:gd name="T21" fmla="*/ 173038 h 149"/>
                <a:gd name="T22" fmla="*/ 79375 w 117"/>
                <a:gd name="T23" fmla="*/ 215900 h 149"/>
                <a:gd name="T24" fmla="*/ 98425 w 117"/>
                <a:gd name="T25" fmla="*/ 223838 h 149"/>
                <a:gd name="T26" fmla="*/ 106362 w 117"/>
                <a:gd name="T27" fmla="*/ 236538 h 149"/>
                <a:gd name="T28" fmla="*/ 133350 w 117"/>
                <a:gd name="T29" fmla="*/ 231775 h 149"/>
                <a:gd name="T30" fmla="*/ 130175 w 117"/>
                <a:gd name="T31" fmla="*/ 201613 h 149"/>
                <a:gd name="T32" fmla="*/ 95250 w 117"/>
                <a:gd name="T33" fmla="*/ 138113 h 149"/>
                <a:gd name="T34" fmla="*/ 111125 w 117"/>
                <a:gd name="T35" fmla="*/ 125413 h 149"/>
                <a:gd name="T36" fmla="*/ 130175 w 117"/>
                <a:gd name="T37" fmla="*/ 90488 h 149"/>
                <a:gd name="T38" fmla="*/ 119062 w 117"/>
                <a:gd name="T39" fmla="*/ 77788 h 149"/>
                <a:gd name="T40" fmla="*/ 98425 w 117"/>
                <a:gd name="T41" fmla="*/ 90488 h 149"/>
                <a:gd name="T42" fmla="*/ 79375 w 117"/>
                <a:gd name="T43" fmla="*/ 98425 h 149"/>
                <a:gd name="T44" fmla="*/ 66675 w 117"/>
                <a:gd name="T45" fmla="*/ 63500 h 149"/>
                <a:gd name="T46" fmla="*/ 63500 w 117"/>
                <a:gd name="T47" fmla="*/ 26988 h 149"/>
                <a:gd name="T48" fmla="*/ 74612 w 117"/>
                <a:gd name="T49" fmla="*/ 34925 h 149"/>
                <a:gd name="T50" fmla="*/ 95250 w 117"/>
                <a:gd name="T51" fmla="*/ 47625 h 149"/>
                <a:gd name="T52" fmla="*/ 122237 w 117"/>
                <a:gd name="T53" fmla="*/ 39688 h 149"/>
                <a:gd name="T54" fmla="*/ 138112 w 117"/>
                <a:gd name="T55" fmla="*/ 50800 h 149"/>
                <a:gd name="T56" fmla="*/ 169862 w 117"/>
                <a:gd name="T57" fmla="*/ 39688 h 149"/>
                <a:gd name="T58" fmla="*/ 185737 w 117"/>
                <a:gd name="T59" fmla="*/ 31750 h 149"/>
                <a:gd name="T60" fmla="*/ 177800 w 117"/>
                <a:gd name="T61" fmla="*/ 0 h 149"/>
                <a:gd name="T62" fmla="*/ 161925 w 117"/>
                <a:gd name="T63" fmla="*/ 0 h 149"/>
                <a:gd name="T64" fmla="*/ 149225 w 117"/>
                <a:gd name="T65" fmla="*/ 23813 h 149"/>
                <a:gd name="T66" fmla="*/ 87312 w 117"/>
                <a:gd name="T67" fmla="*/ 15875 h 149"/>
                <a:gd name="T68" fmla="*/ 47625 w 117"/>
                <a:gd name="T69" fmla="*/ 19050 h 149"/>
                <a:gd name="T70" fmla="*/ 42862 w 117"/>
                <a:gd name="T71" fmla="*/ 31750 h 14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17" h="149">
                  <a:moveTo>
                    <a:pt x="27" y="20"/>
                  </a:moveTo>
                  <a:lnTo>
                    <a:pt x="25" y="45"/>
                  </a:lnTo>
                  <a:lnTo>
                    <a:pt x="15" y="54"/>
                  </a:lnTo>
                  <a:lnTo>
                    <a:pt x="12" y="72"/>
                  </a:lnTo>
                  <a:lnTo>
                    <a:pt x="0" y="82"/>
                  </a:lnTo>
                  <a:lnTo>
                    <a:pt x="0" y="114"/>
                  </a:lnTo>
                  <a:lnTo>
                    <a:pt x="15" y="122"/>
                  </a:lnTo>
                  <a:lnTo>
                    <a:pt x="17" y="144"/>
                  </a:lnTo>
                  <a:lnTo>
                    <a:pt x="32" y="146"/>
                  </a:lnTo>
                  <a:lnTo>
                    <a:pt x="40" y="112"/>
                  </a:lnTo>
                  <a:lnTo>
                    <a:pt x="50" y="109"/>
                  </a:lnTo>
                  <a:lnTo>
                    <a:pt x="50" y="136"/>
                  </a:lnTo>
                  <a:lnTo>
                    <a:pt x="62" y="141"/>
                  </a:lnTo>
                  <a:lnTo>
                    <a:pt x="67" y="149"/>
                  </a:lnTo>
                  <a:lnTo>
                    <a:pt x="84" y="146"/>
                  </a:lnTo>
                  <a:lnTo>
                    <a:pt x="82" y="127"/>
                  </a:lnTo>
                  <a:lnTo>
                    <a:pt x="60" y="87"/>
                  </a:lnTo>
                  <a:lnTo>
                    <a:pt x="70" y="79"/>
                  </a:lnTo>
                  <a:lnTo>
                    <a:pt x="82" y="57"/>
                  </a:lnTo>
                  <a:lnTo>
                    <a:pt x="75" y="49"/>
                  </a:lnTo>
                  <a:lnTo>
                    <a:pt x="62" y="57"/>
                  </a:lnTo>
                  <a:lnTo>
                    <a:pt x="50" y="62"/>
                  </a:lnTo>
                  <a:lnTo>
                    <a:pt x="42" y="40"/>
                  </a:lnTo>
                  <a:lnTo>
                    <a:pt x="40" y="17"/>
                  </a:lnTo>
                  <a:lnTo>
                    <a:pt x="47" y="22"/>
                  </a:lnTo>
                  <a:lnTo>
                    <a:pt x="60" y="30"/>
                  </a:lnTo>
                  <a:lnTo>
                    <a:pt x="77" y="25"/>
                  </a:lnTo>
                  <a:lnTo>
                    <a:pt x="87" y="32"/>
                  </a:lnTo>
                  <a:lnTo>
                    <a:pt x="107" y="25"/>
                  </a:lnTo>
                  <a:lnTo>
                    <a:pt x="117" y="20"/>
                  </a:lnTo>
                  <a:lnTo>
                    <a:pt x="112" y="0"/>
                  </a:lnTo>
                  <a:lnTo>
                    <a:pt x="102" y="0"/>
                  </a:lnTo>
                  <a:lnTo>
                    <a:pt x="94" y="15"/>
                  </a:lnTo>
                  <a:lnTo>
                    <a:pt x="55" y="10"/>
                  </a:lnTo>
                  <a:lnTo>
                    <a:pt x="30" y="12"/>
                  </a:lnTo>
                  <a:lnTo>
                    <a:pt x="27" y="2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42" name="Freeform 159"/>
            <p:cNvSpPr>
              <a:spLocks/>
            </p:cNvSpPr>
            <p:nvPr/>
          </p:nvSpPr>
          <p:spPr bwMode="auto">
            <a:xfrm>
              <a:off x="6607260" y="2965835"/>
              <a:ext cx="138945" cy="120986"/>
            </a:xfrm>
            <a:custGeom>
              <a:avLst/>
              <a:gdLst>
                <a:gd name="T0" fmla="*/ 61913 w 99"/>
                <a:gd name="T1" fmla="*/ 114300 h 87"/>
                <a:gd name="T2" fmla="*/ 26988 w 99"/>
                <a:gd name="T3" fmla="*/ 127000 h 87"/>
                <a:gd name="T4" fmla="*/ 23813 w 99"/>
                <a:gd name="T5" fmla="*/ 79375 h 87"/>
                <a:gd name="T6" fmla="*/ 0 w 99"/>
                <a:gd name="T7" fmla="*/ 60325 h 87"/>
                <a:gd name="T8" fmla="*/ 11113 w 99"/>
                <a:gd name="T9" fmla="*/ 23812 h 87"/>
                <a:gd name="T10" fmla="*/ 34925 w 99"/>
                <a:gd name="T11" fmla="*/ 0 h 87"/>
                <a:gd name="T12" fmla="*/ 61913 w 99"/>
                <a:gd name="T13" fmla="*/ 15875 h 87"/>
                <a:gd name="T14" fmla="*/ 93663 w 99"/>
                <a:gd name="T15" fmla="*/ 12700 h 87"/>
                <a:gd name="T16" fmla="*/ 114300 w 99"/>
                <a:gd name="T17" fmla="*/ 31750 h 87"/>
                <a:gd name="T18" fmla="*/ 141288 w 99"/>
                <a:gd name="T19" fmla="*/ 12700 h 87"/>
                <a:gd name="T20" fmla="*/ 153988 w 99"/>
                <a:gd name="T21" fmla="*/ 20637 h 87"/>
                <a:gd name="T22" fmla="*/ 157163 w 99"/>
                <a:gd name="T23" fmla="*/ 74612 h 87"/>
                <a:gd name="T24" fmla="*/ 138113 w 99"/>
                <a:gd name="T25" fmla="*/ 87312 h 87"/>
                <a:gd name="T26" fmla="*/ 109538 w 99"/>
                <a:gd name="T27" fmla="*/ 114300 h 87"/>
                <a:gd name="T28" fmla="*/ 82550 w 99"/>
                <a:gd name="T29" fmla="*/ 138112 h 87"/>
                <a:gd name="T30" fmla="*/ 61913 w 99"/>
                <a:gd name="T31" fmla="*/ 114300 h 8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99" h="87">
                  <a:moveTo>
                    <a:pt x="39" y="72"/>
                  </a:moveTo>
                  <a:lnTo>
                    <a:pt x="17" y="80"/>
                  </a:lnTo>
                  <a:lnTo>
                    <a:pt x="15" y="50"/>
                  </a:lnTo>
                  <a:lnTo>
                    <a:pt x="0" y="38"/>
                  </a:lnTo>
                  <a:lnTo>
                    <a:pt x="7" y="15"/>
                  </a:lnTo>
                  <a:lnTo>
                    <a:pt x="22" y="0"/>
                  </a:lnTo>
                  <a:lnTo>
                    <a:pt x="39" y="10"/>
                  </a:lnTo>
                  <a:lnTo>
                    <a:pt x="59" y="8"/>
                  </a:lnTo>
                  <a:lnTo>
                    <a:pt x="72" y="20"/>
                  </a:lnTo>
                  <a:lnTo>
                    <a:pt x="89" y="8"/>
                  </a:lnTo>
                  <a:lnTo>
                    <a:pt x="97" y="13"/>
                  </a:lnTo>
                  <a:lnTo>
                    <a:pt x="99" y="47"/>
                  </a:lnTo>
                  <a:lnTo>
                    <a:pt x="87" y="55"/>
                  </a:lnTo>
                  <a:lnTo>
                    <a:pt x="69" y="72"/>
                  </a:lnTo>
                  <a:lnTo>
                    <a:pt x="52" y="87"/>
                  </a:lnTo>
                  <a:lnTo>
                    <a:pt x="39" y="7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43" name="Freeform 160"/>
            <p:cNvSpPr>
              <a:spLocks/>
            </p:cNvSpPr>
            <p:nvPr/>
          </p:nvSpPr>
          <p:spPr bwMode="auto">
            <a:xfrm>
              <a:off x="6551119" y="2737771"/>
              <a:ext cx="181052" cy="255883"/>
            </a:xfrm>
            <a:custGeom>
              <a:avLst/>
              <a:gdLst>
                <a:gd name="T0" fmla="*/ 0 w 129"/>
                <a:gd name="T1" fmla="*/ 44450 h 184"/>
                <a:gd name="T2" fmla="*/ 3175 w 129"/>
                <a:gd name="T3" fmla="*/ 66675 h 184"/>
                <a:gd name="T4" fmla="*/ 11113 w 129"/>
                <a:gd name="T5" fmla="*/ 98425 h 184"/>
                <a:gd name="T6" fmla="*/ 23813 w 129"/>
                <a:gd name="T7" fmla="*/ 111125 h 184"/>
                <a:gd name="T8" fmla="*/ 42863 w 129"/>
                <a:gd name="T9" fmla="*/ 119063 h 184"/>
                <a:gd name="T10" fmla="*/ 74613 w 129"/>
                <a:gd name="T11" fmla="*/ 158750 h 184"/>
                <a:gd name="T12" fmla="*/ 95250 w 129"/>
                <a:gd name="T13" fmla="*/ 138113 h 184"/>
                <a:gd name="T14" fmla="*/ 117475 w 129"/>
                <a:gd name="T15" fmla="*/ 161925 h 184"/>
                <a:gd name="T16" fmla="*/ 133350 w 129"/>
                <a:gd name="T17" fmla="*/ 201613 h 184"/>
                <a:gd name="T18" fmla="*/ 141288 w 129"/>
                <a:gd name="T19" fmla="*/ 220663 h 184"/>
                <a:gd name="T20" fmla="*/ 157163 w 129"/>
                <a:gd name="T21" fmla="*/ 225425 h 184"/>
                <a:gd name="T22" fmla="*/ 157163 w 129"/>
                <a:gd name="T23" fmla="*/ 273050 h 184"/>
                <a:gd name="T24" fmla="*/ 177800 w 129"/>
                <a:gd name="T25" fmla="*/ 292100 h 184"/>
                <a:gd name="T26" fmla="*/ 204788 w 129"/>
                <a:gd name="T27" fmla="*/ 273050 h 184"/>
                <a:gd name="T28" fmla="*/ 204788 w 129"/>
                <a:gd name="T29" fmla="*/ 212725 h 184"/>
                <a:gd name="T30" fmla="*/ 180975 w 129"/>
                <a:gd name="T31" fmla="*/ 196850 h 184"/>
                <a:gd name="T32" fmla="*/ 138113 w 129"/>
                <a:gd name="T33" fmla="*/ 134938 h 184"/>
                <a:gd name="T34" fmla="*/ 117475 w 129"/>
                <a:gd name="T35" fmla="*/ 111125 h 184"/>
                <a:gd name="T36" fmla="*/ 125413 w 129"/>
                <a:gd name="T37" fmla="*/ 79375 h 184"/>
                <a:gd name="T38" fmla="*/ 122238 w 129"/>
                <a:gd name="T39" fmla="*/ 58738 h 184"/>
                <a:gd name="T40" fmla="*/ 71438 w 129"/>
                <a:gd name="T41" fmla="*/ 44450 h 184"/>
                <a:gd name="T42" fmla="*/ 55563 w 129"/>
                <a:gd name="T43" fmla="*/ 0 h 184"/>
                <a:gd name="T44" fmla="*/ 31750 w 129"/>
                <a:gd name="T45" fmla="*/ 12700 h 184"/>
                <a:gd name="T46" fmla="*/ 34925 w 129"/>
                <a:gd name="T47" fmla="*/ 39688 h 184"/>
                <a:gd name="T48" fmla="*/ 0 w 129"/>
                <a:gd name="T49" fmla="*/ 44450 h 18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29" h="184">
                  <a:moveTo>
                    <a:pt x="0" y="28"/>
                  </a:moveTo>
                  <a:lnTo>
                    <a:pt x="2" y="42"/>
                  </a:lnTo>
                  <a:lnTo>
                    <a:pt x="7" y="62"/>
                  </a:lnTo>
                  <a:lnTo>
                    <a:pt x="15" y="70"/>
                  </a:lnTo>
                  <a:lnTo>
                    <a:pt x="27" y="75"/>
                  </a:lnTo>
                  <a:lnTo>
                    <a:pt x="47" y="100"/>
                  </a:lnTo>
                  <a:lnTo>
                    <a:pt x="60" y="87"/>
                  </a:lnTo>
                  <a:lnTo>
                    <a:pt x="74" y="102"/>
                  </a:lnTo>
                  <a:lnTo>
                    <a:pt x="84" y="127"/>
                  </a:lnTo>
                  <a:lnTo>
                    <a:pt x="89" y="139"/>
                  </a:lnTo>
                  <a:lnTo>
                    <a:pt x="99" y="142"/>
                  </a:lnTo>
                  <a:lnTo>
                    <a:pt x="99" y="172"/>
                  </a:lnTo>
                  <a:lnTo>
                    <a:pt x="112" y="184"/>
                  </a:lnTo>
                  <a:lnTo>
                    <a:pt x="129" y="172"/>
                  </a:lnTo>
                  <a:lnTo>
                    <a:pt x="129" y="134"/>
                  </a:lnTo>
                  <a:lnTo>
                    <a:pt x="114" y="124"/>
                  </a:lnTo>
                  <a:lnTo>
                    <a:pt x="87" y="85"/>
                  </a:lnTo>
                  <a:lnTo>
                    <a:pt x="74" y="70"/>
                  </a:lnTo>
                  <a:lnTo>
                    <a:pt x="79" y="50"/>
                  </a:lnTo>
                  <a:lnTo>
                    <a:pt x="77" y="37"/>
                  </a:lnTo>
                  <a:lnTo>
                    <a:pt x="45" y="28"/>
                  </a:lnTo>
                  <a:lnTo>
                    <a:pt x="35" y="0"/>
                  </a:lnTo>
                  <a:lnTo>
                    <a:pt x="20" y="8"/>
                  </a:lnTo>
                  <a:lnTo>
                    <a:pt x="22" y="25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44" name="Freeform 161"/>
            <p:cNvSpPr>
              <a:spLocks/>
            </p:cNvSpPr>
            <p:nvPr/>
          </p:nvSpPr>
          <p:spPr bwMode="auto">
            <a:xfrm>
              <a:off x="6600244" y="2716909"/>
              <a:ext cx="188064" cy="425541"/>
            </a:xfrm>
            <a:custGeom>
              <a:avLst/>
              <a:gdLst>
                <a:gd name="T0" fmla="*/ 0 w 134"/>
                <a:gd name="T1" fmla="*/ 23813 h 306"/>
                <a:gd name="T2" fmla="*/ 15875 w 134"/>
                <a:gd name="T3" fmla="*/ 68263 h 306"/>
                <a:gd name="T4" fmla="*/ 66675 w 134"/>
                <a:gd name="T5" fmla="*/ 82550 h 306"/>
                <a:gd name="T6" fmla="*/ 69850 w 134"/>
                <a:gd name="T7" fmla="*/ 103188 h 306"/>
                <a:gd name="T8" fmla="*/ 61913 w 134"/>
                <a:gd name="T9" fmla="*/ 134938 h 306"/>
                <a:gd name="T10" fmla="*/ 82550 w 134"/>
                <a:gd name="T11" fmla="*/ 158750 h 306"/>
                <a:gd name="T12" fmla="*/ 125413 w 134"/>
                <a:gd name="T13" fmla="*/ 220663 h 306"/>
                <a:gd name="T14" fmla="*/ 149225 w 134"/>
                <a:gd name="T15" fmla="*/ 236538 h 306"/>
                <a:gd name="T16" fmla="*/ 149225 w 134"/>
                <a:gd name="T17" fmla="*/ 296863 h 306"/>
                <a:gd name="T18" fmla="*/ 161925 w 134"/>
                <a:gd name="T19" fmla="*/ 304800 h 306"/>
                <a:gd name="T20" fmla="*/ 165100 w 134"/>
                <a:gd name="T21" fmla="*/ 358775 h 306"/>
                <a:gd name="T22" fmla="*/ 146050 w 134"/>
                <a:gd name="T23" fmla="*/ 371475 h 306"/>
                <a:gd name="T24" fmla="*/ 117475 w 134"/>
                <a:gd name="T25" fmla="*/ 398463 h 306"/>
                <a:gd name="T26" fmla="*/ 90488 w 134"/>
                <a:gd name="T27" fmla="*/ 422275 h 306"/>
                <a:gd name="T28" fmla="*/ 101600 w 134"/>
                <a:gd name="T29" fmla="*/ 438150 h 306"/>
                <a:gd name="T30" fmla="*/ 90488 w 134"/>
                <a:gd name="T31" fmla="*/ 458788 h 306"/>
                <a:gd name="T32" fmla="*/ 98425 w 134"/>
                <a:gd name="T33" fmla="*/ 485775 h 306"/>
                <a:gd name="T34" fmla="*/ 149225 w 134"/>
                <a:gd name="T35" fmla="*/ 446088 h 306"/>
                <a:gd name="T36" fmla="*/ 193675 w 134"/>
                <a:gd name="T37" fmla="*/ 411163 h 306"/>
                <a:gd name="T38" fmla="*/ 204788 w 134"/>
                <a:gd name="T39" fmla="*/ 390525 h 306"/>
                <a:gd name="T40" fmla="*/ 212725 w 134"/>
                <a:gd name="T41" fmla="*/ 320675 h 306"/>
                <a:gd name="T42" fmla="*/ 200025 w 134"/>
                <a:gd name="T43" fmla="*/ 257175 h 306"/>
                <a:gd name="T44" fmla="*/ 157163 w 134"/>
                <a:gd name="T45" fmla="*/ 214313 h 306"/>
                <a:gd name="T46" fmla="*/ 109538 w 134"/>
                <a:gd name="T47" fmla="*/ 153988 h 306"/>
                <a:gd name="T48" fmla="*/ 109538 w 134"/>
                <a:gd name="T49" fmla="*/ 114300 h 306"/>
                <a:gd name="T50" fmla="*/ 122238 w 134"/>
                <a:gd name="T51" fmla="*/ 98425 h 306"/>
                <a:gd name="T52" fmla="*/ 157163 w 134"/>
                <a:gd name="T53" fmla="*/ 76200 h 306"/>
                <a:gd name="T54" fmla="*/ 114300 w 134"/>
                <a:gd name="T55" fmla="*/ 12700 h 306"/>
                <a:gd name="T56" fmla="*/ 69850 w 134"/>
                <a:gd name="T57" fmla="*/ 0 h 306"/>
                <a:gd name="T58" fmla="*/ 42863 w 134"/>
                <a:gd name="T59" fmla="*/ 0 h 306"/>
                <a:gd name="T60" fmla="*/ 0 w 134"/>
                <a:gd name="T61" fmla="*/ 23813 h 30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34" h="306">
                  <a:moveTo>
                    <a:pt x="0" y="15"/>
                  </a:moveTo>
                  <a:lnTo>
                    <a:pt x="10" y="43"/>
                  </a:lnTo>
                  <a:lnTo>
                    <a:pt x="42" y="52"/>
                  </a:lnTo>
                  <a:lnTo>
                    <a:pt x="44" y="65"/>
                  </a:lnTo>
                  <a:lnTo>
                    <a:pt x="39" y="85"/>
                  </a:lnTo>
                  <a:lnTo>
                    <a:pt x="52" y="100"/>
                  </a:lnTo>
                  <a:lnTo>
                    <a:pt x="79" y="139"/>
                  </a:lnTo>
                  <a:lnTo>
                    <a:pt x="94" y="149"/>
                  </a:lnTo>
                  <a:lnTo>
                    <a:pt x="94" y="187"/>
                  </a:lnTo>
                  <a:lnTo>
                    <a:pt x="102" y="192"/>
                  </a:lnTo>
                  <a:lnTo>
                    <a:pt x="104" y="226"/>
                  </a:lnTo>
                  <a:lnTo>
                    <a:pt x="92" y="234"/>
                  </a:lnTo>
                  <a:lnTo>
                    <a:pt x="74" y="251"/>
                  </a:lnTo>
                  <a:lnTo>
                    <a:pt x="57" y="266"/>
                  </a:lnTo>
                  <a:lnTo>
                    <a:pt x="64" y="276"/>
                  </a:lnTo>
                  <a:lnTo>
                    <a:pt x="57" y="289"/>
                  </a:lnTo>
                  <a:lnTo>
                    <a:pt x="62" y="306"/>
                  </a:lnTo>
                  <a:lnTo>
                    <a:pt x="94" y="281"/>
                  </a:lnTo>
                  <a:lnTo>
                    <a:pt x="122" y="259"/>
                  </a:lnTo>
                  <a:lnTo>
                    <a:pt x="129" y="246"/>
                  </a:lnTo>
                  <a:lnTo>
                    <a:pt x="134" y="202"/>
                  </a:lnTo>
                  <a:lnTo>
                    <a:pt x="126" y="162"/>
                  </a:lnTo>
                  <a:lnTo>
                    <a:pt x="99" y="135"/>
                  </a:lnTo>
                  <a:lnTo>
                    <a:pt x="69" y="97"/>
                  </a:lnTo>
                  <a:lnTo>
                    <a:pt x="69" y="72"/>
                  </a:lnTo>
                  <a:lnTo>
                    <a:pt x="77" y="62"/>
                  </a:lnTo>
                  <a:lnTo>
                    <a:pt x="99" y="48"/>
                  </a:lnTo>
                  <a:lnTo>
                    <a:pt x="72" y="8"/>
                  </a:lnTo>
                  <a:lnTo>
                    <a:pt x="44" y="0"/>
                  </a:lnTo>
                  <a:lnTo>
                    <a:pt x="2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45" name="Freeform 162"/>
            <p:cNvSpPr>
              <a:spLocks/>
            </p:cNvSpPr>
            <p:nvPr/>
          </p:nvSpPr>
          <p:spPr bwMode="auto">
            <a:xfrm>
              <a:off x="7408642" y="3415016"/>
              <a:ext cx="244205" cy="218334"/>
            </a:xfrm>
            <a:custGeom>
              <a:avLst/>
              <a:gdLst>
                <a:gd name="T0" fmla="*/ 246063 w 174"/>
                <a:gd name="T1" fmla="*/ 47625 h 157"/>
                <a:gd name="T2" fmla="*/ 214313 w 174"/>
                <a:gd name="T3" fmla="*/ 36513 h 157"/>
                <a:gd name="T4" fmla="*/ 153988 w 174"/>
                <a:gd name="T5" fmla="*/ 12700 h 157"/>
                <a:gd name="T6" fmla="*/ 138113 w 174"/>
                <a:gd name="T7" fmla="*/ 0 h 157"/>
                <a:gd name="T8" fmla="*/ 107950 w 174"/>
                <a:gd name="T9" fmla="*/ 7938 h 157"/>
                <a:gd name="T10" fmla="*/ 76200 w 174"/>
                <a:gd name="T11" fmla="*/ 39688 h 157"/>
                <a:gd name="T12" fmla="*/ 44450 w 174"/>
                <a:gd name="T13" fmla="*/ 60325 h 157"/>
                <a:gd name="T14" fmla="*/ 12700 w 174"/>
                <a:gd name="T15" fmla="*/ 63500 h 157"/>
                <a:gd name="T16" fmla="*/ 0 w 174"/>
                <a:gd name="T17" fmla="*/ 68263 h 157"/>
                <a:gd name="T18" fmla="*/ 12700 w 174"/>
                <a:gd name="T19" fmla="*/ 92075 h 157"/>
                <a:gd name="T20" fmla="*/ 39688 w 174"/>
                <a:gd name="T21" fmla="*/ 87313 h 157"/>
                <a:gd name="T22" fmla="*/ 79375 w 174"/>
                <a:gd name="T23" fmla="*/ 107950 h 157"/>
                <a:gd name="T24" fmla="*/ 107950 w 174"/>
                <a:gd name="T25" fmla="*/ 122238 h 157"/>
                <a:gd name="T26" fmla="*/ 134938 w 174"/>
                <a:gd name="T27" fmla="*/ 150813 h 157"/>
                <a:gd name="T28" fmla="*/ 134938 w 174"/>
                <a:gd name="T29" fmla="*/ 182563 h 157"/>
                <a:gd name="T30" fmla="*/ 127000 w 174"/>
                <a:gd name="T31" fmla="*/ 193675 h 157"/>
                <a:gd name="T32" fmla="*/ 103188 w 174"/>
                <a:gd name="T33" fmla="*/ 206375 h 157"/>
                <a:gd name="T34" fmla="*/ 107950 w 174"/>
                <a:gd name="T35" fmla="*/ 230188 h 157"/>
                <a:gd name="T36" fmla="*/ 146050 w 174"/>
                <a:gd name="T37" fmla="*/ 225425 h 157"/>
                <a:gd name="T38" fmla="*/ 182563 w 174"/>
                <a:gd name="T39" fmla="*/ 225425 h 157"/>
                <a:gd name="T40" fmla="*/ 193675 w 174"/>
                <a:gd name="T41" fmla="*/ 241300 h 157"/>
                <a:gd name="T42" fmla="*/ 217488 w 174"/>
                <a:gd name="T43" fmla="*/ 249238 h 157"/>
                <a:gd name="T44" fmla="*/ 249238 w 174"/>
                <a:gd name="T45" fmla="*/ 238125 h 157"/>
                <a:gd name="T46" fmla="*/ 265113 w 174"/>
                <a:gd name="T47" fmla="*/ 214313 h 157"/>
                <a:gd name="T48" fmla="*/ 276225 w 174"/>
                <a:gd name="T49" fmla="*/ 190500 h 157"/>
                <a:gd name="T50" fmla="*/ 246063 w 174"/>
                <a:gd name="T51" fmla="*/ 47625 h 15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74" h="157">
                  <a:moveTo>
                    <a:pt x="155" y="30"/>
                  </a:moveTo>
                  <a:lnTo>
                    <a:pt x="135" y="23"/>
                  </a:lnTo>
                  <a:lnTo>
                    <a:pt x="97" y="8"/>
                  </a:lnTo>
                  <a:lnTo>
                    <a:pt x="87" y="0"/>
                  </a:lnTo>
                  <a:lnTo>
                    <a:pt x="68" y="5"/>
                  </a:lnTo>
                  <a:lnTo>
                    <a:pt x="48" y="25"/>
                  </a:lnTo>
                  <a:lnTo>
                    <a:pt x="28" y="38"/>
                  </a:lnTo>
                  <a:lnTo>
                    <a:pt x="8" y="40"/>
                  </a:lnTo>
                  <a:lnTo>
                    <a:pt x="0" y="43"/>
                  </a:lnTo>
                  <a:lnTo>
                    <a:pt x="8" y="58"/>
                  </a:lnTo>
                  <a:lnTo>
                    <a:pt x="25" y="55"/>
                  </a:lnTo>
                  <a:lnTo>
                    <a:pt x="50" y="68"/>
                  </a:lnTo>
                  <a:lnTo>
                    <a:pt x="68" y="77"/>
                  </a:lnTo>
                  <a:lnTo>
                    <a:pt x="85" y="95"/>
                  </a:lnTo>
                  <a:lnTo>
                    <a:pt x="85" y="115"/>
                  </a:lnTo>
                  <a:lnTo>
                    <a:pt x="80" y="122"/>
                  </a:lnTo>
                  <a:lnTo>
                    <a:pt x="65" y="130"/>
                  </a:lnTo>
                  <a:lnTo>
                    <a:pt x="68" y="145"/>
                  </a:lnTo>
                  <a:lnTo>
                    <a:pt x="92" y="142"/>
                  </a:lnTo>
                  <a:lnTo>
                    <a:pt x="115" y="142"/>
                  </a:lnTo>
                  <a:lnTo>
                    <a:pt x="122" y="152"/>
                  </a:lnTo>
                  <a:lnTo>
                    <a:pt x="137" y="157"/>
                  </a:lnTo>
                  <a:lnTo>
                    <a:pt x="157" y="150"/>
                  </a:lnTo>
                  <a:lnTo>
                    <a:pt x="167" y="135"/>
                  </a:lnTo>
                  <a:lnTo>
                    <a:pt x="174" y="120"/>
                  </a:lnTo>
                  <a:lnTo>
                    <a:pt x="155" y="3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46" name="Freeform 163"/>
            <p:cNvSpPr>
              <a:spLocks/>
            </p:cNvSpPr>
            <p:nvPr/>
          </p:nvSpPr>
          <p:spPr bwMode="auto">
            <a:xfrm>
              <a:off x="7245839" y="3294033"/>
              <a:ext cx="40700" cy="90393"/>
            </a:xfrm>
            <a:custGeom>
              <a:avLst/>
              <a:gdLst>
                <a:gd name="T0" fmla="*/ 23812 w 29"/>
                <a:gd name="T1" fmla="*/ 44450 h 65"/>
                <a:gd name="T2" fmla="*/ 0 w 29"/>
                <a:gd name="T3" fmla="*/ 55562 h 65"/>
                <a:gd name="T4" fmla="*/ 7937 w 29"/>
                <a:gd name="T5" fmla="*/ 84137 h 65"/>
                <a:gd name="T6" fmla="*/ 34925 w 29"/>
                <a:gd name="T7" fmla="*/ 103187 h 65"/>
                <a:gd name="T8" fmla="*/ 42862 w 29"/>
                <a:gd name="T9" fmla="*/ 63500 h 65"/>
                <a:gd name="T10" fmla="*/ 46037 w 29"/>
                <a:gd name="T11" fmla="*/ 28575 h 65"/>
                <a:gd name="T12" fmla="*/ 34925 w 29"/>
                <a:gd name="T13" fmla="*/ 0 h 65"/>
                <a:gd name="T14" fmla="*/ 23812 w 29"/>
                <a:gd name="T15" fmla="*/ 12700 h 65"/>
                <a:gd name="T16" fmla="*/ 23812 w 29"/>
                <a:gd name="T17" fmla="*/ 44450 h 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9" h="65">
                  <a:moveTo>
                    <a:pt x="15" y="28"/>
                  </a:moveTo>
                  <a:lnTo>
                    <a:pt x="0" y="35"/>
                  </a:lnTo>
                  <a:lnTo>
                    <a:pt x="5" y="53"/>
                  </a:lnTo>
                  <a:lnTo>
                    <a:pt x="22" y="65"/>
                  </a:lnTo>
                  <a:lnTo>
                    <a:pt x="27" y="40"/>
                  </a:lnTo>
                  <a:lnTo>
                    <a:pt x="29" y="18"/>
                  </a:lnTo>
                  <a:lnTo>
                    <a:pt x="22" y="0"/>
                  </a:lnTo>
                  <a:lnTo>
                    <a:pt x="15" y="8"/>
                  </a:lnTo>
                  <a:lnTo>
                    <a:pt x="15" y="2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47" name="Freeform 164"/>
            <p:cNvSpPr>
              <a:spLocks/>
            </p:cNvSpPr>
            <p:nvPr/>
          </p:nvSpPr>
          <p:spPr bwMode="auto">
            <a:xfrm>
              <a:off x="7276718" y="3447002"/>
              <a:ext cx="63157" cy="30592"/>
            </a:xfrm>
            <a:custGeom>
              <a:avLst/>
              <a:gdLst>
                <a:gd name="T0" fmla="*/ 7937 w 45"/>
                <a:gd name="T1" fmla="*/ 7938 h 22"/>
                <a:gd name="T2" fmla="*/ 34925 w 45"/>
                <a:gd name="T3" fmla="*/ 0 h 22"/>
                <a:gd name="T4" fmla="*/ 55562 w 45"/>
                <a:gd name="T5" fmla="*/ 0 h 22"/>
                <a:gd name="T6" fmla="*/ 66675 w 45"/>
                <a:gd name="T7" fmla="*/ 19050 h 22"/>
                <a:gd name="T8" fmla="*/ 71437 w 45"/>
                <a:gd name="T9" fmla="*/ 34925 h 22"/>
                <a:gd name="T10" fmla="*/ 47625 w 45"/>
                <a:gd name="T11" fmla="*/ 23813 h 22"/>
                <a:gd name="T12" fmla="*/ 26987 w 45"/>
                <a:gd name="T13" fmla="*/ 19050 h 22"/>
                <a:gd name="T14" fmla="*/ 0 w 45"/>
                <a:gd name="T15" fmla="*/ 23813 h 22"/>
                <a:gd name="T16" fmla="*/ 7937 w 45"/>
                <a:gd name="T17" fmla="*/ 7938 h 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5" h="22">
                  <a:moveTo>
                    <a:pt x="5" y="5"/>
                  </a:moveTo>
                  <a:lnTo>
                    <a:pt x="22" y="0"/>
                  </a:lnTo>
                  <a:lnTo>
                    <a:pt x="35" y="0"/>
                  </a:lnTo>
                  <a:lnTo>
                    <a:pt x="42" y="12"/>
                  </a:lnTo>
                  <a:lnTo>
                    <a:pt x="45" y="22"/>
                  </a:lnTo>
                  <a:lnTo>
                    <a:pt x="30" y="15"/>
                  </a:lnTo>
                  <a:lnTo>
                    <a:pt x="17" y="12"/>
                  </a:lnTo>
                  <a:lnTo>
                    <a:pt x="0" y="15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48" name="Freeform 165"/>
            <p:cNvSpPr>
              <a:spLocks/>
            </p:cNvSpPr>
            <p:nvPr/>
          </p:nvSpPr>
          <p:spPr bwMode="auto">
            <a:xfrm>
              <a:off x="7185489" y="3421972"/>
              <a:ext cx="49119" cy="11128"/>
            </a:xfrm>
            <a:custGeom>
              <a:avLst/>
              <a:gdLst>
                <a:gd name="T0" fmla="*/ 28575 w 35"/>
                <a:gd name="T1" fmla="*/ 12700 h 8"/>
                <a:gd name="T2" fmla="*/ 7938 w 35"/>
                <a:gd name="T3" fmla="*/ 7938 h 8"/>
                <a:gd name="T4" fmla="*/ 0 w 35"/>
                <a:gd name="T5" fmla="*/ 4763 h 8"/>
                <a:gd name="T6" fmla="*/ 4763 w 35"/>
                <a:gd name="T7" fmla="*/ 4763 h 8"/>
                <a:gd name="T8" fmla="*/ 7938 w 35"/>
                <a:gd name="T9" fmla="*/ 0 h 8"/>
                <a:gd name="T10" fmla="*/ 28575 w 35"/>
                <a:gd name="T11" fmla="*/ 0 h 8"/>
                <a:gd name="T12" fmla="*/ 47625 w 35"/>
                <a:gd name="T13" fmla="*/ 0 h 8"/>
                <a:gd name="T14" fmla="*/ 52388 w 35"/>
                <a:gd name="T15" fmla="*/ 4763 h 8"/>
                <a:gd name="T16" fmla="*/ 55563 w 35"/>
                <a:gd name="T17" fmla="*/ 4763 h 8"/>
                <a:gd name="T18" fmla="*/ 47625 w 35"/>
                <a:gd name="T19" fmla="*/ 7938 h 8"/>
                <a:gd name="T20" fmla="*/ 31750 w 35"/>
                <a:gd name="T21" fmla="*/ 12700 h 8"/>
                <a:gd name="T22" fmla="*/ 28575 w 35"/>
                <a:gd name="T23" fmla="*/ 12700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5" h="8">
                  <a:moveTo>
                    <a:pt x="18" y="8"/>
                  </a:moveTo>
                  <a:lnTo>
                    <a:pt x="5" y="5"/>
                  </a:lnTo>
                  <a:lnTo>
                    <a:pt x="0" y="3"/>
                  </a:lnTo>
                  <a:lnTo>
                    <a:pt x="3" y="3"/>
                  </a:lnTo>
                  <a:lnTo>
                    <a:pt x="5" y="0"/>
                  </a:lnTo>
                  <a:lnTo>
                    <a:pt x="18" y="0"/>
                  </a:lnTo>
                  <a:lnTo>
                    <a:pt x="30" y="0"/>
                  </a:lnTo>
                  <a:lnTo>
                    <a:pt x="33" y="3"/>
                  </a:lnTo>
                  <a:lnTo>
                    <a:pt x="35" y="3"/>
                  </a:lnTo>
                  <a:lnTo>
                    <a:pt x="30" y="5"/>
                  </a:lnTo>
                  <a:lnTo>
                    <a:pt x="20" y="8"/>
                  </a:lnTo>
                  <a:lnTo>
                    <a:pt x="18" y="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49" name="Freeform 166"/>
            <p:cNvSpPr>
              <a:spLocks/>
            </p:cNvSpPr>
            <p:nvPr/>
          </p:nvSpPr>
          <p:spPr bwMode="auto">
            <a:xfrm>
              <a:off x="7185489" y="3421972"/>
              <a:ext cx="49119" cy="11128"/>
            </a:xfrm>
            <a:custGeom>
              <a:avLst/>
              <a:gdLst>
                <a:gd name="T0" fmla="*/ 28575 w 35"/>
                <a:gd name="T1" fmla="*/ 12700 h 8"/>
                <a:gd name="T2" fmla="*/ 7938 w 35"/>
                <a:gd name="T3" fmla="*/ 7938 h 8"/>
                <a:gd name="T4" fmla="*/ 0 w 35"/>
                <a:gd name="T5" fmla="*/ 4763 h 8"/>
                <a:gd name="T6" fmla="*/ 4763 w 35"/>
                <a:gd name="T7" fmla="*/ 4763 h 8"/>
                <a:gd name="T8" fmla="*/ 7938 w 35"/>
                <a:gd name="T9" fmla="*/ 0 h 8"/>
                <a:gd name="T10" fmla="*/ 28575 w 35"/>
                <a:gd name="T11" fmla="*/ 0 h 8"/>
                <a:gd name="T12" fmla="*/ 47625 w 35"/>
                <a:gd name="T13" fmla="*/ 0 h 8"/>
                <a:gd name="T14" fmla="*/ 52388 w 35"/>
                <a:gd name="T15" fmla="*/ 4763 h 8"/>
                <a:gd name="T16" fmla="*/ 55563 w 35"/>
                <a:gd name="T17" fmla="*/ 4763 h 8"/>
                <a:gd name="T18" fmla="*/ 47625 w 35"/>
                <a:gd name="T19" fmla="*/ 7938 h 8"/>
                <a:gd name="T20" fmla="*/ 28575 w 35"/>
                <a:gd name="T21" fmla="*/ 12700 h 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">
                  <a:moveTo>
                    <a:pt x="18" y="8"/>
                  </a:moveTo>
                  <a:lnTo>
                    <a:pt x="5" y="5"/>
                  </a:lnTo>
                  <a:lnTo>
                    <a:pt x="0" y="3"/>
                  </a:lnTo>
                  <a:lnTo>
                    <a:pt x="3" y="3"/>
                  </a:lnTo>
                  <a:lnTo>
                    <a:pt x="5" y="0"/>
                  </a:lnTo>
                  <a:lnTo>
                    <a:pt x="18" y="0"/>
                  </a:lnTo>
                  <a:lnTo>
                    <a:pt x="30" y="0"/>
                  </a:lnTo>
                  <a:lnTo>
                    <a:pt x="33" y="3"/>
                  </a:lnTo>
                  <a:lnTo>
                    <a:pt x="35" y="3"/>
                  </a:lnTo>
                  <a:lnTo>
                    <a:pt x="30" y="5"/>
                  </a:lnTo>
                  <a:lnTo>
                    <a:pt x="18" y="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50" name="Freeform 167"/>
            <p:cNvSpPr>
              <a:spLocks/>
            </p:cNvSpPr>
            <p:nvPr/>
          </p:nvSpPr>
          <p:spPr bwMode="auto">
            <a:xfrm>
              <a:off x="7419870" y="3394157"/>
              <a:ext cx="63157" cy="41718"/>
            </a:xfrm>
            <a:custGeom>
              <a:avLst/>
              <a:gdLst>
                <a:gd name="T0" fmla="*/ 26987 w 45"/>
                <a:gd name="T1" fmla="*/ 47625 h 30"/>
                <a:gd name="T2" fmla="*/ 0 w 45"/>
                <a:gd name="T3" fmla="*/ 47625 h 30"/>
                <a:gd name="T4" fmla="*/ 7937 w 45"/>
                <a:gd name="T5" fmla="*/ 23813 h 30"/>
                <a:gd name="T6" fmla="*/ 19050 w 45"/>
                <a:gd name="T7" fmla="*/ 0 h 30"/>
                <a:gd name="T8" fmla="*/ 47625 w 45"/>
                <a:gd name="T9" fmla="*/ 7938 h 30"/>
                <a:gd name="T10" fmla="*/ 71437 w 45"/>
                <a:gd name="T11" fmla="*/ 12700 h 30"/>
                <a:gd name="T12" fmla="*/ 63500 w 45"/>
                <a:gd name="T13" fmla="*/ 31750 h 30"/>
                <a:gd name="T14" fmla="*/ 47625 w 45"/>
                <a:gd name="T15" fmla="*/ 47625 h 30"/>
                <a:gd name="T16" fmla="*/ 26987 w 45"/>
                <a:gd name="T17" fmla="*/ 47625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5" h="30">
                  <a:moveTo>
                    <a:pt x="17" y="30"/>
                  </a:moveTo>
                  <a:lnTo>
                    <a:pt x="0" y="30"/>
                  </a:lnTo>
                  <a:lnTo>
                    <a:pt x="5" y="15"/>
                  </a:lnTo>
                  <a:lnTo>
                    <a:pt x="12" y="0"/>
                  </a:lnTo>
                  <a:lnTo>
                    <a:pt x="30" y="5"/>
                  </a:lnTo>
                  <a:lnTo>
                    <a:pt x="45" y="8"/>
                  </a:lnTo>
                  <a:lnTo>
                    <a:pt x="40" y="20"/>
                  </a:lnTo>
                  <a:lnTo>
                    <a:pt x="30" y="30"/>
                  </a:lnTo>
                  <a:lnTo>
                    <a:pt x="17" y="3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51" name="Freeform 168"/>
            <p:cNvSpPr>
              <a:spLocks/>
            </p:cNvSpPr>
            <p:nvPr/>
          </p:nvSpPr>
          <p:spPr bwMode="auto">
            <a:xfrm>
              <a:off x="6760238" y="2807301"/>
              <a:ext cx="49119" cy="69536"/>
            </a:xfrm>
            <a:custGeom>
              <a:avLst/>
              <a:gdLst>
                <a:gd name="T0" fmla="*/ 19050 w 35"/>
                <a:gd name="T1" fmla="*/ 15875 h 50"/>
                <a:gd name="T2" fmla="*/ 0 w 35"/>
                <a:gd name="T3" fmla="*/ 42863 h 50"/>
                <a:gd name="T4" fmla="*/ 4762 w 35"/>
                <a:gd name="T5" fmla="*/ 79375 h 50"/>
                <a:gd name="T6" fmla="*/ 26987 w 35"/>
                <a:gd name="T7" fmla="*/ 79375 h 50"/>
                <a:gd name="T8" fmla="*/ 55562 w 35"/>
                <a:gd name="T9" fmla="*/ 47625 h 50"/>
                <a:gd name="T10" fmla="*/ 34925 w 35"/>
                <a:gd name="T11" fmla="*/ 0 h 50"/>
                <a:gd name="T12" fmla="*/ 19050 w 35"/>
                <a:gd name="T13" fmla="*/ 15875 h 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50">
                  <a:moveTo>
                    <a:pt x="12" y="10"/>
                  </a:moveTo>
                  <a:lnTo>
                    <a:pt x="0" y="27"/>
                  </a:lnTo>
                  <a:lnTo>
                    <a:pt x="3" y="50"/>
                  </a:lnTo>
                  <a:lnTo>
                    <a:pt x="17" y="50"/>
                  </a:lnTo>
                  <a:lnTo>
                    <a:pt x="35" y="30"/>
                  </a:lnTo>
                  <a:lnTo>
                    <a:pt x="22" y="0"/>
                  </a:lnTo>
                  <a:lnTo>
                    <a:pt x="12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52" name="Freeform 169"/>
            <p:cNvSpPr>
              <a:spLocks/>
            </p:cNvSpPr>
            <p:nvPr/>
          </p:nvSpPr>
          <p:spPr bwMode="auto">
            <a:xfrm>
              <a:off x="6945497" y="3205029"/>
              <a:ext cx="28068" cy="37547"/>
            </a:xfrm>
            <a:custGeom>
              <a:avLst/>
              <a:gdLst>
                <a:gd name="T0" fmla="*/ 26988 w 20"/>
                <a:gd name="T1" fmla="*/ 0 h 27"/>
                <a:gd name="T2" fmla="*/ 7938 w 20"/>
                <a:gd name="T3" fmla="*/ 11112 h 27"/>
                <a:gd name="T4" fmla="*/ 0 w 20"/>
                <a:gd name="T5" fmla="*/ 42862 h 27"/>
                <a:gd name="T6" fmla="*/ 23813 w 20"/>
                <a:gd name="T7" fmla="*/ 31750 h 27"/>
                <a:gd name="T8" fmla="*/ 31750 w 20"/>
                <a:gd name="T9" fmla="*/ 11112 h 27"/>
                <a:gd name="T10" fmla="*/ 26988 w 20"/>
                <a:gd name="T11" fmla="*/ 0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" h="27">
                  <a:moveTo>
                    <a:pt x="17" y="0"/>
                  </a:moveTo>
                  <a:lnTo>
                    <a:pt x="5" y="7"/>
                  </a:lnTo>
                  <a:lnTo>
                    <a:pt x="0" y="27"/>
                  </a:lnTo>
                  <a:lnTo>
                    <a:pt x="15" y="20"/>
                  </a:lnTo>
                  <a:lnTo>
                    <a:pt x="20" y="7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53" name="Freeform 170"/>
            <p:cNvSpPr>
              <a:spLocks/>
            </p:cNvSpPr>
            <p:nvPr/>
          </p:nvSpPr>
          <p:spPr bwMode="auto">
            <a:xfrm>
              <a:off x="5137824" y="2209320"/>
              <a:ext cx="492615" cy="446402"/>
            </a:xfrm>
            <a:custGeom>
              <a:avLst/>
              <a:gdLst>
                <a:gd name="T0" fmla="*/ 0 w 351"/>
                <a:gd name="T1" fmla="*/ 11112 h 321"/>
                <a:gd name="T2" fmla="*/ 26987 w 351"/>
                <a:gd name="T3" fmla="*/ 87312 h 321"/>
                <a:gd name="T4" fmla="*/ 39687 w 351"/>
                <a:gd name="T5" fmla="*/ 146050 h 321"/>
                <a:gd name="T6" fmla="*/ 63500 w 351"/>
                <a:gd name="T7" fmla="*/ 177800 h 321"/>
                <a:gd name="T8" fmla="*/ 42862 w 351"/>
                <a:gd name="T9" fmla="*/ 220662 h 321"/>
                <a:gd name="T10" fmla="*/ 74612 w 351"/>
                <a:gd name="T11" fmla="*/ 260350 h 321"/>
                <a:gd name="T12" fmla="*/ 114300 w 351"/>
                <a:gd name="T13" fmla="*/ 260350 h 321"/>
                <a:gd name="T14" fmla="*/ 111125 w 351"/>
                <a:gd name="T15" fmla="*/ 311150 h 321"/>
                <a:gd name="T16" fmla="*/ 130175 w 351"/>
                <a:gd name="T17" fmla="*/ 342900 h 321"/>
                <a:gd name="T18" fmla="*/ 169862 w 351"/>
                <a:gd name="T19" fmla="*/ 350837 h 321"/>
                <a:gd name="T20" fmla="*/ 185737 w 351"/>
                <a:gd name="T21" fmla="*/ 366712 h 321"/>
                <a:gd name="T22" fmla="*/ 217487 w 351"/>
                <a:gd name="T23" fmla="*/ 414337 h 321"/>
                <a:gd name="T24" fmla="*/ 241300 w 351"/>
                <a:gd name="T25" fmla="*/ 433387 h 321"/>
                <a:gd name="T26" fmla="*/ 339725 w 351"/>
                <a:gd name="T27" fmla="*/ 457200 h 321"/>
                <a:gd name="T28" fmla="*/ 371475 w 351"/>
                <a:gd name="T29" fmla="*/ 446087 h 321"/>
                <a:gd name="T30" fmla="*/ 411162 w 351"/>
                <a:gd name="T31" fmla="*/ 509587 h 321"/>
                <a:gd name="T32" fmla="*/ 512762 w 351"/>
                <a:gd name="T33" fmla="*/ 509587 h 321"/>
                <a:gd name="T34" fmla="*/ 541337 w 351"/>
                <a:gd name="T35" fmla="*/ 473075 h 321"/>
                <a:gd name="T36" fmla="*/ 549275 w 351"/>
                <a:gd name="T37" fmla="*/ 433387 h 321"/>
                <a:gd name="T38" fmla="*/ 517525 w 351"/>
                <a:gd name="T39" fmla="*/ 401637 h 321"/>
                <a:gd name="T40" fmla="*/ 488950 w 351"/>
                <a:gd name="T41" fmla="*/ 358775 h 321"/>
                <a:gd name="T42" fmla="*/ 493712 w 351"/>
                <a:gd name="T43" fmla="*/ 307975 h 321"/>
                <a:gd name="T44" fmla="*/ 465137 w 351"/>
                <a:gd name="T45" fmla="*/ 236537 h 321"/>
                <a:gd name="T46" fmla="*/ 469900 w 351"/>
                <a:gd name="T47" fmla="*/ 130175 h 321"/>
                <a:gd name="T48" fmla="*/ 387350 w 351"/>
                <a:gd name="T49" fmla="*/ 79375 h 321"/>
                <a:gd name="T50" fmla="*/ 303212 w 351"/>
                <a:gd name="T51" fmla="*/ 66675 h 321"/>
                <a:gd name="T52" fmla="*/ 265112 w 351"/>
                <a:gd name="T53" fmla="*/ 101600 h 321"/>
                <a:gd name="T54" fmla="*/ 220662 w 351"/>
                <a:gd name="T55" fmla="*/ 130175 h 321"/>
                <a:gd name="T56" fmla="*/ 153987 w 351"/>
                <a:gd name="T57" fmla="*/ 98425 h 321"/>
                <a:gd name="T58" fmla="*/ 119062 w 351"/>
                <a:gd name="T59" fmla="*/ 42862 h 321"/>
                <a:gd name="T60" fmla="*/ 90487 w 351"/>
                <a:gd name="T61" fmla="*/ 15875 h 321"/>
                <a:gd name="T62" fmla="*/ 47625 w 351"/>
                <a:gd name="T63" fmla="*/ 39687 h 321"/>
                <a:gd name="T64" fmla="*/ 12700 w 351"/>
                <a:gd name="T65" fmla="*/ 0 h 32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51" h="321">
                  <a:moveTo>
                    <a:pt x="8" y="0"/>
                  </a:moveTo>
                  <a:lnTo>
                    <a:pt x="0" y="7"/>
                  </a:lnTo>
                  <a:lnTo>
                    <a:pt x="8" y="30"/>
                  </a:lnTo>
                  <a:lnTo>
                    <a:pt x="17" y="55"/>
                  </a:lnTo>
                  <a:lnTo>
                    <a:pt x="22" y="77"/>
                  </a:lnTo>
                  <a:lnTo>
                    <a:pt x="25" y="92"/>
                  </a:lnTo>
                  <a:lnTo>
                    <a:pt x="42" y="94"/>
                  </a:lnTo>
                  <a:lnTo>
                    <a:pt x="40" y="112"/>
                  </a:lnTo>
                  <a:lnTo>
                    <a:pt x="27" y="122"/>
                  </a:lnTo>
                  <a:lnTo>
                    <a:pt x="27" y="139"/>
                  </a:lnTo>
                  <a:lnTo>
                    <a:pt x="45" y="147"/>
                  </a:lnTo>
                  <a:lnTo>
                    <a:pt x="47" y="164"/>
                  </a:lnTo>
                  <a:lnTo>
                    <a:pt x="60" y="166"/>
                  </a:lnTo>
                  <a:lnTo>
                    <a:pt x="72" y="164"/>
                  </a:lnTo>
                  <a:lnTo>
                    <a:pt x="75" y="179"/>
                  </a:lnTo>
                  <a:lnTo>
                    <a:pt x="70" y="196"/>
                  </a:lnTo>
                  <a:lnTo>
                    <a:pt x="80" y="201"/>
                  </a:lnTo>
                  <a:lnTo>
                    <a:pt x="82" y="216"/>
                  </a:lnTo>
                  <a:lnTo>
                    <a:pt x="90" y="224"/>
                  </a:lnTo>
                  <a:lnTo>
                    <a:pt x="107" y="221"/>
                  </a:lnTo>
                  <a:lnTo>
                    <a:pt x="109" y="214"/>
                  </a:lnTo>
                  <a:lnTo>
                    <a:pt x="117" y="231"/>
                  </a:lnTo>
                  <a:lnTo>
                    <a:pt x="122" y="256"/>
                  </a:lnTo>
                  <a:lnTo>
                    <a:pt x="137" y="261"/>
                  </a:lnTo>
                  <a:lnTo>
                    <a:pt x="137" y="271"/>
                  </a:lnTo>
                  <a:lnTo>
                    <a:pt x="152" y="273"/>
                  </a:lnTo>
                  <a:lnTo>
                    <a:pt x="159" y="286"/>
                  </a:lnTo>
                  <a:lnTo>
                    <a:pt x="214" y="288"/>
                  </a:lnTo>
                  <a:lnTo>
                    <a:pt x="221" y="276"/>
                  </a:lnTo>
                  <a:lnTo>
                    <a:pt x="234" y="281"/>
                  </a:lnTo>
                  <a:lnTo>
                    <a:pt x="239" y="308"/>
                  </a:lnTo>
                  <a:lnTo>
                    <a:pt x="259" y="321"/>
                  </a:lnTo>
                  <a:lnTo>
                    <a:pt x="311" y="318"/>
                  </a:lnTo>
                  <a:lnTo>
                    <a:pt x="323" y="321"/>
                  </a:lnTo>
                  <a:lnTo>
                    <a:pt x="326" y="303"/>
                  </a:lnTo>
                  <a:lnTo>
                    <a:pt x="341" y="298"/>
                  </a:lnTo>
                  <a:lnTo>
                    <a:pt x="351" y="286"/>
                  </a:lnTo>
                  <a:lnTo>
                    <a:pt x="346" y="273"/>
                  </a:lnTo>
                  <a:lnTo>
                    <a:pt x="331" y="273"/>
                  </a:lnTo>
                  <a:lnTo>
                    <a:pt x="326" y="253"/>
                  </a:lnTo>
                  <a:lnTo>
                    <a:pt x="306" y="243"/>
                  </a:lnTo>
                  <a:lnTo>
                    <a:pt x="308" y="226"/>
                  </a:lnTo>
                  <a:lnTo>
                    <a:pt x="318" y="214"/>
                  </a:lnTo>
                  <a:lnTo>
                    <a:pt x="311" y="194"/>
                  </a:lnTo>
                  <a:lnTo>
                    <a:pt x="291" y="194"/>
                  </a:lnTo>
                  <a:lnTo>
                    <a:pt x="293" y="149"/>
                  </a:lnTo>
                  <a:lnTo>
                    <a:pt x="291" y="122"/>
                  </a:lnTo>
                  <a:lnTo>
                    <a:pt x="296" y="82"/>
                  </a:lnTo>
                  <a:lnTo>
                    <a:pt x="271" y="69"/>
                  </a:lnTo>
                  <a:lnTo>
                    <a:pt x="244" y="50"/>
                  </a:lnTo>
                  <a:lnTo>
                    <a:pt x="224" y="47"/>
                  </a:lnTo>
                  <a:lnTo>
                    <a:pt x="191" y="42"/>
                  </a:lnTo>
                  <a:lnTo>
                    <a:pt x="184" y="57"/>
                  </a:lnTo>
                  <a:lnTo>
                    <a:pt x="167" y="64"/>
                  </a:lnTo>
                  <a:lnTo>
                    <a:pt x="149" y="72"/>
                  </a:lnTo>
                  <a:lnTo>
                    <a:pt x="139" y="82"/>
                  </a:lnTo>
                  <a:lnTo>
                    <a:pt x="117" y="77"/>
                  </a:lnTo>
                  <a:lnTo>
                    <a:pt x="97" y="62"/>
                  </a:lnTo>
                  <a:lnTo>
                    <a:pt x="80" y="50"/>
                  </a:lnTo>
                  <a:lnTo>
                    <a:pt x="75" y="27"/>
                  </a:lnTo>
                  <a:lnTo>
                    <a:pt x="67" y="5"/>
                  </a:lnTo>
                  <a:lnTo>
                    <a:pt x="57" y="10"/>
                  </a:lnTo>
                  <a:lnTo>
                    <a:pt x="52" y="25"/>
                  </a:lnTo>
                  <a:lnTo>
                    <a:pt x="30" y="25"/>
                  </a:lnTo>
                  <a:lnTo>
                    <a:pt x="22" y="1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54" name="Freeform 171"/>
            <p:cNvSpPr>
              <a:spLocks/>
            </p:cNvSpPr>
            <p:nvPr/>
          </p:nvSpPr>
          <p:spPr bwMode="auto">
            <a:xfrm>
              <a:off x="5311858" y="2623734"/>
              <a:ext cx="25262" cy="44500"/>
            </a:xfrm>
            <a:custGeom>
              <a:avLst/>
              <a:gdLst>
                <a:gd name="T0" fmla="*/ 20638 w 18"/>
                <a:gd name="T1" fmla="*/ 50800 h 32"/>
                <a:gd name="T2" fmla="*/ 4763 w 18"/>
                <a:gd name="T3" fmla="*/ 36513 h 32"/>
                <a:gd name="T4" fmla="*/ 0 w 18"/>
                <a:gd name="T5" fmla="*/ 0 h 32"/>
                <a:gd name="T6" fmla="*/ 20638 w 18"/>
                <a:gd name="T7" fmla="*/ 7938 h 32"/>
                <a:gd name="T8" fmla="*/ 28575 w 18"/>
                <a:gd name="T9" fmla="*/ 23813 h 32"/>
                <a:gd name="T10" fmla="*/ 20638 w 18"/>
                <a:gd name="T11" fmla="*/ 50800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" h="32">
                  <a:moveTo>
                    <a:pt x="13" y="32"/>
                  </a:moveTo>
                  <a:lnTo>
                    <a:pt x="3" y="23"/>
                  </a:lnTo>
                  <a:lnTo>
                    <a:pt x="0" y="0"/>
                  </a:lnTo>
                  <a:lnTo>
                    <a:pt x="13" y="5"/>
                  </a:lnTo>
                  <a:lnTo>
                    <a:pt x="18" y="15"/>
                  </a:lnTo>
                  <a:lnTo>
                    <a:pt x="13" y="3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55" name="Freeform 172"/>
            <p:cNvSpPr>
              <a:spLocks/>
            </p:cNvSpPr>
            <p:nvPr/>
          </p:nvSpPr>
          <p:spPr bwMode="auto">
            <a:xfrm>
              <a:off x="5311858" y="2623734"/>
              <a:ext cx="25262" cy="44500"/>
            </a:xfrm>
            <a:custGeom>
              <a:avLst/>
              <a:gdLst>
                <a:gd name="T0" fmla="*/ 20638 w 18"/>
                <a:gd name="T1" fmla="*/ 50800 h 32"/>
                <a:gd name="T2" fmla="*/ 4763 w 18"/>
                <a:gd name="T3" fmla="*/ 36513 h 32"/>
                <a:gd name="T4" fmla="*/ 0 w 18"/>
                <a:gd name="T5" fmla="*/ 0 h 32"/>
                <a:gd name="T6" fmla="*/ 20638 w 18"/>
                <a:gd name="T7" fmla="*/ 7938 h 32"/>
                <a:gd name="T8" fmla="*/ 28575 w 18"/>
                <a:gd name="T9" fmla="*/ 23813 h 32"/>
                <a:gd name="T10" fmla="*/ 23813 w 18"/>
                <a:gd name="T11" fmla="*/ 50800 h 32"/>
                <a:gd name="T12" fmla="*/ 20638 w 18"/>
                <a:gd name="T13" fmla="*/ 50800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" h="32">
                  <a:moveTo>
                    <a:pt x="13" y="32"/>
                  </a:moveTo>
                  <a:lnTo>
                    <a:pt x="3" y="23"/>
                  </a:lnTo>
                  <a:lnTo>
                    <a:pt x="0" y="0"/>
                  </a:lnTo>
                  <a:lnTo>
                    <a:pt x="13" y="5"/>
                  </a:lnTo>
                  <a:lnTo>
                    <a:pt x="18" y="15"/>
                  </a:lnTo>
                  <a:lnTo>
                    <a:pt x="15" y="32"/>
                  </a:lnTo>
                  <a:lnTo>
                    <a:pt x="13" y="3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56" name="Freeform 173"/>
            <p:cNvSpPr>
              <a:spLocks/>
            </p:cNvSpPr>
            <p:nvPr/>
          </p:nvSpPr>
          <p:spPr bwMode="auto">
            <a:xfrm>
              <a:off x="5311858" y="2623734"/>
              <a:ext cx="25262" cy="44500"/>
            </a:xfrm>
            <a:custGeom>
              <a:avLst/>
              <a:gdLst>
                <a:gd name="T0" fmla="*/ 20638 w 18"/>
                <a:gd name="T1" fmla="*/ 50800 h 32"/>
                <a:gd name="T2" fmla="*/ 4763 w 18"/>
                <a:gd name="T3" fmla="*/ 36513 h 32"/>
                <a:gd name="T4" fmla="*/ 0 w 18"/>
                <a:gd name="T5" fmla="*/ 0 h 32"/>
                <a:gd name="T6" fmla="*/ 20638 w 18"/>
                <a:gd name="T7" fmla="*/ 7938 h 32"/>
                <a:gd name="T8" fmla="*/ 28575 w 18"/>
                <a:gd name="T9" fmla="*/ 23813 h 32"/>
                <a:gd name="T10" fmla="*/ 20638 w 18"/>
                <a:gd name="T11" fmla="*/ 50800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" h="32">
                  <a:moveTo>
                    <a:pt x="13" y="32"/>
                  </a:moveTo>
                  <a:lnTo>
                    <a:pt x="3" y="23"/>
                  </a:lnTo>
                  <a:lnTo>
                    <a:pt x="0" y="0"/>
                  </a:lnTo>
                  <a:lnTo>
                    <a:pt x="13" y="5"/>
                  </a:lnTo>
                  <a:lnTo>
                    <a:pt x="18" y="15"/>
                  </a:lnTo>
                  <a:lnTo>
                    <a:pt x="13" y="3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57" name="Freeform 174"/>
            <p:cNvSpPr>
              <a:spLocks/>
            </p:cNvSpPr>
            <p:nvPr/>
          </p:nvSpPr>
          <p:spPr bwMode="auto">
            <a:xfrm>
              <a:off x="5358170" y="2672409"/>
              <a:ext cx="188064" cy="237805"/>
            </a:xfrm>
            <a:custGeom>
              <a:avLst/>
              <a:gdLst>
                <a:gd name="T0" fmla="*/ 74613 w 134"/>
                <a:gd name="T1" fmla="*/ 63500 h 171"/>
                <a:gd name="T2" fmla="*/ 98425 w 134"/>
                <a:gd name="T3" fmla="*/ 98425 h 171"/>
                <a:gd name="T4" fmla="*/ 77788 w 134"/>
                <a:gd name="T5" fmla="*/ 177800 h 171"/>
                <a:gd name="T6" fmla="*/ 0 w 134"/>
                <a:gd name="T7" fmla="*/ 193675 h 171"/>
                <a:gd name="T8" fmla="*/ 11113 w 134"/>
                <a:gd name="T9" fmla="*/ 228600 h 171"/>
                <a:gd name="T10" fmla="*/ 26988 w 134"/>
                <a:gd name="T11" fmla="*/ 271463 h 171"/>
                <a:gd name="T12" fmla="*/ 77788 w 134"/>
                <a:gd name="T13" fmla="*/ 265113 h 171"/>
                <a:gd name="T14" fmla="*/ 93663 w 134"/>
                <a:gd name="T15" fmla="*/ 236538 h 171"/>
                <a:gd name="T16" fmla="*/ 117475 w 134"/>
                <a:gd name="T17" fmla="*/ 228600 h 171"/>
                <a:gd name="T18" fmla="*/ 133350 w 134"/>
                <a:gd name="T19" fmla="*/ 212725 h 171"/>
                <a:gd name="T20" fmla="*/ 165100 w 134"/>
                <a:gd name="T21" fmla="*/ 204788 h 171"/>
                <a:gd name="T22" fmla="*/ 169863 w 134"/>
                <a:gd name="T23" fmla="*/ 149225 h 171"/>
                <a:gd name="T24" fmla="*/ 180975 w 134"/>
                <a:gd name="T25" fmla="*/ 130175 h 171"/>
                <a:gd name="T26" fmla="*/ 204788 w 134"/>
                <a:gd name="T27" fmla="*/ 119063 h 171"/>
                <a:gd name="T28" fmla="*/ 212725 w 134"/>
                <a:gd name="T29" fmla="*/ 63500 h 171"/>
                <a:gd name="T30" fmla="*/ 185738 w 134"/>
                <a:gd name="T31" fmla="*/ 58738 h 171"/>
                <a:gd name="T32" fmla="*/ 185738 w 134"/>
                <a:gd name="T33" fmla="*/ 31750 h 171"/>
                <a:gd name="T34" fmla="*/ 133350 w 134"/>
                <a:gd name="T35" fmla="*/ 23813 h 171"/>
                <a:gd name="T36" fmla="*/ 114300 w 134"/>
                <a:gd name="T37" fmla="*/ 0 h 171"/>
                <a:gd name="T38" fmla="*/ 74613 w 134"/>
                <a:gd name="T39" fmla="*/ 63500 h 17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4" h="171">
                  <a:moveTo>
                    <a:pt x="47" y="40"/>
                  </a:moveTo>
                  <a:lnTo>
                    <a:pt x="62" y="62"/>
                  </a:lnTo>
                  <a:lnTo>
                    <a:pt x="49" y="112"/>
                  </a:lnTo>
                  <a:lnTo>
                    <a:pt x="0" y="122"/>
                  </a:lnTo>
                  <a:lnTo>
                    <a:pt x="7" y="144"/>
                  </a:lnTo>
                  <a:lnTo>
                    <a:pt x="17" y="171"/>
                  </a:lnTo>
                  <a:lnTo>
                    <a:pt x="49" y="167"/>
                  </a:lnTo>
                  <a:lnTo>
                    <a:pt x="59" y="149"/>
                  </a:lnTo>
                  <a:lnTo>
                    <a:pt x="74" y="144"/>
                  </a:lnTo>
                  <a:lnTo>
                    <a:pt x="84" y="134"/>
                  </a:lnTo>
                  <a:lnTo>
                    <a:pt x="104" y="129"/>
                  </a:lnTo>
                  <a:lnTo>
                    <a:pt x="107" y="94"/>
                  </a:lnTo>
                  <a:lnTo>
                    <a:pt x="114" y="82"/>
                  </a:lnTo>
                  <a:lnTo>
                    <a:pt x="129" y="75"/>
                  </a:lnTo>
                  <a:lnTo>
                    <a:pt x="134" y="40"/>
                  </a:lnTo>
                  <a:lnTo>
                    <a:pt x="117" y="37"/>
                  </a:lnTo>
                  <a:lnTo>
                    <a:pt x="117" y="20"/>
                  </a:lnTo>
                  <a:lnTo>
                    <a:pt x="84" y="15"/>
                  </a:lnTo>
                  <a:lnTo>
                    <a:pt x="72" y="0"/>
                  </a:lnTo>
                  <a:lnTo>
                    <a:pt x="47" y="4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58" name="Freeform 176"/>
            <p:cNvSpPr>
              <a:spLocks/>
            </p:cNvSpPr>
            <p:nvPr/>
          </p:nvSpPr>
          <p:spPr bwMode="auto">
            <a:xfrm>
              <a:off x="5008708" y="2295542"/>
              <a:ext cx="244205" cy="276742"/>
            </a:xfrm>
            <a:custGeom>
              <a:avLst/>
              <a:gdLst>
                <a:gd name="T0" fmla="*/ 212725 w 174"/>
                <a:gd name="T1" fmla="*/ 315912 h 199"/>
                <a:gd name="T2" fmla="*/ 196850 w 174"/>
                <a:gd name="T3" fmla="*/ 303212 h 199"/>
                <a:gd name="T4" fmla="*/ 166688 w 174"/>
                <a:gd name="T5" fmla="*/ 284162 h 199"/>
                <a:gd name="T6" fmla="*/ 138113 w 174"/>
                <a:gd name="T7" fmla="*/ 241300 h 199"/>
                <a:gd name="T8" fmla="*/ 119063 w 174"/>
                <a:gd name="T9" fmla="*/ 233362 h 199"/>
                <a:gd name="T10" fmla="*/ 98425 w 174"/>
                <a:gd name="T11" fmla="*/ 201612 h 199"/>
                <a:gd name="T12" fmla="*/ 66675 w 174"/>
                <a:gd name="T13" fmla="*/ 204787 h 199"/>
                <a:gd name="T14" fmla="*/ 47625 w 174"/>
                <a:gd name="T15" fmla="*/ 188912 h 199"/>
                <a:gd name="T16" fmla="*/ 26988 w 174"/>
                <a:gd name="T17" fmla="*/ 173037 h 199"/>
                <a:gd name="T18" fmla="*/ 15875 w 174"/>
                <a:gd name="T19" fmla="*/ 177800 h 199"/>
                <a:gd name="T20" fmla="*/ 0 w 174"/>
                <a:gd name="T21" fmla="*/ 149225 h 199"/>
                <a:gd name="T22" fmla="*/ 26988 w 174"/>
                <a:gd name="T23" fmla="*/ 130175 h 199"/>
                <a:gd name="T24" fmla="*/ 66675 w 174"/>
                <a:gd name="T25" fmla="*/ 106362 h 199"/>
                <a:gd name="T26" fmla="*/ 71438 w 174"/>
                <a:gd name="T27" fmla="*/ 79375 h 199"/>
                <a:gd name="T28" fmla="*/ 71438 w 174"/>
                <a:gd name="T29" fmla="*/ 42862 h 199"/>
                <a:gd name="T30" fmla="*/ 90488 w 174"/>
                <a:gd name="T31" fmla="*/ 26987 h 199"/>
                <a:gd name="T32" fmla="*/ 111125 w 174"/>
                <a:gd name="T33" fmla="*/ 7937 h 199"/>
                <a:gd name="T34" fmla="*/ 134938 w 174"/>
                <a:gd name="T35" fmla="*/ 0 h 199"/>
                <a:gd name="T36" fmla="*/ 146050 w 174"/>
                <a:gd name="T37" fmla="*/ 19050 h 199"/>
                <a:gd name="T38" fmla="*/ 180975 w 174"/>
                <a:gd name="T39" fmla="*/ 23812 h 199"/>
                <a:gd name="T40" fmla="*/ 185738 w 174"/>
                <a:gd name="T41" fmla="*/ 47625 h 199"/>
                <a:gd name="T42" fmla="*/ 212725 w 174"/>
                <a:gd name="T43" fmla="*/ 50800 h 199"/>
                <a:gd name="T44" fmla="*/ 209550 w 174"/>
                <a:gd name="T45" fmla="*/ 79375 h 199"/>
                <a:gd name="T46" fmla="*/ 188913 w 174"/>
                <a:gd name="T47" fmla="*/ 95250 h 199"/>
                <a:gd name="T48" fmla="*/ 188913 w 174"/>
                <a:gd name="T49" fmla="*/ 122237 h 199"/>
                <a:gd name="T50" fmla="*/ 217488 w 174"/>
                <a:gd name="T51" fmla="*/ 134937 h 199"/>
                <a:gd name="T52" fmla="*/ 220663 w 174"/>
                <a:gd name="T53" fmla="*/ 161925 h 199"/>
                <a:gd name="T54" fmla="*/ 241300 w 174"/>
                <a:gd name="T55" fmla="*/ 165100 h 199"/>
                <a:gd name="T56" fmla="*/ 260350 w 174"/>
                <a:gd name="T57" fmla="*/ 161925 h 199"/>
                <a:gd name="T58" fmla="*/ 265113 w 174"/>
                <a:gd name="T59" fmla="*/ 185737 h 199"/>
                <a:gd name="T60" fmla="*/ 257175 w 174"/>
                <a:gd name="T61" fmla="*/ 212725 h 199"/>
                <a:gd name="T62" fmla="*/ 273050 w 174"/>
                <a:gd name="T63" fmla="*/ 220662 h 199"/>
                <a:gd name="T64" fmla="*/ 276225 w 174"/>
                <a:gd name="T65" fmla="*/ 244475 h 199"/>
                <a:gd name="T66" fmla="*/ 252413 w 174"/>
                <a:gd name="T67" fmla="*/ 252412 h 199"/>
                <a:gd name="T68" fmla="*/ 236538 w 174"/>
                <a:gd name="T69" fmla="*/ 257175 h 199"/>
                <a:gd name="T70" fmla="*/ 233363 w 174"/>
                <a:gd name="T71" fmla="*/ 300037 h 199"/>
                <a:gd name="T72" fmla="*/ 212725 w 174"/>
                <a:gd name="T73" fmla="*/ 315912 h 19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4" h="199">
                  <a:moveTo>
                    <a:pt x="134" y="199"/>
                  </a:moveTo>
                  <a:lnTo>
                    <a:pt x="124" y="191"/>
                  </a:lnTo>
                  <a:lnTo>
                    <a:pt x="105" y="179"/>
                  </a:lnTo>
                  <a:lnTo>
                    <a:pt x="87" y="152"/>
                  </a:lnTo>
                  <a:lnTo>
                    <a:pt x="75" y="147"/>
                  </a:lnTo>
                  <a:lnTo>
                    <a:pt x="62" y="127"/>
                  </a:lnTo>
                  <a:lnTo>
                    <a:pt x="42" y="129"/>
                  </a:lnTo>
                  <a:lnTo>
                    <a:pt x="30" y="119"/>
                  </a:lnTo>
                  <a:lnTo>
                    <a:pt x="17" y="109"/>
                  </a:lnTo>
                  <a:lnTo>
                    <a:pt x="10" y="112"/>
                  </a:lnTo>
                  <a:lnTo>
                    <a:pt x="0" y="94"/>
                  </a:lnTo>
                  <a:lnTo>
                    <a:pt x="17" y="82"/>
                  </a:lnTo>
                  <a:lnTo>
                    <a:pt x="42" y="67"/>
                  </a:lnTo>
                  <a:lnTo>
                    <a:pt x="45" y="50"/>
                  </a:lnTo>
                  <a:lnTo>
                    <a:pt x="45" y="27"/>
                  </a:lnTo>
                  <a:lnTo>
                    <a:pt x="57" y="17"/>
                  </a:lnTo>
                  <a:lnTo>
                    <a:pt x="70" y="5"/>
                  </a:lnTo>
                  <a:lnTo>
                    <a:pt x="85" y="0"/>
                  </a:lnTo>
                  <a:lnTo>
                    <a:pt x="92" y="12"/>
                  </a:lnTo>
                  <a:lnTo>
                    <a:pt x="114" y="15"/>
                  </a:lnTo>
                  <a:lnTo>
                    <a:pt x="117" y="30"/>
                  </a:lnTo>
                  <a:lnTo>
                    <a:pt x="134" y="32"/>
                  </a:lnTo>
                  <a:lnTo>
                    <a:pt x="132" y="50"/>
                  </a:lnTo>
                  <a:lnTo>
                    <a:pt x="119" y="60"/>
                  </a:lnTo>
                  <a:lnTo>
                    <a:pt x="119" y="77"/>
                  </a:lnTo>
                  <a:lnTo>
                    <a:pt x="137" y="85"/>
                  </a:lnTo>
                  <a:lnTo>
                    <a:pt x="139" y="102"/>
                  </a:lnTo>
                  <a:lnTo>
                    <a:pt x="152" y="104"/>
                  </a:lnTo>
                  <a:lnTo>
                    <a:pt x="164" y="102"/>
                  </a:lnTo>
                  <a:lnTo>
                    <a:pt x="167" y="117"/>
                  </a:lnTo>
                  <a:lnTo>
                    <a:pt x="162" y="134"/>
                  </a:lnTo>
                  <a:lnTo>
                    <a:pt x="172" y="139"/>
                  </a:lnTo>
                  <a:lnTo>
                    <a:pt x="174" y="154"/>
                  </a:lnTo>
                  <a:lnTo>
                    <a:pt x="159" y="159"/>
                  </a:lnTo>
                  <a:lnTo>
                    <a:pt x="149" y="162"/>
                  </a:lnTo>
                  <a:lnTo>
                    <a:pt x="147" y="189"/>
                  </a:lnTo>
                  <a:lnTo>
                    <a:pt x="134" y="19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59" name="Freeform 177"/>
            <p:cNvSpPr>
              <a:spLocks/>
            </p:cNvSpPr>
            <p:nvPr/>
          </p:nvSpPr>
          <p:spPr bwMode="auto">
            <a:xfrm>
              <a:off x="4076803" y="3097946"/>
              <a:ext cx="42104" cy="116816"/>
            </a:xfrm>
            <a:custGeom>
              <a:avLst/>
              <a:gdLst>
                <a:gd name="T0" fmla="*/ 28575 w 30"/>
                <a:gd name="T1" fmla="*/ 133350 h 84"/>
                <a:gd name="T2" fmla="*/ 20638 w 30"/>
                <a:gd name="T3" fmla="*/ 98425 h 84"/>
                <a:gd name="T4" fmla="*/ 15875 w 30"/>
                <a:gd name="T5" fmla="*/ 58738 h 84"/>
                <a:gd name="T6" fmla="*/ 15875 w 30"/>
                <a:gd name="T7" fmla="*/ 34925 h 84"/>
                <a:gd name="T8" fmla="*/ 4763 w 30"/>
                <a:gd name="T9" fmla="*/ 26988 h 84"/>
                <a:gd name="T10" fmla="*/ 0 w 30"/>
                <a:gd name="T11" fmla="*/ 0 h 84"/>
                <a:gd name="T12" fmla="*/ 15875 w 30"/>
                <a:gd name="T13" fmla="*/ 0 h 84"/>
                <a:gd name="T14" fmla="*/ 28575 w 30"/>
                <a:gd name="T15" fmla="*/ 19050 h 84"/>
                <a:gd name="T16" fmla="*/ 36513 w 30"/>
                <a:gd name="T17" fmla="*/ 55563 h 84"/>
                <a:gd name="T18" fmla="*/ 36513 w 30"/>
                <a:gd name="T19" fmla="*/ 93663 h 84"/>
                <a:gd name="T20" fmla="*/ 47625 w 30"/>
                <a:gd name="T21" fmla="*/ 130175 h 84"/>
                <a:gd name="T22" fmla="*/ 28575 w 30"/>
                <a:gd name="T23" fmla="*/ 133350 h 8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0" h="84">
                  <a:moveTo>
                    <a:pt x="18" y="84"/>
                  </a:moveTo>
                  <a:lnTo>
                    <a:pt x="13" y="62"/>
                  </a:lnTo>
                  <a:lnTo>
                    <a:pt x="10" y="37"/>
                  </a:lnTo>
                  <a:lnTo>
                    <a:pt x="10" y="22"/>
                  </a:lnTo>
                  <a:lnTo>
                    <a:pt x="3" y="1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8" y="12"/>
                  </a:lnTo>
                  <a:lnTo>
                    <a:pt x="23" y="35"/>
                  </a:lnTo>
                  <a:lnTo>
                    <a:pt x="23" y="59"/>
                  </a:lnTo>
                  <a:lnTo>
                    <a:pt x="30" y="82"/>
                  </a:lnTo>
                  <a:lnTo>
                    <a:pt x="18" y="8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60" name="Freeform 178"/>
            <p:cNvSpPr>
              <a:spLocks/>
            </p:cNvSpPr>
            <p:nvPr/>
          </p:nvSpPr>
          <p:spPr bwMode="auto">
            <a:xfrm>
              <a:off x="3811546" y="3149401"/>
              <a:ext cx="112276" cy="127938"/>
            </a:xfrm>
            <a:custGeom>
              <a:avLst/>
              <a:gdLst>
                <a:gd name="T0" fmla="*/ 0 w 80"/>
                <a:gd name="T1" fmla="*/ 50800 h 92"/>
                <a:gd name="T2" fmla="*/ 28575 w 80"/>
                <a:gd name="T3" fmla="*/ 0 h 92"/>
                <a:gd name="T4" fmla="*/ 44450 w 80"/>
                <a:gd name="T5" fmla="*/ 34925 h 92"/>
                <a:gd name="T6" fmla="*/ 68263 w 80"/>
                <a:gd name="T7" fmla="*/ 42863 h 92"/>
                <a:gd name="T8" fmla="*/ 76200 w 80"/>
                <a:gd name="T9" fmla="*/ 66675 h 92"/>
                <a:gd name="T10" fmla="*/ 92075 w 80"/>
                <a:gd name="T11" fmla="*/ 71438 h 92"/>
                <a:gd name="T12" fmla="*/ 95250 w 80"/>
                <a:gd name="T13" fmla="*/ 106363 h 92"/>
                <a:gd name="T14" fmla="*/ 127000 w 80"/>
                <a:gd name="T15" fmla="*/ 119063 h 92"/>
                <a:gd name="T16" fmla="*/ 122238 w 80"/>
                <a:gd name="T17" fmla="*/ 134938 h 92"/>
                <a:gd name="T18" fmla="*/ 103188 w 80"/>
                <a:gd name="T19" fmla="*/ 146050 h 92"/>
                <a:gd name="T20" fmla="*/ 71438 w 80"/>
                <a:gd name="T21" fmla="*/ 134938 h 92"/>
                <a:gd name="T22" fmla="*/ 0 w 80"/>
                <a:gd name="T23" fmla="*/ 50800 h 9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92">
                  <a:moveTo>
                    <a:pt x="0" y="32"/>
                  </a:moveTo>
                  <a:lnTo>
                    <a:pt x="18" y="0"/>
                  </a:lnTo>
                  <a:lnTo>
                    <a:pt x="28" y="22"/>
                  </a:lnTo>
                  <a:lnTo>
                    <a:pt x="43" y="27"/>
                  </a:lnTo>
                  <a:lnTo>
                    <a:pt x="48" y="42"/>
                  </a:lnTo>
                  <a:lnTo>
                    <a:pt x="58" y="45"/>
                  </a:lnTo>
                  <a:lnTo>
                    <a:pt x="60" y="67"/>
                  </a:lnTo>
                  <a:lnTo>
                    <a:pt x="80" y="75"/>
                  </a:lnTo>
                  <a:lnTo>
                    <a:pt x="77" y="85"/>
                  </a:lnTo>
                  <a:lnTo>
                    <a:pt x="65" y="92"/>
                  </a:lnTo>
                  <a:lnTo>
                    <a:pt x="45" y="85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61" name="Freeform 179"/>
            <p:cNvSpPr>
              <a:spLocks/>
            </p:cNvSpPr>
            <p:nvPr/>
          </p:nvSpPr>
          <p:spPr bwMode="auto">
            <a:xfrm>
              <a:off x="2033348" y="2737771"/>
              <a:ext cx="254025" cy="111250"/>
            </a:xfrm>
            <a:custGeom>
              <a:avLst/>
              <a:gdLst>
                <a:gd name="T0" fmla="*/ 0 w 181"/>
                <a:gd name="T1" fmla="*/ 36513 h 80"/>
                <a:gd name="T2" fmla="*/ 26987 w 181"/>
                <a:gd name="T3" fmla="*/ 12700 h 80"/>
                <a:gd name="T4" fmla="*/ 50800 w 181"/>
                <a:gd name="T5" fmla="*/ 0 h 80"/>
                <a:gd name="T6" fmla="*/ 90487 w 181"/>
                <a:gd name="T7" fmla="*/ 7938 h 80"/>
                <a:gd name="T8" fmla="*/ 146050 w 181"/>
                <a:gd name="T9" fmla="*/ 20638 h 80"/>
                <a:gd name="T10" fmla="*/ 192087 w 181"/>
                <a:gd name="T11" fmla="*/ 44450 h 80"/>
                <a:gd name="T12" fmla="*/ 276225 w 181"/>
                <a:gd name="T13" fmla="*/ 82550 h 80"/>
                <a:gd name="T14" fmla="*/ 287337 w 181"/>
                <a:gd name="T15" fmla="*/ 103188 h 80"/>
                <a:gd name="T16" fmla="*/ 247650 w 181"/>
                <a:gd name="T17" fmla="*/ 127000 h 80"/>
                <a:gd name="T18" fmla="*/ 188912 w 181"/>
                <a:gd name="T19" fmla="*/ 119063 h 80"/>
                <a:gd name="T20" fmla="*/ 192087 w 181"/>
                <a:gd name="T21" fmla="*/ 90488 h 80"/>
                <a:gd name="T22" fmla="*/ 173037 w 181"/>
                <a:gd name="T23" fmla="*/ 71438 h 80"/>
                <a:gd name="T24" fmla="*/ 133350 w 181"/>
                <a:gd name="T25" fmla="*/ 39688 h 80"/>
                <a:gd name="T26" fmla="*/ 114300 w 181"/>
                <a:gd name="T27" fmla="*/ 31750 h 80"/>
                <a:gd name="T28" fmla="*/ 30162 w 181"/>
                <a:gd name="T29" fmla="*/ 28575 h 80"/>
                <a:gd name="T30" fmla="*/ 0 w 181"/>
                <a:gd name="T31" fmla="*/ 36513 h 8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81" h="80">
                  <a:moveTo>
                    <a:pt x="0" y="23"/>
                  </a:moveTo>
                  <a:lnTo>
                    <a:pt x="17" y="8"/>
                  </a:lnTo>
                  <a:lnTo>
                    <a:pt x="32" y="0"/>
                  </a:lnTo>
                  <a:lnTo>
                    <a:pt x="57" y="5"/>
                  </a:lnTo>
                  <a:lnTo>
                    <a:pt x="92" y="13"/>
                  </a:lnTo>
                  <a:lnTo>
                    <a:pt x="121" y="28"/>
                  </a:lnTo>
                  <a:lnTo>
                    <a:pt x="174" y="52"/>
                  </a:lnTo>
                  <a:lnTo>
                    <a:pt x="181" y="65"/>
                  </a:lnTo>
                  <a:lnTo>
                    <a:pt x="156" y="80"/>
                  </a:lnTo>
                  <a:lnTo>
                    <a:pt x="119" y="75"/>
                  </a:lnTo>
                  <a:lnTo>
                    <a:pt x="121" y="57"/>
                  </a:lnTo>
                  <a:lnTo>
                    <a:pt x="109" y="45"/>
                  </a:lnTo>
                  <a:lnTo>
                    <a:pt x="84" y="25"/>
                  </a:lnTo>
                  <a:lnTo>
                    <a:pt x="72" y="20"/>
                  </a:lnTo>
                  <a:lnTo>
                    <a:pt x="19" y="18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62" name="Freeform 180"/>
            <p:cNvSpPr>
              <a:spLocks/>
            </p:cNvSpPr>
            <p:nvPr/>
          </p:nvSpPr>
          <p:spPr bwMode="auto">
            <a:xfrm>
              <a:off x="4897832" y="3661161"/>
              <a:ext cx="79997" cy="190520"/>
            </a:xfrm>
            <a:custGeom>
              <a:avLst/>
              <a:gdLst>
                <a:gd name="T0" fmla="*/ 0 w 57"/>
                <a:gd name="T1" fmla="*/ 138112 h 137"/>
                <a:gd name="T2" fmla="*/ 3175 w 57"/>
                <a:gd name="T3" fmla="*/ 87312 h 137"/>
                <a:gd name="T4" fmla="*/ 19050 w 57"/>
                <a:gd name="T5" fmla="*/ 74612 h 137"/>
                <a:gd name="T6" fmla="*/ 11113 w 57"/>
                <a:gd name="T7" fmla="*/ 39687 h 137"/>
                <a:gd name="T8" fmla="*/ 14288 w 57"/>
                <a:gd name="T9" fmla="*/ 0 h 137"/>
                <a:gd name="T10" fmla="*/ 26988 w 57"/>
                <a:gd name="T11" fmla="*/ 7937 h 137"/>
                <a:gd name="T12" fmla="*/ 50800 w 57"/>
                <a:gd name="T13" fmla="*/ 19050 h 137"/>
                <a:gd name="T14" fmla="*/ 53975 w 57"/>
                <a:gd name="T15" fmla="*/ 47625 h 137"/>
                <a:gd name="T16" fmla="*/ 50800 w 57"/>
                <a:gd name="T17" fmla="*/ 74612 h 137"/>
                <a:gd name="T18" fmla="*/ 46038 w 57"/>
                <a:gd name="T19" fmla="*/ 95250 h 137"/>
                <a:gd name="T20" fmla="*/ 58738 w 57"/>
                <a:gd name="T21" fmla="*/ 109537 h 137"/>
                <a:gd name="T22" fmla="*/ 66675 w 57"/>
                <a:gd name="T23" fmla="*/ 117475 h 137"/>
                <a:gd name="T24" fmla="*/ 77788 w 57"/>
                <a:gd name="T25" fmla="*/ 133350 h 137"/>
                <a:gd name="T26" fmla="*/ 85725 w 57"/>
                <a:gd name="T27" fmla="*/ 153987 h 137"/>
                <a:gd name="T28" fmla="*/ 90488 w 57"/>
                <a:gd name="T29" fmla="*/ 180975 h 137"/>
                <a:gd name="T30" fmla="*/ 69850 w 57"/>
                <a:gd name="T31" fmla="*/ 193675 h 137"/>
                <a:gd name="T32" fmla="*/ 61913 w 57"/>
                <a:gd name="T33" fmla="*/ 212725 h 137"/>
                <a:gd name="T34" fmla="*/ 42863 w 57"/>
                <a:gd name="T35" fmla="*/ 217487 h 137"/>
                <a:gd name="T36" fmla="*/ 30163 w 57"/>
                <a:gd name="T37" fmla="*/ 204787 h 137"/>
                <a:gd name="T38" fmla="*/ 38100 w 57"/>
                <a:gd name="T39" fmla="*/ 177800 h 137"/>
                <a:gd name="T40" fmla="*/ 42863 w 57"/>
                <a:gd name="T41" fmla="*/ 153987 h 137"/>
                <a:gd name="T42" fmla="*/ 19050 w 57"/>
                <a:gd name="T43" fmla="*/ 149225 h 137"/>
                <a:gd name="T44" fmla="*/ 0 w 57"/>
                <a:gd name="T45" fmla="*/ 138112 h 13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57" h="137">
                  <a:moveTo>
                    <a:pt x="0" y="87"/>
                  </a:moveTo>
                  <a:lnTo>
                    <a:pt x="2" y="55"/>
                  </a:lnTo>
                  <a:lnTo>
                    <a:pt x="12" y="47"/>
                  </a:lnTo>
                  <a:lnTo>
                    <a:pt x="7" y="25"/>
                  </a:lnTo>
                  <a:lnTo>
                    <a:pt x="9" y="0"/>
                  </a:lnTo>
                  <a:lnTo>
                    <a:pt x="17" y="5"/>
                  </a:lnTo>
                  <a:lnTo>
                    <a:pt x="32" y="12"/>
                  </a:lnTo>
                  <a:lnTo>
                    <a:pt x="34" y="30"/>
                  </a:lnTo>
                  <a:lnTo>
                    <a:pt x="32" y="47"/>
                  </a:lnTo>
                  <a:lnTo>
                    <a:pt x="29" y="60"/>
                  </a:lnTo>
                  <a:lnTo>
                    <a:pt x="37" y="69"/>
                  </a:lnTo>
                  <a:lnTo>
                    <a:pt x="42" y="74"/>
                  </a:lnTo>
                  <a:lnTo>
                    <a:pt x="49" y="84"/>
                  </a:lnTo>
                  <a:lnTo>
                    <a:pt x="54" y="97"/>
                  </a:lnTo>
                  <a:lnTo>
                    <a:pt x="57" y="114"/>
                  </a:lnTo>
                  <a:lnTo>
                    <a:pt x="44" y="122"/>
                  </a:lnTo>
                  <a:lnTo>
                    <a:pt x="39" y="134"/>
                  </a:lnTo>
                  <a:lnTo>
                    <a:pt x="27" y="137"/>
                  </a:lnTo>
                  <a:lnTo>
                    <a:pt x="19" y="129"/>
                  </a:lnTo>
                  <a:lnTo>
                    <a:pt x="24" y="112"/>
                  </a:lnTo>
                  <a:lnTo>
                    <a:pt x="27" y="97"/>
                  </a:lnTo>
                  <a:lnTo>
                    <a:pt x="12" y="94"/>
                  </a:lnTo>
                  <a:lnTo>
                    <a:pt x="0" y="8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63" name="Freeform 181"/>
            <p:cNvSpPr>
              <a:spLocks/>
            </p:cNvSpPr>
            <p:nvPr/>
          </p:nvSpPr>
          <p:spPr bwMode="auto">
            <a:xfrm>
              <a:off x="4719593" y="3816917"/>
              <a:ext cx="181052" cy="214159"/>
            </a:xfrm>
            <a:custGeom>
              <a:avLst/>
              <a:gdLst>
                <a:gd name="T0" fmla="*/ 125412 w 129"/>
                <a:gd name="T1" fmla="*/ 0 h 154"/>
                <a:gd name="T2" fmla="*/ 114300 w 129"/>
                <a:gd name="T3" fmla="*/ 15875 h 154"/>
                <a:gd name="T4" fmla="*/ 90487 w 129"/>
                <a:gd name="T5" fmla="*/ 19050 h 154"/>
                <a:gd name="T6" fmla="*/ 85725 w 129"/>
                <a:gd name="T7" fmla="*/ 39688 h 154"/>
                <a:gd name="T8" fmla="*/ 74612 w 129"/>
                <a:gd name="T9" fmla="*/ 47625 h 154"/>
                <a:gd name="T10" fmla="*/ 58737 w 129"/>
                <a:gd name="T11" fmla="*/ 50800 h 154"/>
                <a:gd name="T12" fmla="*/ 55562 w 129"/>
                <a:gd name="T13" fmla="*/ 69850 h 154"/>
                <a:gd name="T14" fmla="*/ 39687 w 129"/>
                <a:gd name="T15" fmla="*/ 77788 h 154"/>
                <a:gd name="T16" fmla="*/ 15875 w 129"/>
                <a:gd name="T17" fmla="*/ 77788 h 154"/>
                <a:gd name="T18" fmla="*/ 0 w 129"/>
                <a:gd name="T19" fmla="*/ 82550 h 154"/>
                <a:gd name="T20" fmla="*/ 11112 w 129"/>
                <a:gd name="T21" fmla="*/ 125413 h 154"/>
                <a:gd name="T22" fmla="*/ 11112 w 129"/>
                <a:gd name="T23" fmla="*/ 146050 h 154"/>
                <a:gd name="T24" fmla="*/ 26987 w 129"/>
                <a:gd name="T25" fmla="*/ 153988 h 154"/>
                <a:gd name="T26" fmla="*/ 34925 w 129"/>
                <a:gd name="T27" fmla="*/ 177800 h 154"/>
                <a:gd name="T28" fmla="*/ 50800 w 129"/>
                <a:gd name="T29" fmla="*/ 180975 h 154"/>
                <a:gd name="T30" fmla="*/ 58737 w 129"/>
                <a:gd name="T31" fmla="*/ 207963 h 154"/>
                <a:gd name="T32" fmla="*/ 71437 w 129"/>
                <a:gd name="T33" fmla="*/ 212725 h 154"/>
                <a:gd name="T34" fmla="*/ 98425 w 129"/>
                <a:gd name="T35" fmla="*/ 223838 h 154"/>
                <a:gd name="T36" fmla="*/ 117475 w 129"/>
                <a:gd name="T37" fmla="*/ 231775 h 154"/>
                <a:gd name="T38" fmla="*/ 125412 w 129"/>
                <a:gd name="T39" fmla="*/ 244475 h 154"/>
                <a:gd name="T40" fmla="*/ 157162 w 129"/>
                <a:gd name="T41" fmla="*/ 244475 h 154"/>
                <a:gd name="T42" fmla="*/ 161925 w 129"/>
                <a:gd name="T43" fmla="*/ 220663 h 154"/>
                <a:gd name="T44" fmla="*/ 177800 w 129"/>
                <a:gd name="T45" fmla="*/ 212725 h 154"/>
                <a:gd name="T46" fmla="*/ 177800 w 129"/>
                <a:gd name="T47" fmla="*/ 173038 h 154"/>
                <a:gd name="T48" fmla="*/ 196850 w 129"/>
                <a:gd name="T49" fmla="*/ 161925 h 154"/>
                <a:gd name="T50" fmla="*/ 204787 w 129"/>
                <a:gd name="T51" fmla="*/ 146050 h 154"/>
                <a:gd name="T52" fmla="*/ 196850 w 129"/>
                <a:gd name="T53" fmla="*/ 122238 h 154"/>
                <a:gd name="T54" fmla="*/ 193675 w 129"/>
                <a:gd name="T55" fmla="*/ 98425 h 154"/>
                <a:gd name="T56" fmla="*/ 204787 w 129"/>
                <a:gd name="T57" fmla="*/ 63500 h 154"/>
                <a:gd name="T58" fmla="*/ 188912 w 129"/>
                <a:gd name="T59" fmla="*/ 31750 h 154"/>
                <a:gd name="T60" fmla="*/ 149225 w 129"/>
                <a:gd name="T61" fmla="*/ 26988 h 154"/>
                <a:gd name="T62" fmla="*/ 138112 w 129"/>
                <a:gd name="T63" fmla="*/ 3175 h 154"/>
                <a:gd name="T64" fmla="*/ 125412 w 129"/>
                <a:gd name="T65" fmla="*/ 0 h 15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29" h="154">
                  <a:moveTo>
                    <a:pt x="79" y="0"/>
                  </a:moveTo>
                  <a:lnTo>
                    <a:pt x="72" y="10"/>
                  </a:lnTo>
                  <a:lnTo>
                    <a:pt x="57" y="12"/>
                  </a:lnTo>
                  <a:lnTo>
                    <a:pt x="54" y="25"/>
                  </a:lnTo>
                  <a:lnTo>
                    <a:pt x="47" y="30"/>
                  </a:lnTo>
                  <a:lnTo>
                    <a:pt x="37" y="32"/>
                  </a:lnTo>
                  <a:lnTo>
                    <a:pt x="35" y="44"/>
                  </a:lnTo>
                  <a:lnTo>
                    <a:pt x="25" y="49"/>
                  </a:lnTo>
                  <a:lnTo>
                    <a:pt x="10" y="49"/>
                  </a:lnTo>
                  <a:lnTo>
                    <a:pt x="0" y="52"/>
                  </a:lnTo>
                  <a:lnTo>
                    <a:pt x="7" y="79"/>
                  </a:lnTo>
                  <a:lnTo>
                    <a:pt x="7" y="92"/>
                  </a:lnTo>
                  <a:lnTo>
                    <a:pt x="17" y="97"/>
                  </a:lnTo>
                  <a:lnTo>
                    <a:pt x="22" y="112"/>
                  </a:lnTo>
                  <a:lnTo>
                    <a:pt x="32" y="114"/>
                  </a:lnTo>
                  <a:lnTo>
                    <a:pt x="37" y="131"/>
                  </a:lnTo>
                  <a:lnTo>
                    <a:pt x="45" y="134"/>
                  </a:lnTo>
                  <a:lnTo>
                    <a:pt x="62" y="141"/>
                  </a:lnTo>
                  <a:lnTo>
                    <a:pt x="74" y="146"/>
                  </a:lnTo>
                  <a:lnTo>
                    <a:pt x="79" y="154"/>
                  </a:lnTo>
                  <a:lnTo>
                    <a:pt x="99" y="154"/>
                  </a:lnTo>
                  <a:lnTo>
                    <a:pt x="102" y="139"/>
                  </a:lnTo>
                  <a:lnTo>
                    <a:pt x="112" y="134"/>
                  </a:lnTo>
                  <a:lnTo>
                    <a:pt x="112" y="109"/>
                  </a:lnTo>
                  <a:lnTo>
                    <a:pt x="124" y="102"/>
                  </a:lnTo>
                  <a:lnTo>
                    <a:pt x="129" y="92"/>
                  </a:lnTo>
                  <a:lnTo>
                    <a:pt x="124" y="77"/>
                  </a:lnTo>
                  <a:lnTo>
                    <a:pt x="122" y="62"/>
                  </a:lnTo>
                  <a:lnTo>
                    <a:pt x="129" y="40"/>
                  </a:lnTo>
                  <a:lnTo>
                    <a:pt x="119" y="20"/>
                  </a:lnTo>
                  <a:lnTo>
                    <a:pt x="94" y="17"/>
                  </a:lnTo>
                  <a:lnTo>
                    <a:pt x="87" y="2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64" name="Freeform 182"/>
            <p:cNvSpPr>
              <a:spLocks/>
            </p:cNvSpPr>
            <p:nvPr/>
          </p:nvSpPr>
          <p:spPr bwMode="auto">
            <a:xfrm>
              <a:off x="3689446" y="2582018"/>
              <a:ext cx="258238" cy="390779"/>
            </a:xfrm>
            <a:custGeom>
              <a:avLst/>
              <a:gdLst>
                <a:gd name="T0" fmla="*/ 217488 w 184"/>
                <a:gd name="T1" fmla="*/ 0 h 281"/>
                <a:gd name="T2" fmla="*/ 209550 w 184"/>
                <a:gd name="T3" fmla="*/ 39687 h 281"/>
                <a:gd name="T4" fmla="*/ 193675 w 184"/>
                <a:gd name="T5" fmla="*/ 55562 h 281"/>
                <a:gd name="T6" fmla="*/ 127000 w 184"/>
                <a:gd name="T7" fmla="*/ 63500 h 281"/>
                <a:gd name="T8" fmla="*/ 127000 w 184"/>
                <a:gd name="T9" fmla="*/ 158750 h 281"/>
                <a:gd name="T10" fmla="*/ 103188 w 184"/>
                <a:gd name="T11" fmla="*/ 150812 h 281"/>
                <a:gd name="T12" fmla="*/ 87313 w 184"/>
                <a:gd name="T13" fmla="*/ 166687 h 281"/>
                <a:gd name="T14" fmla="*/ 79375 w 184"/>
                <a:gd name="T15" fmla="*/ 190500 h 281"/>
                <a:gd name="T16" fmla="*/ 76200 w 184"/>
                <a:gd name="T17" fmla="*/ 230187 h 281"/>
                <a:gd name="T18" fmla="*/ 52388 w 184"/>
                <a:gd name="T19" fmla="*/ 230187 h 281"/>
                <a:gd name="T20" fmla="*/ 12700 w 184"/>
                <a:gd name="T21" fmla="*/ 225425 h 281"/>
                <a:gd name="T22" fmla="*/ 0 w 184"/>
                <a:gd name="T23" fmla="*/ 222250 h 281"/>
                <a:gd name="T24" fmla="*/ 0 w 184"/>
                <a:gd name="T25" fmla="*/ 307975 h 281"/>
                <a:gd name="T26" fmla="*/ 7938 w 184"/>
                <a:gd name="T27" fmla="*/ 315912 h 281"/>
                <a:gd name="T28" fmla="*/ 7938 w 184"/>
                <a:gd name="T29" fmla="*/ 382587 h 281"/>
                <a:gd name="T30" fmla="*/ 31750 w 184"/>
                <a:gd name="T31" fmla="*/ 379412 h 281"/>
                <a:gd name="T32" fmla="*/ 44450 w 184"/>
                <a:gd name="T33" fmla="*/ 395287 h 281"/>
                <a:gd name="T34" fmla="*/ 63500 w 184"/>
                <a:gd name="T35" fmla="*/ 403225 h 281"/>
                <a:gd name="T36" fmla="*/ 87313 w 184"/>
                <a:gd name="T37" fmla="*/ 434975 h 281"/>
                <a:gd name="T38" fmla="*/ 107950 w 184"/>
                <a:gd name="T39" fmla="*/ 446087 h 281"/>
                <a:gd name="T40" fmla="*/ 134938 w 184"/>
                <a:gd name="T41" fmla="*/ 411162 h 281"/>
                <a:gd name="T42" fmla="*/ 158750 w 184"/>
                <a:gd name="T43" fmla="*/ 422275 h 281"/>
                <a:gd name="T44" fmla="*/ 257175 w 184"/>
                <a:gd name="T45" fmla="*/ 430212 h 281"/>
                <a:gd name="T46" fmla="*/ 292100 w 184"/>
                <a:gd name="T47" fmla="*/ 427037 h 281"/>
                <a:gd name="T48" fmla="*/ 292100 w 184"/>
                <a:gd name="T49" fmla="*/ 390525 h 281"/>
                <a:gd name="T50" fmla="*/ 268288 w 184"/>
                <a:gd name="T51" fmla="*/ 382587 h 281"/>
                <a:gd name="T52" fmla="*/ 273050 w 184"/>
                <a:gd name="T53" fmla="*/ 166687 h 281"/>
                <a:gd name="T54" fmla="*/ 257175 w 184"/>
                <a:gd name="T55" fmla="*/ 146050 h 281"/>
                <a:gd name="T56" fmla="*/ 257175 w 184"/>
                <a:gd name="T57" fmla="*/ 103187 h 281"/>
                <a:gd name="T58" fmla="*/ 276225 w 184"/>
                <a:gd name="T59" fmla="*/ 98425 h 281"/>
                <a:gd name="T60" fmla="*/ 276225 w 184"/>
                <a:gd name="T61" fmla="*/ 71437 h 281"/>
                <a:gd name="T62" fmla="*/ 217488 w 184"/>
                <a:gd name="T63" fmla="*/ 0 h 281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84" h="281">
                  <a:moveTo>
                    <a:pt x="137" y="0"/>
                  </a:moveTo>
                  <a:lnTo>
                    <a:pt x="132" y="25"/>
                  </a:lnTo>
                  <a:lnTo>
                    <a:pt x="122" y="35"/>
                  </a:lnTo>
                  <a:lnTo>
                    <a:pt x="80" y="40"/>
                  </a:lnTo>
                  <a:lnTo>
                    <a:pt x="80" y="100"/>
                  </a:lnTo>
                  <a:lnTo>
                    <a:pt x="65" y="95"/>
                  </a:lnTo>
                  <a:lnTo>
                    <a:pt x="55" y="105"/>
                  </a:lnTo>
                  <a:lnTo>
                    <a:pt x="50" y="120"/>
                  </a:lnTo>
                  <a:lnTo>
                    <a:pt x="48" y="145"/>
                  </a:lnTo>
                  <a:lnTo>
                    <a:pt x="33" y="145"/>
                  </a:lnTo>
                  <a:lnTo>
                    <a:pt x="8" y="142"/>
                  </a:lnTo>
                  <a:lnTo>
                    <a:pt x="0" y="140"/>
                  </a:lnTo>
                  <a:lnTo>
                    <a:pt x="0" y="194"/>
                  </a:lnTo>
                  <a:lnTo>
                    <a:pt x="5" y="199"/>
                  </a:lnTo>
                  <a:lnTo>
                    <a:pt x="5" y="241"/>
                  </a:lnTo>
                  <a:lnTo>
                    <a:pt x="20" y="239"/>
                  </a:lnTo>
                  <a:lnTo>
                    <a:pt x="28" y="249"/>
                  </a:lnTo>
                  <a:lnTo>
                    <a:pt x="40" y="254"/>
                  </a:lnTo>
                  <a:lnTo>
                    <a:pt x="55" y="274"/>
                  </a:lnTo>
                  <a:lnTo>
                    <a:pt x="68" y="281"/>
                  </a:lnTo>
                  <a:lnTo>
                    <a:pt x="85" y="259"/>
                  </a:lnTo>
                  <a:lnTo>
                    <a:pt x="100" y="266"/>
                  </a:lnTo>
                  <a:lnTo>
                    <a:pt x="162" y="271"/>
                  </a:lnTo>
                  <a:lnTo>
                    <a:pt x="184" y="269"/>
                  </a:lnTo>
                  <a:lnTo>
                    <a:pt x="184" y="246"/>
                  </a:lnTo>
                  <a:lnTo>
                    <a:pt x="169" y="241"/>
                  </a:lnTo>
                  <a:lnTo>
                    <a:pt x="172" y="105"/>
                  </a:lnTo>
                  <a:lnTo>
                    <a:pt x="162" y="92"/>
                  </a:lnTo>
                  <a:lnTo>
                    <a:pt x="162" y="65"/>
                  </a:lnTo>
                  <a:lnTo>
                    <a:pt x="174" y="62"/>
                  </a:lnTo>
                  <a:lnTo>
                    <a:pt x="174" y="45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65" name="Freeform 183"/>
            <p:cNvSpPr>
              <a:spLocks/>
            </p:cNvSpPr>
            <p:nvPr/>
          </p:nvSpPr>
          <p:spPr bwMode="auto">
            <a:xfrm>
              <a:off x="4370126" y="3277341"/>
              <a:ext cx="174033" cy="244754"/>
            </a:xfrm>
            <a:custGeom>
              <a:avLst/>
              <a:gdLst>
                <a:gd name="T0" fmla="*/ 0 w 124"/>
                <a:gd name="T1" fmla="*/ 260350 h 176"/>
                <a:gd name="T2" fmla="*/ 7938 w 124"/>
                <a:gd name="T3" fmla="*/ 244475 h 176"/>
                <a:gd name="T4" fmla="*/ 20638 w 124"/>
                <a:gd name="T5" fmla="*/ 220663 h 176"/>
                <a:gd name="T6" fmla="*/ 4763 w 124"/>
                <a:gd name="T7" fmla="*/ 212725 h 176"/>
                <a:gd name="T8" fmla="*/ 4763 w 124"/>
                <a:gd name="T9" fmla="*/ 196850 h 176"/>
                <a:gd name="T10" fmla="*/ 23813 w 124"/>
                <a:gd name="T11" fmla="*/ 188913 h 176"/>
                <a:gd name="T12" fmla="*/ 36513 w 124"/>
                <a:gd name="T13" fmla="*/ 185738 h 176"/>
                <a:gd name="T14" fmla="*/ 50800 w 124"/>
                <a:gd name="T15" fmla="*/ 204788 h 176"/>
                <a:gd name="T16" fmla="*/ 74613 w 124"/>
                <a:gd name="T17" fmla="*/ 193675 h 176"/>
                <a:gd name="T18" fmla="*/ 95250 w 124"/>
                <a:gd name="T19" fmla="*/ 165100 h 176"/>
                <a:gd name="T20" fmla="*/ 87313 w 124"/>
                <a:gd name="T21" fmla="*/ 141288 h 176"/>
                <a:gd name="T22" fmla="*/ 74613 w 124"/>
                <a:gd name="T23" fmla="*/ 127000 h 176"/>
                <a:gd name="T24" fmla="*/ 66675 w 124"/>
                <a:gd name="T25" fmla="*/ 106363 h 176"/>
                <a:gd name="T26" fmla="*/ 71438 w 124"/>
                <a:gd name="T27" fmla="*/ 90488 h 176"/>
                <a:gd name="T28" fmla="*/ 66675 w 124"/>
                <a:gd name="T29" fmla="*/ 74613 h 176"/>
                <a:gd name="T30" fmla="*/ 47625 w 124"/>
                <a:gd name="T31" fmla="*/ 74613 h 176"/>
                <a:gd name="T32" fmla="*/ 47625 w 124"/>
                <a:gd name="T33" fmla="*/ 47625 h 176"/>
                <a:gd name="T34" fmla="*/ 134938 w 124"/>
                <a:gd name="T35" fmla="*/ 34925 h 176"/>
                <a:gd name="T36" fmla="*/ 146050 w 124"/>
                <a:gd name="T37" fmla="*/ 19050 h 176"/>
                <a:gd name="T38" fmla="*/ 161925 w 124"/>
                <a:gd name="T39" fmla="*/ 3175 h 176"/>
                <a:gd name="T40" fmla="*/ 182563 w 124"/>
                <a:gd name="T41" fmla="*/ 0 h 176"/>
                <a:gd name="T42" fmla="*/ 196850 w 124"/>
                <a:gd name="T43" fmla="*/ 7938 h 176"/>
                <a:gd name="T44" fmla="*/ 193675 w 124"/>
                <a:gd name="T45" fmla="*/ 42863 h 176"/>
                <a:gd name="T46" fmla="*/ 185738 w 124"/>
                <a:gd name="T47" fmla="*/ 50800 h 176"/>
                <a:gd name="T48" fmla="*/ 182563 w 124"/>
                <a:gd name="T49" fmla="*/ 138113 h 176"/>
                <a:gd name="T50" fmla="*/ 174625 w 124"/>
                <a:gd name="T51" fmla="*/ 149225 h 176"/>
                <a:gd name="T52" fmla="*/ 161925 w 124"/>
                <a:gd name="T53" fmla="*/ 161925 h 176"/>
                <a:gd name="T54" fmla="*/ 161925 w 124"/>
                <a:gd name="T55" fmla="*/ 201613 h 176"/>
                <a:gd name="T56" fmla="*/ 138113 w 124"/>
                <a:gd name="T57" fmla="*/ 204788 h 176"/>
                <a:gd name="T58" fmla="*/ 134938 w 124"/>
                <a:gd name="T59" fmla="*/ 249238 h 176"/>
                <a:gd name="T60" fmla="*/ 106363 w 124"/>
                <a:gd name="T61" fmla="*/ 260350 h 176"/>
                <a:gd name="T62" fmla="*/ 98425 w 124"/>
                <a:gd name="T63" fmla="*/ 271463 h 176"/>
                <a:gd name="T64" fmla="*/ 74613 w 124"/>
                <a:gd name="T65" fmla="*/ 271463 h 176"/>
                <a:gd name="T66" fmla="*/ 63500 w 124"/>
                <a:gd name="T67" fmla="*/ 265113 h 176"/>
                <a:gd name="T68" fmla="*/ 44450 w 124"/>
                <a:gd name="T69" fmla="*/ 271463 h 176"/>
                <a:gd name="T70" fmla="*/ 28575 w 124"/>
                <a:gd name="T71" fmla="*/ 276225 h 176"/>
                <a:gd name="T72" fmla="*/ 15875 w 124"/>
                <a:gd name="T73" fmla="*/ 279400 h 176"/>
                <a:gd name="T74" fmla="*/ 15875 w 124"/>
                <a:gd name="T75" fmla="*/ 268288 h 176"/>
                <a:gd name="T76" fmla="*/ 0 w 124"/>
                <a:gd name="T77" fmla="*/ 260350 h 17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24" h="176">
                  <a:moveTo>
                    <a:pt x="0" y="164"/>
                  </a:moveTo>
                  <a:lnTo>
                    <a:pt x="5" y="154"/>
                  </a:lnTo>
                  <a:lnTo>
                    <a:pt x="13" y="139"/>
                  </a:lnTo>
                  <a:lnTo>
                    <a:pt x="3" y="134"/>
                  </a:lnTo>
                  <a:lnTo>
                    <a:pt x="3" y="124"/>
                  </a:lnTo>
                  <a:lnTo>
                    <a:pt x="15" y="119"/>
                  </a:lnTo>
                  <a:lnTo>
                    <a:pt x="23" y="117"/>
                  </a:lnTo>
                  <a:lnTo>
                    <a:pt x="32" y="129"/>
                  </a:lnTo>
                  <a:lnTo>
                    <a:pt x="47" y="122"/>
                  </a:lnTo>
                  <a:lnTo>
                    <a:pt x="60" y="104"/>
                  </a:lnTo>
                  <a:lnTo>
                    <a:pt x="55" y="89"/>
                  </a:lnTo>
                  <a:lnTo>
                    <a:pt x="47" y="80"/>
                  </a:lnTo>
                  <a:lnTo>
                    <a:pt x="42" y="67"/>
                  </a:lnTo>
                  <a:lnTo>
                    <a:pt x="45" y="57"/>
                  </a:lnTo>
                  <a:lnTo>
                    <a:pt x="42" y="47"/>
                  </a:lnTo>
                  <a:lnTo>
                    <a:pt x="30" y="47"/>
                  </a:lnTo>
                  <a:lnTo>
                    <a:pt x="30" y="30"/>
                  </a:lnTo>
                  <a:lnTo>
                    <a:pt x="85" y="22"/>
                  </a:lnTo>
                  <a:lnTo>
                    <a:pt x="92" y="12"/>
                  </a:lnTo>
                  <a:lnTo>
                    <a:pt x="102" y="2"/>
                  </a:lnTo>
                  <a:lnTo>
                    <a:pt x="115" y="0"/>
                  </a:lnTo>
                  <a:lnTo>
                    <a:pt x="124" y="5"/>
                  </a:lnTo>
                  <a:lnTo>
                    <a:pt x="122" y="27"/>
                  </a:lnTo>
                  <a:lnTo>
                    <a:pt x="117" y="32"/>
                  </a:lnTo>
                  <a:lnTo>
                    <a:pt x="115" y="87"/>
                  </a:lnTo>
                  <a:lnTo>
                    <a:pt x="110" y="94"/>
                  </a:lnTo>
                  <a:lnTo>
                    <a:pt x="102" y="102"/>
                  </a:lnTo>
                  <a:lnTo>
                    <a:pt x="102" y="127"/>
                  </a:lnTo>
                  <a:lnTo>
                    <a:pt x="87" y="129"/>
                  </a:lnTo>
                  <a:lnTo>
                    <a:pt x="85" y="157"/>
                  </a:lnTo>
                  <a:lnTo>
                    <a:pt x="67" y="164"/>
                  </a:lnTo>
                  <a:lnTo>
                    <a:pt x="62" y="171"/>
                  </a:lnTo>
                  <a:lnTo>
                    <a:pt x="47" y="171"/>
                  </a:lnTo>
                  <a:lnTo>
                    <a:pt x="40" y="167"/>
                  </a:lnTo>
                  <a:lnTo>
                    <a:pt x="28" y="171"/>
                  </a:lnTo>
                  <a:lnTo>
                    <a:pt x="18" y="174"/>
                  </a:lnTo>
                  <a:lnTo>
                    <a:pt x="10" y="176"/>
                  </a:lnTo>
                  <a:lnTo>
                    <a:pt x="10" y="169"/>
                  </a:lnTo>
                  <a:lnTo>
                    <a:pt x="0" y="16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66" name="Freeform 184"/>
            <p:cNvSpPr>
              <a:spLocks/>
            </p:cNvSpPr>
            <p:nvPr/>
          </p:nvSpPr>
          <p:spPr bwMode="auto">
            <a:xfrm>
              <a:off x="4384163" y="3239798"/>
              <a:ext cx="481388" cy="531232"/>
            </a:xfrm>
            <a:custGeom>
              <a:avLst/>
              <a:gdLst>
                <a:gd name="T0" fmla="*/ 0 w 343"/>
                <a:gd name="T1" fmla="*/ 342900 h 382"/>
                <a:gd name="T2" fmla="*/ 12700 w 343"/>
                <a:gd name="T3" fmla="*/ 358775 h 382"/>
                <a:gd name="T4" fmla="*/ 79375 w 343"/>
                <a:gd name="T5" fmla="*/ 350838 h 382"/>
                <a:gd name="T6" fmla="*/ 146050 w 343"/>
                <a:gd name="T7" fmla="*/ 401638 h 382"/>
                <a:gd name="T8" fmla="*/ 158750 w 343"/>
                <a:gd name="T9" fmla="*/ 425450 h 382"/>
                <a:gd name="T10" fmla="*/ 212725 w 343"/>
                <a:gd name="T11" fmla="*/ 393700 h 382"/>
                <a:gd name="T12" fmla="*/ 241300 w 343"/>
                <a:gd name="T13" fmla="*/ 417513 h 382"/>
                <a:gd name="T14" fmla="*/ 273050 w 343"/>
                <a:gd name="T15" fmla="*/ 406400 h 382"/>
                <a:gd name="T16" fmla="*/ 284163 w 343"/>
                <a:gd name="T17" fmla="*/ 484188 h 382"/>
                <a:gd name="T18" fmla="*/ 300038 w 343"/>
                <a:gd name="T19" fmla="*/ 523875 h 382"/>
                <a:gd name="T20" fmla="*/ 363538 w 343"/>
                <a:gd name="T21" fmla="*/ 528638 h 382"/>
                <a:gd name="T22" fmla="*/ 387350 w 343"/>
                <a:gd name="T23" fmla="*/ 560388 h 382"/>
                <a:gd name="T24" fmla="*/ 419100 w 343"/>
                <a:gd name="T25" fmla="*/ 539750 h 382"/>
                <a:gd name="T26" fmla="*/ 442913 w 343"/>
                <a:gd name="T27" fmla="*/ 560388 h 382"/>
                <a:gd name="T28" fmla="*/ 461963 w 343"/>
                <a:gd name="T29" fmla="*/ 606425 h 382"/>
                <a:gd name="T30" fmla="*/ 496888 w 343"/>
                <a:gd name="T31" fmla="*/ 587375 h 382"/>
                <a:gd name="T32" fmla="*/ 473075 w 343"/>
                <a:gd name="T33" fmla="*/ 552450 h 382"/>
                <a:gd name="T34" fmla="*/ 469900 w 343"/>
                <a:gd name="T35" fmla="*/ 452438 h 382"/>
                <a:gd name="T36" fmla="*/ 501650 w 343"/>
                <a:gd name="T37" fmla="*/ 425450 h 382"/>
                <a:gd name="T38" fmla="*/ 509588 w 343"/>
                <a:gd name="T39" fmla="*/ 390525 h 382"/>
                <a:gd name="T40" fmla="*/ 501650 w 343"/>
                <a:gd name="T41" fmla="*/ 354013 h 382"/>
                <a:gd name="T42" fmla="*/ 496888 w 343"/>
                <a:gd name="T43" fmla="*/ 311150 h 382"/>
                <a:gd name="T44" fmla="*/ 481013 w 343"/>
                <a:gd name="T45" fmla="*/ 284163 h 382"/>
                <a:gd name="T46" fmla="*/ 469900 w 343"/>
                <a:gd name="T47" fmla="*/ 255588 h 382"/>
                <a:gd name="T48" fmla="*/ 477838 w 343"/>
                <a:gd name="T49" fmla="*/ 228600 h 382"/>
                <a:gd name="T50" fmla="*/ 488950 w 343"/>
                <a:gd name="T51" fmla="*/ 200025 h 382"/>
                <a:gd name="T52" fmla="*/ 528638 w 343"/>
                <a:gd name="T53" fmla="*/ 122238 h 382"/>
                <a:gd name="T54" fmla="*/ 544513 w 343"/>
                <a:gd name="T55" fmla="*/ 98425 h 382"/>
                <a:gd name="T56" fmla="*/ 528638 w 343"/>
                <a:gd name="T57" fmla="*/ 82550 h 382"/>
                <a:gd name="T58" fmla="*/ 520700 w 343"/>
                <a:gd name="T59" fmla="*/ 42863 h 382"/>
                <a:gd name="T60" fmla="*/ 493713 w 343"/>
                <a:gd name="T61" fmla="*/ 23813 h 382"/>
                <a:gd name="T62" fmla="*/ 419100 w 343"/>
                <a:gd name="T63" fmla="*/ 3175 h 382"/>
                <a:gd name="T64" fmla="*/ 366713 w 343"/>
                <a:gd name="T65" fmla="*/ 7938 h 382"/>
                <a:gd name="T66" fmla="*/ 342900 w 343"/>
                <a:gd name="T67" fmla="*/ 15875 h 382"/>
                <a:gd name="T68" fmla="*/ 280988 w 343"/>
                <a:gd name="T69" fmla="*/ 31750 h 382"/>
                <a:gd name="T70" fmla="*/ 220663 w 343"/>
                <a:gd name="T71" fmla="*/ 19050 h 382"/>
                <a:gd name="T72" fmla="*/ 188913 w 343"/>
                <a:gd name="T73" fmla="*/ 26988 h 382"/>
                <a:gd name="T74" fmla="*/ 166688 w 343"/>
                <a:gd name="T75" fmla="*/ 42863 h 382"/>
                <a:gd name="T76" fmla="*/ 177800 w 343"/>
                <a:gd name="T77" fmla="*/ 85725 h 382"/>
                <a:gd name="T78" fmla="*/ 166688 w 343"/>
                <a:gd name="T79" fmla="*/ 180975 h 382"/>
                <a:gd name="T80" fmla="*/ 146050 w 343"/>
                <a:gd name="T81" fmla="*/ 204788 h 382"/>
                <a:gd name="T82" fmla="*/ 122238 w 343"/>
                <a:gd name="T83" fmla="*/ 247650 h 382"/>
                <a:gd name="T84" fmla="*/ 90488 w 343"/>
                <a:gd name="T85" fmla="*/ 303213 h 382"/>
                <a:gd name="T86" fmla="*/ 58738 w 343"/>
                <a:gd name="T87" fmla="*/ 314325 h 382"/>
                <a:gd name="T88" fmla="*/ 28575 w 343"/>
                <a:gd name="T89" fmla="*/ 314325 h 382"/>
                <a:gd name="T90" fmla="*/ 0 w 343"/>
                <a:gd name="T91" fmla="*/ 322263 h 382"/>
                <a:gd name="T92" fmla="*/ 12700 w 343"/>
                <a:gd name="T93" fmla="*/ 334963 h 38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343" h="382">
                  <a:moveTo>
                    <a:pt x="8" y="211"/>
                  </a:moveTo>
                  <a:lnTo>
                    <a:pt x="0" y="216"/>
                  </a:lnTo>
                  <a:lnTo>
                    <a:pt x="0" y="223"/>
                  </a:lnTo>
                  <a:lnTo>
                    <a:pt x="8" y="226"/>
                  </a:lnTo>
                  <a:lnTo>
                    <a:pt x="32" y="226"/>
                  </a:lnTo>
                  <a:lnTo>
                    <a:pt x="50" y="221"/>
                  </a:lnTo>
                  <a:lnTo>
                    <a:pt x="85" y="223"/>
                  </a:lnTo>
                  <a:lnTo>
                    <a:pt x="92" y="253"/>
                  </a:lnTo>
                  <a:lnTo>
                    <a:pt x="100" y="258"/>
                  </a:lnTo>
                  <a:lnTo>
                    <a:pt x="100" y="268"/>
                  </a:lnTo>
                  <a:lnTo>
                    <a:pt x="132" y="268"/>
                  </a:lnTo>
                  <a:lnTo>
                    <a:pt x="134" y="248"/>
                  </a:lnTo>
                  <a:lnTo>
                    <a:pt x="142" y="241"/>
                  </a:lnTo>
                  <a:lnTo>
                    <a:pt x="152" y="263"/>
                  </a:lnTo>
                  <a:lnTo>
                    <a:pt x="159" y="258"/>
                  </a:lnTo>
                  <a:lnTo>
                    <a:pt x="172" y="256"/>
                  </a:lnTo>
                  <a:lnTo>
                    <a:pt x="177" y="266"/>
                  </a:lnTo>
                  <a:lnTo>
                    <a:pt x="179" y="305"/>
                  </a:lnTo>
                  <a:lnTo>
                    <a:pt x="179" y="320"/>
                  </a:lnTo>
                  <a:lnTo>
                    <a:pt x="189" y="330"/>
                  </a:lnTo>
                  <a:lnTo>
                    <a:pt x="211" y="330"/>
                  </a:lnTo>
                  <a:lnTo>
                    <a:pt x="229" y="333"/>
                  </a:lnTo>
                  <a:lnTo>
                    <a:pt x="234" y="350"/>
                  </a:lnTo>
                  <a:lnTo>
                    <a:pt x="244" y="353"/>
                  </a:lnTo>
                  <a:lnTo>
                    <a:pt x="249" y="343"/>
                  </a:lnTo>
                  <a:lnTo>
                    <a:pt x="264" y="340"/>
                  </a:lnTo>
                  <a:lnTo>
                    <a:pt x="264" y="345"/>
                  </a:lnTo>
                  <a:lnTo>
                    <a:pt x="279" y="353"/>
                  </a:lnTo>
                  <a:lnTo>
                    <a:pt x="284" y="372"/>
                  </a:lnTo>
                  <a:lnTo>
                    <a:pt x="291" y="382"/>
                  </a:lnTo>
                  <a:lnTo>
                    <a:pt x="308" y="382"/>
                  </a:lnTo>
                  <a:lnTo>
                    <a:pt x="313" y="370"/>
                  </a:lnTo>
                  <a:lnTo>
                    <a:pt x="311" y="348"/>
                  </a:lnTo>
                  <a:lnTo>
                    <a:pt x="298" y="348"/>
                  </a:lnTo>
                  <a:lnTo>
                    <a:pt x="291" y="340"/>
                  </a:lnTo>
                  <a:lnTo>
                    <a:pt x="296" y="285"/>
                  </a:lnTo>
                  <a:lnTo>
                    <a:pt x="303" y="273"/>
                  </a:lnTo>
                  <a:lnTo>
                    <a:pt x="316" y="268"/>
                  </a:lnTo>
                  <a:lnTo>
                    <a:pt x="321" y="256"/>
                  </a:lnTo>
                  <a:lnTo>
                    <a:pt x="321" y="246"/>
                  </a:lnTo>
                  <a:lnTo>
                    <a:pt x="321" y="233"/>
                  </a:lnTo>
                  <a:lnTo>
                    <a:pt x="316" y="223"/>
                  </a:lnTo>
                  <a:lnTo>
                    <a:pt x="313" y="213"/>
                  </a:lnTo>
                  <a:lnTo>
                    <a:pt x="313" y="196"/>
                  </a:lnTo>
                  <a:lnTo>
                    <a:pt x="308" y="184"/>
                  </a:lnTo>
                  <a:lnTo>
                    <a:pt x="303" y="179"/>
                  </a:lnTo>
                  <a:lnTo>
                    <a:pt x="306" y="159"/>
                  </a:lnTo>
                  <a:lnTo>
                    <a:pt x="296" y="161"/>
                  </a:lnTo>
                  <a:lnTo>
                    <a:pt x="293" y="151"/>
                  </a:lnTo>
                  <a:lnTo>
                    <a:pt x="301" y="144"/>
                  </a:lnTo>
                  <a:lnTo>
                    <a:pt x="298" y="131"/>
                  </a:lnTo>
                  <a:lnTo>
                    <a:pt x="308" y="126"/>
                  </a:lnTo>
                  <a:lnTo>
                    <a:pt x="313" y="84"/>
                  </a:lnTo>
                  <a:lnTo>
                    <a:pt x="333" y="77"/>
                  </a:lnTo>
                  <a:lnTo>
                    <a:pt x="343" y="72"/>
                  </a:lnTo>
                  <a:lnTo>
                    <a:pt x="343" y="62"/>
                  </a:lnTo>
                  <a:lnTo>
                    <a:pt x="333" y="59"/>
                  </a:lnTo>
                  <a:lnTo>
                    <a:pt x="333" y="52"/>
                  </a:lnTo>
                  <a:lnTo>
                    <a:pt x="328" y="29"/>
                  </a:lnTo>
                  <a:lnTo>
                    <a:pt x="328" y="27"/>
                  </a:lnTo>
                  <a:lnTo>
                    <a:pt x="316" y="24"/>
                  </a:lnTo>
                  <a:lnTo>
                    <a:pt x="311" y="15"/>
                  </a:lnTo>
                  <a:lnTo>
                    <a:pt x="269" y="10"/>
                  </a:lnTo>
                  <a:lnTo>
                    <a:pt x="264" y="2"/>
                  </a:lnTo>
                  <a:lnTo>
                    <a:pt x="254" y="0"/>
                  </a:lnTo>
                  <a:lnTo>
                    <a:pt x="231" y="5"/>
                  </a:lnTo>
                  <a:lnTo>
                    <a:pt x="216" y="2"/>
                  </a:lnTo>
                  <a:lnTo>
                    <a:pt x="216" y="10"/>
                  </a:lnTo>
                  <a:lnTo>
                    <a:pt x="179" y="12"/>
                  </a:lnTo>
                  <a:lnTo>
                    <a:pt x="177" y="20"/>
                  </a:lnTo>
                  <a:lnTo>
                    <a:pt x="144" y="24"/>
                  </a:lnTo>
                  <a:lnTo>
                    <a:pt x="139" y="12"/>
                  </a:lnTo>
                  <a:lnTo>
                    <a:pt x="127" y="7"/>
                  </a:lnTo>
                  <a:lnTo>
                    <a:pt x="119" y="17"/>
                  </a:lnTo>
                  <a:lnTo>
                    <a:pt x="112" y="22"/>
                  </a:lnTo>
                  <a:lnTo>
                    <a:pt x="105" y="27"/>
                  </a:lnTo>
                  <a:lnTo>
                    <a:pt x="114" y="32"/>
                  </a:lnTo>
                  <a:lnTo>
                    <a:pt x="112" y="54"/>
                  </a:lnTo>
                  <a:lnTo>
                    <a:pt x="107" y="59"/>
                  </a:lnTo>
                  <a:lnTo>
                    <a:pt x="105" y="114"/>
                  </a:lnTo>
                  <a:lnTo>
                    <a:pt x="100" y="121"/>
                  </a:lnTo>
                  <a:lnTo>
                    <a:pt x="92" y="129"/>
                  </a:lnTo>
                  <a:lnTo>
                    <a:pt x="92" y="154"/>
                  </a:lnTo>
                  <a:lnTo>
                    <a:pt x="77" y="156"/>
                  </a:lnTo>
                  <a:lnTo>
                    <a:pt x="75" y="184"/>
                  </a:lnTo>
                  <a:lnTo>
                    <a:pt x="57" y="191"/>
                  </a:lnTo>
                  <a:lnTo>
                    <a:pt x="52" y="198"/>
                  </a:lnTo>
                  <a:lnTo>
                    <a:pt x="37" y="198"/>
                  </a:lnTo>
                  <a:lnTo>
                    <a:pt x="30" y="194"/>
                  </a:lnTo>
                  <a:lnTo>
                    <a:pt x="18" y="198"/>
                  </a:lnTo>
                  <a:lnTo>
                    <a:pt x="8" y="201"/>
                  </a:lnTo>
                  <a:lnTo>
                    <a:pt x="0" y="203"/>
                  </a:lnTo>
                  <a:lnTo>
                    <a:pt x="5" y="211"/>
                  </a:lnTo>
                  <a:lnTo>
                    <a:pt x="8" y="21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67" name="Freeform 185"/>
            <p:cNvSpPr>
              <a:spLocks/>
            </p:cNvSpPr>
            <p:nvPr/>
          </p:nvSpPr>
          <p:spPr bwMode="auto">
            <a:xfrm>
              <a:off x="4384163" y="3239798"/>
              <a:ext cx="481388" cy="531232"/>
            </a:xfrm>
            <a:custGeom>
              <a:avLst/>
              <a:gdLst>
                <a:gd name="T0" fmla="*/ 0 w 343"/>
                <a:gd name="T1" fmla="*/ 342900 h 382"/>
                <a:gd name="T2" fmla="*/ 12700 w 343"/>
                <a:gd name="T3" fmla="*/ 358775 h 382"/>
                <a:gd name="T4" fmla="*/ 79375 w 343"/>
                <a:gd name="T5" fmla="*/ 350838 h 382"/>
                <a:gd name="T6" fmla="*/ 146050 w 343"/>
                <a:gd name="T7" fmla="*/ 401638 h 382"/>
                <a:gd name="T8" fmla="*/ 158750 w 343"/>
                <a:gd name="T9" fmla="*/ 425450 h 382"/>
                <a:gd name="T10" fmla="*/ 212725 w 343"/>
                <a:gd name="T11" fmla="*/ 393700 h 382"/>
                <a:gd name="T12" fmla="*/ 241300 w 343"/>
                <a:gd name="T13" fmla="*/ 417513 h 382"/>
                <a:gd name="T14" fmla="*/ 273050 w 343"/>
                <a:gd name="T15" fmla="*/ 406400 h 382"/>
                <a:gd name="T16" fmla="*/ 284163 w 343"/>
                <a:gd name="T17" fmla="*/ 484188 h 382"/>
                <a:gd name="T18" fmla="*/ 300038 w 343"/>
                <a:gd name="T19" fmla="*/ 523875 h 382"/>
                <a:gd name="T20" fmla="*/ 363538 w 343"/>
                <a:gd name="T21" fmla="*/ 528638 h 382"/>
                <a:gd name="T22" fmla="*/ 387350 w 343"/>
                <a:gd name="T23" fmla="*/ 560388 h 382"/>
                <a:gd name="T24" fmla="*/ 419100 w 343"/>
                <a:gd name="T25" fmla="*/ 539750 h 382"/>
                <a:gd name="T26" fmla="*/ 442913 w 343"/>
                <a:gd name="T27" fmla="*/ 560388 h 382"/>
                <a:gd name="T28" fmla="*/ 461963 w 343"/>
                <a:gd name="T29" fmla="*/ 606425 h 382"/>
                <a:gd name="T30" fmla="*/ 496888 w 343"/>
                <a:gd name="T31" fmla="*/ 587375 h 382"/>
                <a:gd name="T32" fmla="*/ 473075 w 343"/>
                <a:gd name="T33" fmla="*/ 552450 h 382"/>
                <a:gd name="T34" fmla="*/ 469900 w 343"/>
                <a:gd name="T35" fmla="*/ 452438 h 382"/>
                <a:gd name="T36" fmla="*/ 501650 w 343"/>
                <a:gd name="T37" fmla="*/ 425450 h 382"/>
                <a:gd name="T38" fmla="*/ 509588 w 343"/>
                <a:gd name="T39" fmla="*/ 390525 h 382"/>
                <a:gd name="T40" fmla="*/ 501650 w 343"/>
                <a:gd name="T41" fmla="*/ 354013 h 382"/>
                <a:gd name="T42" fmla="*/ 496888 w 343"/>
                <a:gd name="T43" fmla="*/ 311150 h 382"/>
                <a:gd name="T44" fmla="*/ 481013 w 343"/>
                <a:gd name="T45" fmla="*/ 284163 h 382"/>
                <a:gd name="T46" fmla="*/ 469900 w 343"/>
                <a:gd name="T47" fmla="*/ 255588 h 382"/>
                <a:gd name="T48" fmla="*/ 477838 w 343"/>
                <a:gd name="T49" fmla="*/ 228600 h 382"/>
                <a:gd name="T50" fmla="*/ 488950 w 343"/>
                <a:gd name="T51" fmla="*/ 200025 h 382"/>
                <a:gd name="T52" fmla="*/ 528638 w 343"/>
                <a:gd name="T53" fmla="*/ 122238 h 382"/>
                <a:gd name="T54" fmla="*/ 544513 w 343"/>
                <a:gd name="T55" fmla="*/ 98425 h 382"/>
                <a:gd name="T56" fmla="*/ 528638 w 343"/>
                <a:gd name="T57" fmla="*/ 82550 h 382"/>
                <a:gd name="T58" fmla="*/ 520700 w 343"/>
                <a:gd name="T59" fmla="*/ 42863 h 382"/>
                <a:gd name="T60" fmla="*/ 493713 w 343"/>
                <a:gd name="T61" fmla="*/ 23813 h 382"/>
                <a:gd name="T62" fmla="*/ 419100 w 343"/>
                <a:gd name="T63" fmla="*/ 3175 h 382"/>
                <a:gd name="T64" fmla="*/ 366713 w 343"/>
                <a:gd name="T65" fmla="*/ 7938 h 382"/>
                <a:gd name="T66" fmla="*/ 342900 w 343"/>
                <a:gd name="T67" fmla="*/ 15875 h 382"/>
                <a:gd name="T68" fmla="*/ 280988 w 343"/>
                <a:gd name="T69" fmla="*/ 31750 h 382"/>
                <a:gd name="T70" fmla="*/ 220663 w 343"/>
                <a:gd name="T71" fmla="*/ 19050 h 382"/>
                <a:gd name="T72" fmla="*/ 188913 w 343"/>
                <a:gd name="T73" fmla="*/ 26988 h 382"/>
                <a:gd name="T74" fmla="*/ 166688 w 343"/>
                <a:gd name="T75" fmla="*/ 42863 h 382"/>
                <a:gd name="T76" fmla="*/ 177800 w 343"/>
                <a:gd name="T77" fmla="*/ 85725 h 382"/>
                <a:gd name="T78" fmla="*/ 166688 w 343"/>
                <a:gd name="T79" fmla="*/ 180975 h 382"/>
                <a:gd name="T80" fmla="*/ 146050 w 343"/>
                <a:gd name="T81" fmla="*/ 204788 h 382"/>
                <a:gd name="T82" fmla="*/ 122238 w 343"/>
                <a:gd name="T83" fmla="*/ 247650 h 382"/>
                <a:gd name="T84" fmla="*/ 90488 w 343"/>
                <a:gd name="T85" fmla="*/ 303213 h 382"/>
                <a:gd name="T86" fmla="*/ 58738 w 343"/>
                <a:gd name="T87" fmla="*/ 314325 h 382"/>
                <a:gd name="T88" fmla="*/ 28575 w 343"/>
                <a:gd name="T89" fmla="*/ 314325 h 382"/>
                <a:gd name="T90" fmla="*/ 0 w 343"/>
                <a:gd name="T91" fmla="*/ 322263 h 382"/>
                <a:gd name="T92" fmla="*/ 12700 w 343"/>
                <a:gd name="T93" fmla="*/ 334963 h 38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343" h="382">
                  <a:moveTo>
                    <a:pt x="8" y="211"/>
                  </a:moveTo>
                  <a:lnTo>
                    <a:pt x="0" y="216"/>
                  </a:lnTo>
                  <a:lnTo>
                    <a:pt x="0" y="223"/>
                  </a:lnTo>
                  <a:lnTo>
                    <a:pt x="8" y="226"/>
                  </a:lnTo>
                  <a:lnTo>
                    <a:pt x="32" y="226"/>
                  </a:lnTo>
                  <a:lnTo>
                    <a:pt x="50" y="221"/>
                  </a:lnTo>
                  <a:lnTo>
                    <a:pt x="85" y="223"/>
                  </a:lnTo>
                  <a:lnTo>
                    <a:pt x="92" y="253"/>
                  </a:lnTo>
                  <a:lnTo>
                    <a:pt x="100" y="258"/>
                  </a:lnTo>
                  <a:lnTo>
                    <a:pt x="100" y="268"/>
                  </a:lnTo>
                  <a:lnTo>
                    <a:pt x="132" y="268"/>
                  </a:lnTo>
                  <a:lnTo>
                    <a:pt x="134" y="248"/>
                  </a:lnTo>
                  <a:lnTo>
                    <a:pt x="142" y="241"/>
                  </a:lnTo>
                  <a:lnTo>
                    <a:pt x="152" y="263"/>
                  </a:lnTo>
                  <a:lnTo>
                    <a:pt x="159" y="258"/>
                  </a:lnTo>
                  <a:lnTo>
                    <a:pt x="172" y="256"/>
                  </a:lnTo>
                  <a:lnTo>
                    <a:pt x="177" y="266"/>
                  </a:lnTo>
                  <a:lnTo>
                    <a:pt x="179" y="305"/>
                  </a:lnTo>
                  <a:lnTo>
                    <a:pt x="179" y="320"/>
                  </a:lnTo>
                  <a:lnTo>
                    <a:pt x="189" y="330"/>
                  </a:lnTo>
                  <a:lnTo>
                    <a:pt x="211" y="330"/>
                  </a:lnTo>
                  <a:lnTo>
                    <a:pt x="229" y="333"/>
                  </a:lnTo>
                  <a:lnTo>
                    <a:pt x="234" y="350"/>
                  </a:lnTo>
                  <a:lnTo>
                    <a:pt x="244" y="353"/>
                  </a:lnTo>
                  <a:lnTo>
                    <a:pt x="249" y="343"/>
                  </a:lnTo>
                  <a:lnTo>
                    <a:pt x="264" y="340"/>
                  </a:lnTo>
                  <a:lnTo>
                    <a:pt x="264" y="345"/>
                  </a:lnTo>
                  <a:lnTo>
                    <a:pt x="279" y="353"/>
                  </a:lnTo>
                  <a:lnTo>
                    <a:pt x="284" y="372"/>
                  </a:lnTo>
                  <a:lnTo>
                    <a:pt x="291" y="382"/>
                  </a:lnTo>
                  <a:lnTo>
                    <a:pt x="308" y="382"/>
                  </a:lnTo>
                  <a:lnTo>
                    <a:pt x="313" y="370"/>
                  </a:lnTo>
                  <a:lnTo>
                    <a:pt x="311" y="348"/>
                  </a:lnTo>
                  <a:lnTo>
                    <a:pt x="298" y="348"/>
                  </a:lnTo>
                  <a:lnTo>
                    <a:pt x="291" y="340"/>
                  </a:lnTo>
                  <a:lnTo>
                    <a:pt x="296" y="285"/>
                  </a:lnTo>
                  <a:lnTo>
                    <a:pt x="303" y="273"/>
                  </a:lnTo>
                  <a:lnTo>
                    <a:pt x="316" y="268"/>
                  </a:lnTo>
                  <a:lnTo>
                    <a:pt x="321" y="256"/>
                  </a:lnTo>
                  <a:lnTo>
                    <a:pt x="321" y="246"/>
                  </a:lnTo>
                  <a:lnTo>
                    <a:pt x="321" y="233"/>
                  </a:lnTo>
                  <a:lnTo>
                    <a:pt x="316" y="223"/>
                  </a:lnTo>
                  <a:lnTo>
                    <a:pt x="313" y="213"/>
                  </a:lnTo>
                  <a:lnTo>
                    <a:pt x="313" y="196"/>
                  </a:lnTo>
                  <a:lnTo>
                    <a:pt x="308" y="184"/>
                  </a:lnTo>
                  <a:lnTo>
                    <a:pt x="303" y="179"/>
                  </a:lnTo>
                  <a:lnTo>
                    <a:pt x="306" y="159"/>
                  </a:lnTo>
                  <a:lnTo>
                    <a:pt x="296" y="161"/>
                  </a:lnTo>
                  <a:lnTo>
                    <a:pt x="293" y="151"/>
                  </a:lnTo>
                  <a:lnTo>
                    <a:pt x="301" y="144"/>
                  </a:lnTo>
                  <a:lnTo>
                    <a:pt x="298" y="131"/>
                  </a:lnTo>
                  <a:lnTo>
                    <a:pt x="308" y="126"/>
                  </a:lnTo>
                  <a:lnTo>
                    <a:pt x="313" y="84"/>
                  </a:lnTo>
                  <a:lnTo>
                    <a:pt x="333" y="77"/>
                  </a:lnTo>
                  <a:lnTo>
                    <a:pt x="343" y="72"/>
                  </a:lnTo>
                  <a:lnTo>
                    <a:pt x="343" y="62"/>
                  </a:lnTo>
                  <a:lnTo>
                    <a:pt x="333" y="59"/>
                  </a:lnTo>
                  <a:lnTo>
                    <a:pt x="333" y="52"/>
                  </a:lnTo>
                  <a:lnTo>
                    <a:pt x="328" y="29"/>
                  </a:lnTo>
                  <a:lnTo>
                    <a:pt x="328" y="27"/>
                  </a:lnTo>
                  <a:lnTo>
                    <a:pt x="316" y="24"/>
                  </a:lnTo>
                  <a:lnTo>
                    <a:pt x="311" y="15"/>
                  </a:lnTo>
                  <a:lnTo>
                    <a:pt x="269" y="10"/>
                  </a:lnTo>
                  <a:lnTo>
                    <a:pt x="264" y="2"/>
                  </a:lnTo>
                  <a:lnTo>
                    <a:pt x="254" y="0"/>
                  </a:lnTo>
                  <a:lnTo>
                    <a:pt x="231" y="5"/>
                  </a:lnTo>
                  <a:lnTo>
                    <a:pt x="216" y="2"/>
                  </a:lnTo>
                  <a:lnTo>
                    <a:pt x="216" y="10"/>
                  </a:lnTo>
                  <a:lnTo>
                    <a:pt x="179" y="12"/>
                  </a:lnTo>
                  <a:lnTo>
                    <a:pt x="177" y="20"/>
                  </a:lnTo>
                  <a:lnTo>
                    <a:pt x="144" y="24"/>
                  </a:lnTo>
                  <a:lnTo>
                    <a:pt x="139" y="12"/>
                  </a:lnTo>
                  <a:lnTo>
                    <a:pt x="127" y="7"/>
                  </a:lnTo>
                  <a:lnTo>
                    <a:pt x="119" y="17"/>
                  </a:lnTo>
                  <a:lnTo>
                    <a:pt x="112" y="22"/>
                  </a:lnTo>
                  <a:lnTo>
                    <a:pt x="105" y="27"/>
                  </a:lnTo>
                  <a:lnTo>
                    <a:pt x="114" y="32"/>
                  </a:lnTo>
                  <a:lnTo>
                    <a:pt x="112" y="54"/>
                  </a:lnTo>
                  <a:lnTo>
                    <a:pt x="107" y="59"/>
                  </a:lnTo>
                  <a:lnTo>
                    <a:pt x="105" y="114"/>
                  </a:lnTo>
                  <a:lnTo>
                    <a:pt x="100" y="121"/>
                  </a:lnTo>
                  <a:lnTo>
                    <a:pt x="92" y="129"/>
                  </a:lnTo>
                  <a:lnTo>
                    <a:pt x="92" y="154"/>
                  </a:lnTo>
                  <a:lnTo>
                    <a:pt x="77" y="156"/>
                  </a:lnTo>
                  <a:lnTo>
                    <a:pt x="75" y="184"/>
                  </a:lnTo>
                  <a:lnTo>
                    <a:pt x="57" y="191"/>
                  </a:lnTo>
                  <a:lnTo>
                    <a:pt x="52" y="198"/>
                  </a:lnTo>
                  <a:lnTo>
                    <a:pt x="37" y="198"/>
                  </a:lnTo>
                  <a:lnTo>
                    <a:pt x="30" y="194"/>
                  </a:lnTo>
                  <a:lnTo>
                    <a:pt x="18" y="198"/>
                  </a:lnTo>
                  <a:lnTo>
                    <a:pt x="8" y="201"/>
                  </a:lnTo>
                  <a:lnTo>
                    <a:pt x="0" y="203"/>
                  </a:lnTo>
                  <a:lnTo>
                    <a:pt x="5" y="211"/>
                  </a:lnTo>
                  <a:lnTo>
                    <a:pt x="8" y="21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68" name="Freeform 186"/>
            <p:cNvSpPr>
              <a:spLocks/>
            </p:cNvSpPr>
            <p:nvPr/>
          </p:nvSpPr>
          <p:spPr bwMode="auto">
            <a:xfrm>
              <a:off x="4384163" y="3239798"/>
              <a:ext cx="481388" cy="531232"/>
            </a:xfrm>
            <a:custGeom>
              <a:avLst/>
              <a:gdLst>
                <a:gd name="T0" fmla="*/ 0 w 343"/>
                <a:gd name="T1" fmla="*/ 342900 h 382"/>
                <a:gd name="T2" fmla="*/ 12700 w 343"/>
                <a:gd name="T3" fmla="*/ 358775 h 382"/>
                <a:gd name="T4" fmla="*/ 79375 w 343"/>
                <a:gd name="T5" fmla="*/ 350838 h 382"/>
                <a:gd name="T6" fmla="*/ 146050 w 343"/>
                <a:gd name="T7" fmla="*/ 401638 h 382"/>
                <a:gd name="T8" fmla="*/ 158750 w 343"/>
                <a:gd name="T9" fmla="*/ 425450 h 382"/>
                <a:gd name="T10" fmla="*/ 212725 w 343"/>
                <a:gd name="T11" fmla="*/ 393700 h 382"/>
                <a:gd name="T12" fmla="*/ 241300 w 343"/>
                <a:gd name="T13" fmla="*/ 417513 h 382"/>
                <a:gd name="T14" fmla="*/ 273050 w 343"/>
                <a:gd name="T15" fmla="*/ 406400 h 382"/>
                <a:gd name="T16" fmla="*/ 284163 w 343"/>
                <a:gd name="T17" fmla="*/ 484188 h 382"/>
                <a:gd name="T18" fmla="*/ 300038 w 343"/>
                <a:gd name="T19" fmla="*/ 523875 h 382"/>
                <a:gd name="T20" fmla="*/ 363538 w 343"/>
                <a:gd name="T21" fmla="*/ 528638 h 382"/>
                <a:gd name="T22" fmla="*/ 387350 w 343"/>
                <a:gd name="T23" fmla="*/ 560388 h 382"/>
                <a:gd name="T24" fmla="*/ 419100 w 343"/>
                <a:gd name="T25" fmla="*/ 539750 h 382"/>
                <a:gd name="T26" fmla="*/ 442913 w 343"/>
                <a:gd name="T27" fmla="*/ 560388 h 382"/>
                <a:gd name="T28" fmla="*/ 461963 w 343"/>
                <a:gd name="T29" fmla="*/ 606425 h 382"/>
                <a:gd name="T30" fmla="*/ 496888 w 343"/>
                <a:gd name="T31" fmla="*/ 587375 h 382"/>
                <a:gd name="T32" fmla="*/ 473075 w 343"/>
                <a:gd name="T33" fmla="*/ 552450 h 382"/>
                <a:gd name="T34" fmla="*/ 469900 w 343"/>
                <a:gd name="T35" fmla="*/ 452438 h 382"/>
                <a:gd name="T36" fmla="*/ 501650 w 343"/>
                <a:gd name="T37" fmla="*/ 425450 h 382"/>
                <a:gd name="T38" fmla="*/ 509588 w 343"/>
                <a:gd name="T39" fmla="*/ 390525 h 382"/>
                <a:gd name="T40" fmla="*/ 501650 w 343"/>
                <a:gd name="T41" fmla="*/ 354013 h 382"/>
                <a:gd name="T42" fmla="*/ 496888 w 343"/>
                <a:gd name="T43" fmla="*/ 311150 h 382"/>
                <a:gd name="T44" fmla="*/ 481013 w 343"/>
                <a:gd name="T45" fmla="*/ 284163 h 382"/>
                <a:gd name="T46" fmla="*/ 469900 w 343"/>
                <a:gd name="T47" fmla="*/ 255588 h 382"/>
                <a:gd name="T48" fmla="*/ 477838 w 343"/>
                <a:gd name="T49" fmla="*/ 228600 h 382"/>
                <a:gd name="T50" fmla="*/ 488950 w 343"/>
                <a:gd name="T51" fmla="*/ 200025 h 382"/>
                <a:gd name="T52" fmla="*/ 528638 w 343"/>
                <a:gd name="T53" fmla="*/ 122238 h 382"/>
                <a:gd name="T54" fmla="*/ 544513 w 343"/>
                <a:gd name="T55" fmla="*/ 98425 h 382"/>
                <a:gd name="T56" fmla="*/ 528638 w 343"/>
                <a:gd name="T57" fmla="*/ 82550 h 382"/>
                <a:gd name="T58" fmla="*/ 520700 w 343"/>
                <a:gd name="T59" fmla="*/ 42863 h 382"/>
                <a:gd name="T60" fmla="*/ 493713 w 343"/>
                <a:gd name="T61" fmla="*/ 23813 h 382"/>
                <a:gd name="T62" fmla="*/ 419100 w 343"/>
                <a:gd name="T63" fmla="*/ 3175 h 382"/>
                <a:gd name="T64" fmla="*/ 366713 w 343"/>
                <a:gd name="T65" fmla="*/ 7938 h 382"/>
                <a:gd name="T66" fmla="*/ 342900 w 343"/>
                <a:gd name="T67" fmla="*/ 15875 h 382"/>
                <a:gd name="T68" fmla="*/ 280988 w 343"/>
                <a:gd name="T69" fmla="*/ 31750 h 382"/>
                <a:gd name="T70" fmla="*/ 220663 w 343"/>
                <a:gd name="T71" fmla="*/ 19050 h 382"/>
                <a:gd name="T72" fmla="*/ 188913 w 343"/>
                <a:gd name="T73" fmla="*/ 26988 h 382"/>
                <a:gd name="T74" fmla="*/ 166688 w 343"/>
                <a:gd name="T75" fmla="*/ 42863 h 382"/>
                <a:gd name="T76" fmla="*/ 177800 w 343"/>
                <a:gd name="T77" fmla="*/ 85725 h 382"/>
                <a:gd name="T78" fmla="*/ 166688 w 343"/>
                <a:gd name="T79" fmla="*/ 180975 h 382"/>
                <a:gd name="T80" fmla="*/ 146050 w 343"/>
                <a:gd name="T81" fmla="*/ 204788 h 382"/>
                <a:gd name="T82" fmla="*/ 122238 w 343"/>
                <a:gd name="T83" fmla="*/ 247650 h 382"/>
                <a:gd name="T84" fmla="*/ 90488 w 343"/>
                <a:gd name="T85" fmla="*/ 303213 h 382"/>
                <a:gd name="T86" fmla="*/ 58738 w 343"/>
                <a:gd name="T87" fmla="*/ 314325 h 382"/>
                <a:gd name="T88" fmla="*/ 28575 w 343"/>
                <a:gd name="T89" fmla="*/ 314325 h 382"/>
                <a:gd name="T90" fmla="*/ 0 w 343"/>
                <a:gd name="T91" fmla="*/ 322263 h 38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43" h="382">
                  <a:moveTo>
                    <a:pt x="8" y="211"/>
                  </a:moveTo>
                  <a:lnTo>
                    <a:pt x="0" y="216"/>
                  </a:lnTo>
                  <a:lnTo>
                    <a:pt x="0" y="223"/>
                  </a:lnTo>
                  <a:lnTo>
                    <a:pt x="8" y="226"/>
                  </a:lnTo>
                  <a:lnTo>
                    <a:pt x="32" y="226"/>
                  </a:lnTo>
                  <a:lnTo>
                    <a:pt x="50" y="221"/>
                  </a:lnTo>
                  <a:lnTo>
                    <a:pt x="85" y="223"/>
                  </a:lnTo>
                  <a:lnTo>
                    <a:pt x="92" y="253"/>
                  </a:lnTo>
                  <a:lnTo>
                    <a:pt x="100" y="258"/>
                  </a:lnTo>
                  <a:lnTo>
                    <a:pt x="100" y="268"/>
                  </a:lnTo>
                  <a:lnTo>
                    <a:pt x="132" y="268"/>
                  </a:lnTo>
                  <a:lnTo>
                    <a:pt x="134" y="248"/>
                  </a:lnTo>
                  <a:lnTo>
                    <a:pt x="142" y="241"/>
                  </a:lnTo>
                  <a:lnTo>
                    <a:pt x="152" y="263"/>
                  </a:lnTo>
                  <a:lnTo>
                    <a:pt x="159" y="258"/>
                  </a:lnTo>
                  <a:lnTo>
                    <a:pt x="172" y="256"/>
                  </a:lnTo>
                  <a:lnTo>
                    <a:pt x="177" y="266"/>
                  </a:lnTo>
                  <a:lnTo>
                    <a:pt x="179" y="305"/>
                  </a:lnTo>
                  <a:lnTo>
                    <a:pt x="179" y="320"/>
                  </a:lnTo>
                  <a:lnTo>
                    <a:pt x="189" y="330"/>
                  </a:lnTo>
                  <a:lnTo>
                    <a:pt x="211" y="330"/>
                  </a:lnTo>
                  <a:lnTo>
                    <a:pt x="229" y="333"/>
                  </a:lnTo>
                  <a:lnTo>
                    <a:pt x="234" y="350"/>
                  </a:lnTo>
                  <a:lnTo>
                    <a:pt x="244" y="353"/>
                  </a:lnTo>
                  <a:lnTo>
                    <a:pt x="249" y="343"/>
                  </a:lnTo>
                  <a:lnTo>
                    <a:pt x="264" y="340"/>
                  </a:lnTo>
                  <a:lnTo>
                    <a:pt x="264" y="345"/>
                  </a:lnTo>
                  <a:lnTo>
                    <a:pt x="279" y="353"/>
                  </a:lnTo>
                  <a:lnTo>
                    <a:pt x="284" y="372"/>
                  </a:lnTo>
                  <a:lnTo>
                    <a:pt x="291" y="382"/>
                  </a:lnTo>
                  <a:lnTo>
                    <a:pt x="308" y="382"/>
                  </a:lnTo>
                  <a:lnTo>
                    <a:pt x="313" y="370"/>
                  </a:lnTo>
                  <a:lnTo>
                    <a:pt x="311" y="348"/>
                  </a:lnTo>
                  <a:lnTo>
                    <a:pt x="298" y="348"/>
                  </a:lnTo>
                  <a:lnTo>
                    <a:pt x="291" y="340"/>
                  </a:lnTo>
                  <a:lnTo>
                    <a:pt x="296" y="285"/>
                  </a:lnTo>
                  <a:lnTo>
                    <a:pt x="303" y="273"/>
                  </a:lnTo>
                  <a:lnTo>
                    <a:pt x="316" y="268"/>
                  </a:lnTo>
                  <a:lnTo>
                    <a:pt x="321" y="256"/>
                  </a:lnTo>
                  <a:lnTo>
                    <a:pt x="321" y="246"/>
                  </a:lnTo>
                  <a:lnTo>
                    <a:pt x="321" y="233"/>
                  </a:lnTo>
                  <a:lnTo>
                    <a:pt x="316" y="223"/>
                  </a:lnTo>
                  <a:lnTo>
                    <a:pt x="313" y="213"/>
                  </a:lnTo>
                  <a:lnTo>
                    <a:pt x="313" y="196"/>
                  </a:lnTo>
                  <a:lnTo>
                    <a:pt x="308" y="184"/>
                  </a:lnTo>
                  <a:lnTo>
                    <a:pt x="303" y="179"/>
                  </a:lnTo>
                  <a:lnTo>
                    <a:pt x="306" y="159"/>
                  </a:lnTo>
                  <a:lnTo>
                    <a:pt x="296" y="161"/>
                  </a:lnTo>
                  <a:lnTo>
                    <a:pt x="293" y="151"/>
                  </a:lnTo>
                  <a:lnTo>
                    <a:pt x="301" y="144"/>
                  </a:lnTo>
                  <a:lnTo>
                    <a:pt x="298" y="131"/>
                  </a:lnTo>
                  <a:lnTo>
                    <a:pt x="308" y="126"/>
                  </a:lnTo>
                  <a:lnTo>
                    <a:pt x="313" y="84"/>
                  </a:lnTo>
                  <a:lnTo>
                    <a:pt x="333" y="77"/>
                  </a:lnTo>
                  <a:lnTo>
                    <a:pt x="343" y="72"/>
                  </a:lnTo>
                  <a:lnTo>
                    <a:pt x="343" y="62"/>
                  </a:lnTo>
                  <a:lnTo>
                    <a:pt x="333" y="59"/>
                  </a:lnTo>
                  <a:lnTo>
                    <a:pt x="333" y="52"/>
                  </a:lnTo>
                  <a:lnTo>
                    <a:pt x="328" y="29"/>
                  </a:lnTo>
                  <a:lnTo>
                    <a:pt x="328" y="27"/>
                  </a:lnTo>
                  <a:lnTo>
                    <a:pt x="316" y="24"/>
                  </a:lnTo>
                  <a:lnTo>
                    <a:pt x="311" y="15"/>
                  </a:lnTo>
                  <a:lnTo>
                    <a:pt x="269" y="10"/>
                  </a:lnTo>
                  <a:lnTo>
                    <a:pt x="264" y="2"/>
                  </a:lnTo>
                  <a:lnTo>
                    <a:pt x="254" y="0"/>
                  </a:lnTo>
                  <a:lnTo>
                    <a:pt x="231" y="5"/>
                  </a:lnTo>
                  <a:lnTo>
                    <a:pt x="216" y="2"/>
                  </a:lnTo>
                  <a:lnTo>
                    <a:pt x="216" y="10"/>
                  </a:lnTo>
                  <a:lnTo>
                    <a:pt x="179" y="12"/>
                  </a:lnTo>
                  <a:lnTo>
                    <a:pt x="177" y="20"/>
                  </a:lnTo>
                  <a:lnTo>
                    <a:pt x="144" y="24"/>
                  </a:lnTo>
                  <a:lnTo>
                    <a:pt x="139" y="12"/>
                  </a:lnTo>
                  <a:lnTo>
                    <a:pt x="127" y="7"/>
                  </a:lnTo>
                  <a:lnTo>
                    <a:pt x="119" y="17"/>
                  </a:lnTo>
                  <a:lnTo>
                    <a:pt x="112" y="22"/>
                  </a:lnTo>
                  <a:lnTo>
                    <a:pt x="105" y="27"/>
                  </a:lnTo>
                  <a:lnTo>
                    <a:pt x="114" y="32"/>
                  </a:lnTo>
                  <a:lnTo>
                    <a:pt x="112" y="54"/>
                  </a:lnTo>
                  <a:lnTo>
                    <a:pt x="107" y="59"/>
                  </a:lnTo>
                  <a:lnTo>
                    <a:pt x="105" y="114"/>
                  </a:lnTo>
                  <a:lnTo>
                    <a:pt x="100" y="121"/>
                  </a:lnTo>
                  <a:lnTo>
                    <a:pt x="92" y="129"/>
                  </a:lnTo>
                  <a:lnTo>
                    <a:pt x="92" y="154"/>
                  </a:lnTo>
                  <a:lnTo>
                    <a:pt x="77" y="156"/>
                  </a:lnTo>
                  <a:lnTo>
                    <a:pt x="75" y="184"/>
                  </a:lnTo>
                  <a:lnTo>
                    <a:pt x="57" y="191"/>
                  </a:lnTo>
                  <a:lnTo>
                    <a:pt x="52" y="198"/>
                  </a:lnTo>
                  <a:lnTo>
                    <a:pt x="37" y="198"/>
                  </a:lnTo>
                  <a:lnTo>
                    <a:pt x="30" y="194"/>
                  </a:lnTo>
                  <a:lnTo>
                    <a:pt x="18" y="198"/>
                  </a:lnTo>
                  <a:lnTo>
                    <a:pt x="8" y="201"/>
                  </a:lnTo>
                  <a:lnTo>
                    <a:pt x="0" y="203"/>
                  </a:lnTo>
                  <a:lnTo>
                    <a:pt x="8" y="21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69" name="Freeform 187"/>
            <p:cNvSpPr>
              <a:spLocks/>
            </p:cNvSpPr>
            <p:nvPr/>
          </p:nvSpPr>
          <p:spPr bwMode="auto">
            <a:xfrm>
              <a:off x="4370126" y="3547128"/>
              <a:ext cx="310168" cy="344885"/>
            </a:xfrm>
            <a:custGeom>
              <a:avLst/>
              <a:gdLst>
                <a:gd name="T0" fmla="*/ 15875 w 221"/>
                <a:gd name="T1" fmla="*/ 3175 h 248"/>
                <a:gd name="T2" fmla="*/ 28575 w 221"/>
                <a:gd name="T3" fmla="*/ 7938 h 248"/>
                <a:gd name="T4" fmla="*/ 66675 w 221"/>
                <a:gd name="T5" fmla="*/ 7938 h 248"/>
                <a:gd name="T6" fmla="*/ 95250 w 221"/>
                <a:gd name="T7" fmla="*/ 0 h 248"/>
                <a:gd name="T8" fmla="*/ 150813 w 221"/>
                <a:gd name="T9" fmla="*/ 3175 h 248"/>
                <a:gd name="T10" fmla="*/ 161925 w 221"/>
                <a:gd name="T11" fmla="*/ 50800 h 248"/>
                <a:gd name="T12" fmla="*/ 174625 w 221"/>
                <a:gd name="T13" fmla="*/ 58738 h 248"/>
                <a:gd name="T14" fmla="*/ 174625 w 221"/>
                <a:gd name="T15" fmla="*/ 74613 h 248"/>
                <a:gd name="T16" fmla="*/ 225425 w 221"/>
                <a:gd name="T17" fmla="*/ 74613 h 248"/>
                <a:gd name="T18" fmla="*/ 228600 w 221"/>
                <a:gd name="T19" fmla="*/ 42863 h 248"/>
                <a:gd name="T20" fmla="*/ 241300 w 221"/>
                <a:gd name="T21" fmla="*/ 31750 h 248"/>
                <a:gd name="T22" fmla="*/ 257175 w 221"/>
                <a:gd name="T23" fmla="*/ 66675 h 248"/>
                <a:gd name="T24" fmla="*/ 268288 w 221"/>
                <a:gd name="T25" fmla="*/ 58738 h 248"/>
                <a:gd name="T26" fmla="*/ 288925 w 221"/>
                <a:gd name="T27" fmla="*/ 55563 h 248"/>
                <a:gd name="T28" fmla="*/ 296863 w 221"/>
                <a:gd name="T29" fmla="*/ 71438 h 248"/>
                <a:gd name="T30" fmla="*/ 300038 w 221"/>
                <a:gd name="T31" fmla="*/ 133350 h 248"/>
                <a:gd name="T32" fmla="*/ 300038 w 221"/>
                <a:gd name="T33" fmla="*/ 157163 h 248"/>
                <a:gd name="T34" fmla="*/ 315913 w 221"/>
                <a:gd name="T35" fmla="*/ 173038 h 248"/>
                <a:gd name="T36" fmla="*/ 350838 w 221"/>
                <a:gd name="T37" fmla="*/ 173038 h 248"/>
                <a:gd name="T38" fmla="*/ 347663 w 221"/>
                <a:gd name="T39" fmla="*/ 236538 h 248"/>
                <a:gd name="T40" fmla="*/ 320675 w 221"/>
                <a:gd name="T41" fmla="*/ 236538 h 248"/>
                <a:gd name="T42" fmla="*/ 312738 w 221"/>
                <a:gd name="T43" fmla="*/ 220663 h 248"/>
                <a:gd name="T44" fmla="*/ 300038 w 221"/>
                <a:gd name="T45" fmla="*/ 220663 h 248"/>
                <a:gd name="T46" fmla="*/ 300038 w 221"/>
                <a:gd name="T47" fmla="*/ 236538 h 248"/>
                <a:gd name="T48" fmla="*/ 280988 w 221"/>
                <a:gd name="T49" fmla="*/ 239713 h 248"/>
                <a:gd name="T50" fmla="*/ 276225 w 221"/>
                <a:gd name="T51" fmla="*/ 315913 h 248"/>
                <a:gd name="T52" fmla="*/ 280988 w 221"/>
                <a:gd name="T53" fmla="*/ 339725 h 248"/>
                <a:gd name="T54" fmla="*/ 304800 w 221"/>
                <a:gd name="T55" fmla="*/ 366713 h 248"/>
                <a:gd name="T56" fmla="*/ 304800 w 221"/>
                <a:gd name="T57" fmla="*/ 382588 h 248"/>
                <a:gd name="T58" fmla="*/ 273050 w 221"/>
                <a:gd name="T59" fmla="*/ 393700 h 248"/>
                <a:gd name="T60" fmla="*/ 249238 w 221"/>
                <a:gd name="T61" fmla="*/ 390525 h 248"/>
                <a:gd name="T62" fmla="*/ 188913 w 221"/>
                <a:gd name="T63" fmla="*/ 382588 h 248"/>
                <a:gd name="T64" fmla="*/ 182563 w 221"/>
                <a:gd name="T65" fmla="*/ 366713 h 248"/>
                <a:gd name="T66" fmla="*/ 106363 w 221"/>
                <a:gd name="T67" fmla="*/ 371475 h 248"/>
                <a:gd name="T68" fmla="*/ 58738 w 221"/>
                <a:gd name="T69" fmla="*/ 366713 h 248"/>
                <a:gd name="T70" fmla="*/ 28575 w 221"/>
                <a:gd name="T71" fmla="*/ 355600 h 248"/>
                <a:gd name="T72" fmla="*/ 0 w 221"/>
                <a:gd name="T73" fmla="*/ 363538 h 248"/>
                <a:gd name="T74" fmla="*/ 0 w 221"/>
                <a:gd name="T75" fmla="*/ 315913 h 248"/>
                <a:gd name="T76" fmla="*/ 31750 w 221"/>
                <a:gd name="T77" fmla="*/ 260350 h 248"/>
                <a:gd name="T78" fmla="*/ 47625 w 221"/>
                <a:gd name="T79" fmla="*/ 225425 h 248"/>
                <a:gd name="T80" fmla="*/ 50800 w 221"/>
                <a:gd name="T81" fmla="*/ 212725 h 248"/>
                <a:gd name="T82" fmla="*/ 63500 w 221"/>
                <a:gd name="T83" fmla="*/ 209550 h 248"/>
                <a:gd name="T84" fmla="*/ 66675 w 221"/>
                <a:gd name="T85" fmla="*/ 180975 h 248"/>
                <a:gd name="T86" fmla="*/ 50800 w 221"/>
                <a:gd name="T87" fmla="*/ 153988 h 248"/>
                <a:gd name="T88" fmla="*/ 44450 w 221"/>
                <a:gd name="T89" fmla="*/ 114300 h 248"/>
                <a:gd name="T90" fmla="*/ 39688 w 221"/>
                <a:gd name="T91" fmla="*/ 74613 h 248"/>
                <a:gd name="T92" fmla="*/ 23813 w 221"/>
                <a:gd name="T93" fmla="*/ 63500 h 248"/>
                <a:gd name="T94" fmla="*/ 23813 w 221"/>
                <a:gd name="T95" fmla="*/ 19050 h 248"/>
                <a:gd name="T96" fmla="*/ 7938 w 221"/>
                <a:gd name="T97" fmla="*/ 19050 h 248"/>
                <a:gd name="T98" fmla="*/ 15875 w 221"/>
                <a:gd name="T99" fmla="*/ 3175 h 24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21" h="248">
                  <a:moveTo>
                    <a:pt x="10" y="2"/>
                  </a:moveTo>
                  <a:lnTo>
                    <a:pt x="18" y="5"/>
                  </a:lnTo>
                  <a:lnTo>
                    <a:pt x="42" y="5"/>
                  </a:lnTo>
                  <a:lnTo>
                    <a:pt x="60" y="0"/>
                  </a:lnTo>
                  <a:lnTo>
                    <a:pt x="95" y="2"/>
                  </a:lnTo>
                  <a:lnTo>
                    <a:pt x="102" y="32"/>
                  </a:lnTo>
                  <a:lnTo>
                    <a:pt x="110" y="37"/>
                  </a:lnTo>
                  <a:lnTo>
                    <a:pt x="110" y="47"/>
                  </a:lnTo>
                  <a:lnTo>
                    <a:pt x="142" y="47"/>
                  </a:lnTo>
                  <a:lnTo>
                    <a:pt x="144" y="27"/>
                  </a:lnTo>
                  <a:lnTo>
                    <a:pt x="152" y="20"/>
                  </a:lnTo>
                  <a:lnTo>
                    <a:pt x="162" y="42"/>
                  </a:lnTo>
                  <a:lnTo>
                    <a:pt x="169" y="37"/>
                  </a:lnTo>
                  <a:lnTo>
                    <a:pt x="182" y="35"/>
                  </a:lnTo>
                  <a:lnTo>
                    <a:pt x="187" y="45"/>
                  </a:lnTo>
                  <a:lnTo>
                    <a:pt x="189" y="84"/>
                  </a:lnTo>
                  <a:lnTo>
                    <a:pt x="189" y="99"/>
                  </a:lnTo>
                  <a:lnTo>
                    <a:pt x="199" y="109"/>
                  </a:lnTo>
                  <a:lnTo>
                    <a:pt x="221" y="109"/>
                  </a:lnTo>
                  <a:lnTo>
                    <a:pt x="219" y="149"/>
                  </a:lnTo>
                  <a:lnTo>
                    <a:pt x="202" y="149"/>
                  </a:lnTo>
                  <a:lnTo>
                    <a:pt x="197" y="139"/>
                  </a:lnTo>
                  <a:lnTo>
                    <a:pt x="189" y="139"/>
                  </a:lnTo>
                  <a:lnTo>
                    <a:pt x="189" y="149"/>
                  </a:lnTo>
                  <a:lnTo>
                    <a:pt x="177" y="151"/>
                  </a:lnTo>
                  <a:lnTo>
                    <a:pt x="174" y="199"/>
                  </a:lnTo>
                  <a:lnTo>
                    <a:pt x="177" y="214"/>
                  </a:lnTo>
                  <a:lnTo>
                    <a:pt x="192" y="231"/>
                  </a:lnTo>
                  <a:lnTo>
                    <a:pt x="192" y="241"/>
                  </a:lnTo>
                  <a:lnTo>
                    <a:pt x="172" y="248"/>
                  </a:lnTo>
                  <a:lnTo>
                    <a:pt x="157" y="246"/>
                  </a:lnTo>
                  <a:lnTo>
                    <a:pt x="119" y="241"/>
                  </a:lnTo>
                  <a:lnTo>
                    <a:pt x="115" y="231"/>
                  </a:lnTo>
                  <a:lnTo>
                    <a:pt x="67" y="234"/>
                  </a:lnTo>
                  <a:lnTo>
                    <a:pt x="37" y="231"/>
                  </a:lnTo>
                  <a:lnTo>
                    <a:pt x="18" y="224"/>
                  </a:lnTo>
                  <a:lnTo>
                    <a:pt x="0" y="229"/>
                  </a:lnTo>
                  <a:lnTo>
                    <a:pt x="0" y="199"/>
                  </a:lnTo>
                  <a:lnTo>
                    <a:pt x="20" y="164"/>
                  </a:lnTo>
                  <a:lnTo>
                    <a:pt x="30" y="142"/>
                  </a:lnTo>
                  <a:lnTo>
                    <a:pt x="32" y="134"/>
                  </a:lnTo>
                  <a:lnTo>
                    <a:pt x="40" y="132"/>
                  </a:lnTo>
                  <a:lnTo>
                    <a:pt x="42" y="114"/>
                  </a:lnTo>
                  <a:lnTo>
                    <a:pt x="32" y="97"/>
                  </a:lnTo>
                  <a:lnTo>
                    <a:pt x="28" y="72"/>
                  </a:lnTo>
                  <a:lnTo>
                    <a:pt x="25" y="47"/>
                  </a:lnTo>
                  <a:lnTo>
                    <a:pt x="15" y="40"/>
                  </a:lnTo>
                  <a:lnTo>
                    <a:pt x="15" y="12"/>
                  </a:lnTo>
                  <a:lnTo>
                    <a:pt x="5" y="12"/>
                  </a:lnTo>
                  <a:lnTo>
                    <a:pt x="10" y="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70" name="Freeform 188"/>
            <p:cNvSpPr>
              <a:spLocks/>
            </p:cNvSpPr>
            <p:nvPr/>
          </p:nvSpPr>
          <p:spPr bwMode="auto">
            <a:xfrm>
              <a:off x="4834679" y="4127031"/>
              <a:ext cx="37895" cy="45893"/>
            </a:xfrm>
            <a:custGeom>
              <a:avLst/>
              <a:gdLst>
                <a:gd name="T0" fmla="*/ 42862 w 27"/>
                <a:gd name="T1" fmla="*/ 44450 h 33"/>
                <a:gd name="T2" fmla="*/ 34925 w 27"/>
                <a:gd name="T3" fmla="*/ 20638 h 33"/>
                <a:gd name="T4" fmla="*/ 26987 w 27"/>
                <a:gd name="T5" fmla="*/ 0 h 33"/>
                <a:gd name="T6" fmla="*/ 3175 w 27"/>
                <a:gd name="T7" fmla="*/ 7938 h 33"/>
                <a:gd name="T8" fmla="*/ 0 w 27"/>
                <a:gd name="T9" fmla="*/ 28575 h 33"/>
                <a:gd name="T10" fmla="*/ 3175 w 27"/>
                <a:gd name="T11" fmla="*/ 39688 h 33"/>
                <a:gd name="T12" fmla="*/ 15875 w 27"/>
                <a:gd name="T13" fmla="*/ 44450 h 33"/>
                <a:gd name="T14" fmla="*/ 31750 w 27"/>
                <a:gd name="T15" fmla="*/ 52388 h 33"/>
                <a:gd name="T16" fmla="*/ 42862 w 27"/>
                <a:gd name="T17" fmla="*/ 44450 h 3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7" h="33">
                  <a:moveTo>
                    <a:pt x="27" y="28"/>
                  </a:moveTo>
                  <a:lnTo>
                    <a:pt x="22" y="13"/>
                  </a:lnTo>
                  <a:lnTo>
                    <a:pt x="17" y="0"/>
                  </a:lnTo>
                  <a:lnTo>
                    <a:pt x="2" y="5"/>
                  </a:lnTo>
                  <a:lnTo>
                    <a:pt x="0" y="18"/>
                  </a:lnTo>
                  <a:lnTo>
                    <a:pt x="2" y="25"/>
                  </a:lnTo>
                  <a:lnTo>
                    <a:pt x="10" y="28"/>
                  </a:lnTo>
                  <a:lnTo>
                    <a:pt x="20" y="33"/>
                  </a:lnTo>
                  <a:lnTo>
                    <a:pt x="27" y="2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71" name="Freeform 189"/>
            <p:cNvSpPr>
              <a:spLocks/>
            </p:cNvSpPr>
            <p:nvPr/>
          </p:nvSpPr>
          <p:spPr bwMode="auto">
            <a:xfrm>
              <a:off x="4917483" y="3246749"/>
              <a:ext cx="199293" cy="258664"/>
            </a:xfrm>
            <a:custGeom>
              <a:avLst/>
              <a:gdLst>
                <a:gd name="T0" fmla="*/ 161925 w 142"/>
                <a:gd name="T1" fmla="*/ 295275 h 186"/>
                <a:gd name="T2" fmla="*/ 119063 w 142"/>
                <a:gd name="T3" fmla="*/ 271463 h 186"/>
                <a:gd name="T4" fmla="*/ 119063 w 142"/>
                <a:gd name="T5" fmla="*/ 247650 h 186"/>
                <a:gd name="T6" fmla="*/ 87313 w 142"/>
                <a:gd name="T7" fmla="*/ 239713 h 186"/>
                <a:gd name="T8" fmla="*/ 31750 w 142"/>
                <a:gd name="T9" fmla="*/ 192088 h 186"/>
                <a:gd name="T10" fmla="*/ 7938 w 142"/>
                <a:gd name="T11" fmla="*/ 192088 h 186"/>
                <a:gd name="T12" fmla="*/ 0 w 142"/>
                <a:gd name="T13" fmla="*/ 173038 h 186"/>
                <a:gd name="T14" fmla="*/ 7938 w 142"/>
                <a:gd name="T15" fmla="*/ 141288 h 186"/>
                <a:gd name="T16" fmla="*/ 23813 w 142"/>
                <a:gd name="T17" fmla="*/ 109538 h 186"/>
                <a:gd name="T18" fmla="*/ 23813 w 142"/>
                <a:gd name="T19" fmla="*/ 58738 h 186"/>
                <a:gd name="T20" fmla="*/ 7938 w 142"/>
                <a:gd name="T21" fmla="*/ 30163 h 186"/>
                <a:gd name="T22" fmla="*/ 47625 w 142"/>
                <a:gd name="T23" fmla="*/ 0 h 186"/>
                <a:gd name="T24" fmla="*/ 76200 w 142"/>
                <a:gd name="T25" fmla="*/ 7938 h 186"/>
                <a:gd name="T26" fmla="*/ 103188 w 142"/>
                <a:gd name="T27" fmla="*/ 26988 h 186"/>
                <a:gd name="T28" fmla="*/ 107950 w 142"/>
                <a:gd name="T29" fmla="*/ 46038 h 186"/>
                <a:gd name="T30" fmla="*/ 166688 w 142"/>
                <a:gd name="T31" fmla="*/ 42863 h 186"/>
                <a:gd name="T32" fmla="*/ 166688 w 142"/>
                <a:gd name="T33" fmla="*/ 30163 h 186"/>
                <a:gd name="T34" fmla="*/ 201613 w 142"/>
                <a:gd name="T35" fmla="*/ 26988 h 186"/>
                <a:gd name="T36" fmla="*/ 214313 w 142"/>
                <a:gd name="T37" fmla="*/ 38100 h 186"/>
                <a:gd name="T38" fmla="*/ 225425 w 142"/>
                <a:gd name="T39" fmla="*/ 46038 h 186"/>
                <a:gd name="T40" fmla="*/ 214313 w 142"/>
                <a:gd name="T41" fmla="*/ 58738 h 186"/>
                <a:gd name="T42" fmla="*/ 201613 w 142"/>
                <a:gd name="T43" fmla="*/ 77788 h 186"/>
                <a:gd name="T44" fmla="*/ 209550 w 142"/>
                <a:gd name="T45" fmla="*/ 200025 h 186"/>
                <a:gd name="T46" fmla="*/ 222250 w 142"/>
                <a:gd name="T47" fmla="*/ 207963 h 186"/>
                <a:gd name="T48" fmla="*/ 209550 w 142"/>
                <a:gd name="T49" fmla="*/ 220663 h 186"/>
                <a:gd name="T50" fmla="*/ 198438 w 142"/>
                <a:gd name="T51" fmla="*/ 239713 h 186"/>
                <a:gd name="T52" fmla="*/ 177800 w 142"/>
                <a:gd name="T53" fmla="*/ 255588 h 186"/>
                <a:gd name="T54" fmla="*/ 174625 w 142"/>
                <a:gd name="T55" fmla="*/ 276225 h 186"/>
                <a:gd name="T56" fmla="*/ 161925 w 142"/>
                <a:gd name="T57" fmla="*/ 295275 h 18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42" h="186">
                  <a:moveTo>
                    <a:pt x="102" y="186"/>
                  </a:moveTo>
                  <a:lnTo>
                    <a:pt x="75" y="171"/>
                  </a:lnTo>
                  <a:lnTo>
                    <a:pt x="75" y="156"/>
                  </a:lnTo>
                  <a:lnTo>
                    <a:pt x="55" y="151"/>
                  </a:lnTo>
                  <a:lnTo>
                    <a:pt x="20" y="121"/>
                  </a:lnTo>
                  <a:lnTo>
                    <a:pt x="5" y="121"/>
                  </a:lnTo>
                  <a:lnTo>
                    <a:pt x="0" y="109"/>
                  </a:lnTo>
                  <a:lnTo>
                    <a:pt x="5" y="89"/>
                  </a:lnTo>
                  <a:lnTo>
                    <a:pt x="15" y="69"/>
                  </a:lnTo>
                  <a:lnTo>
                    <a:pt x="15" y="37"/>
                  </a:lnTo>
                  <a:lnTo>
                    <a:pt x="5" y="19"/>
                  </a:lnTo>
                  <a:lnTo>
                    <a:pt x="30" y="0"/>
                  </a:lnTo>
                  <a:lnTo>
                    <a:pt x="48" y="5"/>
                  </a:lnTo>
                  <a:lnTo>
                    <a:pt x="65" y="17"/>
                  </a:lnTo>
                  <a:lnTo>
                    <a:pt x="68" y="29"/>
                  </a:lnTo>
                  <a:lnTo>
                    <a:pt x="105" y="27"/>
                  </a:lnTo>
                  <a:lnTo>
                    <a:pt x="105" y="19"/>
                  </a:lnTo>
                  <a:lnTo>
                    <a:pt x="127" y="17"/>
                  </a:lnTo>
                  <a:lnTo>
                    <a:pt x="135" y="24"/>
                  </a:lnTo>
                  <a:lnTo>
                    <a:pt x="142" y="29"/>
                  </a:lnTo>
                  <a:lnTo>
                    <a:pt x="135" y="37"/>
                  </a:lnTo>
                  <a:lnTo>
                    <a:pt x="127" y="49"/>
                  </a:lnTo>
                  <a:lnTo>
                    <a:pt x="132" y="126"/>
                  </a:lnTo>
                  <a:lnTo>
                    <a:pt x="140" y="131"/>
                  </a:lnTo>
                  <a:lnTo>
                    <a:pt x="132" y="139"/>
                  </a:lnTo>
                  <a:lnTo>
                    <a:pt x="125" y="151"/>
                  </a:lnTo>
                  <a:lnTo>
                    <a:pt x="112" y="161"/>
                  </a:lnTo>
                  <a:lnTo>
                    <a:pt x="110" y="174"/>
                  </a:lnTo>
                  <a:lnTo>
                    <a:pt x="102" y="18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72" name="Freeform 190"/>
            <p:cNvSpPr>
              <a:spLocks/>
            </p:cNvSpPr>
            <p:nvPr/>
          </p:nvSpPr>
          <p:spPr bwMode="auto">
            <a:xfrm>
              <a:off x="4900637" y="2814252"/>
              <a:ext cx="349464" cy="472824"/>
            </a:xfrm>
            <a:custGeom>
              <a:avLst/>
              <a:gdLst>
                <a:gd name="T0" fmla="*/ 244475 w 249"/>
                <a:gd name="T1" fmla="*/ 539750 h 340"/>
                <a:gd name="T2" fmla="*/ 233363 w 249"/>
                <a:gd name="T3" fmla="*/ 531813 h 340"/>
                <a:gd name="T4" fmla="*/ 220663 w 249"/>
                <a:gd name="T5" fmla="*/ 520700 h 340"/>
                <a:gd name="T6" fmla="*/ 185738 w 249"/>
                <a:gd name="T7" fmla="*/ 523875 h 340"/>
                <a:gd name="T8" fmla="*/ 185738 w 249"/>
                <a:gd name="T9" fmla="*/ 536575 h 340"/>
                <a:gd name="T10" fmla="*/ 127000 w 249"/>
                <a:gd name="T11" fmla="*/ 539750 h 340"/>
                <a:gd name="T12" fmla="*/ 122238 w 249"/>
                <a:gd name="T13" fmla="*/ 520700 h 340"/>
                <a:gd name="T14" fmla="*/ 95250 w 249"/>
                <a:gd name="T15" fmla="*/ 501650 h 340"/>
                <a:gd name="T16" fmla="*/ 66675 w 249"/>
                <a:gd name="T17" fmla="*/ 493713 h 340"/>
                <a:gd name="T18" fmla="*/ 66675 w 249"/>
                <a:gd name="T19" fmla="*/ 477838 h 340"/>
                <a:gd name="T20" fmla="*/ 55563 w 249"/>
                <a:gd name="T21" fmla="*/ 454025 h 340"/>
                <a:gd name="T22" fmla="*/ 42863 w 249"/>
                <a:gd name="T23" fmla="*/ 446088 h 340"/>
                <a:gd name="T24" fmla="*/ 31750 w 249"/>
                <a:gd name="T25" fmla="*/ 438150 h 340"/>
                <a:gd name="T26" fmla="*/ 26988 w 249"/>
                <a:gd name="T27" fmla="*/ 414338 h 340"/>
                <a:gd name="T28" fmla="*/ 15875 w 249"/>
                <a:gd name="T29" fmla="*/ 409575 h 340"/>
                <a:gd name="T30" fmla="*/ 0 w 249"/>
                <a:gd name="T31" fmla="*/ 382588 h 340"/>
                <a:gd name="T32" fmla="*/ 26988 w 249"/>
                <a:gd name="T33" fmla="*/ 379413 h 340"/>
                <a:gd name="T34" fmla="*/ 34925 w 249"/>
                <a:gd name="T35" fmla="*/ 315913 h 340"/>
                <a:gd name="T36" fmla="*/ 58738 w 249"/>
                <a:gd name="T37" fmla="*/ 315913 h 340"/>
                <a:gd name="T38" fmla="*/ 63500 w 249"/>
                <a:gd name="T39" fmla="*/ 252413 h 340"/>
                <a:gd name="T40" fmla="*/ 98425 w 249"/>
                <a:gd name="T41" fmla="*/ 244475 h 340"/>
                <a:gd name="T42" fmla="*/ 95250 w 249"/>
                <a:gd name="T43" fmla="*/ 169863 h 340"/>
                <a:gd name="T44" fmla="*/ 74613 w 249"/>
                <a:gd name="T45" fmla="*/ 161925 h 340"/>
                <a:gd name="T46" fmla="*/ 74613 w 249"/>
                <a:gd name="T47" fmla="*/ 141288 h 340"/>
                <a:gd name="T48" fmla="*/ 103188 w 249"/>
                <a:gd name="T49" fmla="*/ 141288 h 340"/>
                <a:gd name="T50" fmla="*/ 98425 w 249"/>
                <a:gd name="T51" fmla="*/ 117475 h 340"/>
                <a:gd name="T52" fmla="*/ 87313 w 249"/>
                <a:gd name="T53" fmla="*/ 90488 h 340"/>
                <a:gd name="T54" fmla="*/ 87313 w 249"/>
                <a:gd name="T55" fmla="*/ 55563 h 340"/>
                <a:gd name="T56" fmla="*/ 106363 w 249"/>
                <a:gd name="T57" fmla="*/ 0 h 340"/>
                <a:gd name="T58" fmla="*/ 119063 w 249"/>
                <a:gd name="T59" fmla="*/ 23813 h 340"/>
                <a:gd name="T60" fmla="*/ 130175 w 249"/>
                <a:gd name="T61" fmla="*/ 50800 h 340"/>
                <a:gd name="T62" fmla="*/ 146050 w 249"/>
                <a:gd name="T63" fmla="*/ 66675 h 340"/>
                <a:gd name="T64" fmla="*/ 161925 w 249"/>
                <a:gd name="T65" fmla="*/ 103188 h 340"/>
                <a:gd name="T66" fmla="*/ 173038 w 249"/>
                <a:gd name="T67" fmla="*/ 125413 h 340"/>
                <a:gd name="T68" fmla="*/ 177800 w 249"/>
                <a:gd name="T69" fmla="*/ 149225 h 340"/>
                <a:gd name="T70" fmla="*/ 209550 w 249"/>
                <a:gd name="T71" fmla="*/ 161925 h 340"/>
                <a:gd name="T72" fmla="*/ 225425 w 249"/>
                <a:gd name="T73" fmla="*/ 196850 h 340"/>
                <a:gd name="T74" fmla="*/ 249238 w 249"/>
                <a:gd name="T75" fmla="*/ 241300 h 340"/>
                <a:gd name="T76" fmla="*/ 241300 w 249"/>
                <a:gd name="T77" fmla="*/ 260350 h 340"/>
                <a:gd name="T78" fmla="*/ 236538 w 249"/>
                <a:gd name="T79" fmla="*/ 311150 h 340"/>
                <a:gd name="T80" fmla="*/ 268288 w 249"/>
                <a:gd name="T81" fmla="*/ 319088 h 340"/>
                <a:gd name="T82" fmla="*/ 288925 w 249"/>
                <a:gd name="T83" fmla="*/ 334963 h 340"/>
                <a:gd name="T84" fmla="*/ 334963 w 249"/>
                <a:gd name="T85" fmla="*/ 382588 h 340"/>
                <a:gd name="T86" fmla="*/ 371475 w 249"/>
                <a:gd name="T87" fmla="*/ 382588 h 340"/>
                <a:gd name="T88" fmla="*/ 395288 w 249"/>
                <a:gd name="T89" fmla="*/ 409575 h 340"/>
                <a:gd name="T90" fmla="*/ 366713 w 249"/>
                <a:gd name="T91" fmla="*/ 433388 h 340"/>
                <a:gd name="T92" fmla="*/ 363538 w 249"/>
                <a:gd name="T93" fmla="*/ 473075 h 340"/>
                <a:gd name="T94" fmla="*/ 331788 w 249"/>
                <a:gd name="T95" fmla="*/ 501650 h 340"/>
                <a:gd name="T96" fmla="*/ 295275 w 249"/>
                <a:gd name="T97" fmla="*/ 509588 h 340"/>
                <a:gd name="T98" fmla="*/ 268288 w 249"/>
                <a:gd name="T99" fmla="*/ 509588 h 340"/>
                <a:gd name="T100" fmla="*/ 244475 w 249"/>
                <a:gd name="T101" fmla="*/ 539750 h 34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49" h="340">
                  <a:moveTo>
                    <a:pt x="154" y="340"/>
                  </a:moveTo>
                  <a:lnTo>
                    <a:pt x="147" y="335"/>
                  </a:lnTo>
                  <a:lnTo>
                    <a:pt x="139" y="328"/>
                  </a:lnTo>
                  <a:lnTo>
                    <a:pt x="117" y="330"/>
                  </a:lnTo>
                  <a:lnTo>
                    <a:pt x="117" y="338"/>
                  </a:lnTo>
                  <a:lnTo>
                    <a:pt x="80" y="340"/>
                  </a:lnTo>
                  <a:lnTo>
                    <a:pt x="77" y="328"/>
                  </a:lnTo>
                  <a:lnTo>
                    <a:pt x="60" y="316"/>
                  </a:lnTo>
                  <a:lnTo>
                    <a:pt x="42" y="311"/>
                  </a:lnTo>
                  <a:lnTo>
                    <a:pt x="42" y="301"/>
                  </a:lnTo>
                  <a:lnTo>
                    <a:pt x="35" y="286"/>
                  </a:lnTo>
                  <a:lnTo>
                    <a:pt x="27" y="281"/>
                  </a:lnTo>
                  <a:lnTo>
                    <a:pt x="20" y="276"/>
                  </a:lnTo>
                  <a:lnTo>
                    <a:pt x="17" y="261"/>
                  </a:lnTo>
                  <a:lnTo>
                    <a:pt x="10" y="258"/>
                  </a:lnTo>
                  <a:lnTo>
                    <a:pt x="0" y="241"/>
                  </a:lnTo>
                  <a:lnTo>
                    <a:pt x="17" y="239"/>
                  </a:lnTo>
                  <a:lnTo>
                    <a:pt x="22" y="199"/>
                  </a:lnTo>
                  <a:lnTo>
                    <a:pt x="37" y="199"/>
                  </a:lnTo>
                  <a:lnTo>
                    <a:pt x="40" y="159"/>
                  </a:lnTo>
                  <a:lnTo>
                    <a:pt x="62" y="154"/>
                  </a:lnTo>
                  <a:lnTo>
                    <a:pt x="60" y="107"/>
                  </a:lnTo>
                  <a:lnTo>
                    <a:pt x="47" y="102"/>
                  </a:lnTo>
                  <a:lnTo>
                    <a:pt x="47" y="89"/>
                  </a:lnTo>
                  <a:lnTo>
                    <a:pt x="65" y="89"/>
                  </a:lnTo>
                  <a:lnTo>
                    <a:pt x="62" y="74"/>
                  </a:lnTo>
                  <a:lnTo>
                    <a:pt x="55" y="57"/>
                  </a:lnTo>
                  <a:lnTo>
                    <a:pt x="55" y="35"/>
                  </a:lnTo>
                  <a:lnTo>
                    <a:pt x="67" y="0"/>
                  </a:lnTo>
                  <a:lnTo>
                    <a:pt x="75" y="15"/>
                  </a:lnTo>
                  <a:lnTo>
                    <a:pt x="82" y="32"/>
                  </a:lnTo>
                  <a:lnTo>
                    <a:pt x="92" y="42"/>
                  </a:lnTo>
                  <a:lnTo>
                    <a:pt x="102" y="65"/>
                  </a:lnTo>
                  <a:lnTo>
                    <a:pt x="109" y="79"/>
                  </a:lnTo>
                  <a:lnTo>
                    <a:pt x="112" y="94"/>
                  </a:lnTo>
                  <a:lnTo>
                    <a:pt x="132" y="102"/>
                  </a:lnTo>
                  <a:lnTo>
                    <a:pt x="142" y="124"/>
                  </a:lnTo>
                  <a:lnTo>
                    <a:pt x="157" y="152"/>
                  </a:lnTo>
                  <a:lnTo>
                    <a:pt x="152" y="164"/>
                  </a:lnTo>
                  <a:lnTo>
                    <a:pt x="149" y="196"/>
                  </a:lnTo>
                  <a:lnTo>
                    <a:pt x="169" y="201"/>
                  </a:lnTo>
                  <a:lnTo>
                    <a:pt x="182" y="211"/>
                  </a:lnTo>
                  <a:lnTo>
                    <a:pt x="211" y="241"/>
                  </a:lnTo>
                  <a:lnTo>
                    <a:pt x="234" y="241"/>
                  </a:lnTo>
                  <a:lnTo>
                    <a:pt x="249" y="258"/>
                  </a:lnTo>
                  <a:lnTo>
                    <a:pt x="231" y="273"/>
                  </a:lnTo>
                  <a:lnTo>
                    <a:pt x="229" y="298"/>
                  </a:lnTo>
                  <a:lnTo>
                    <a:pt x="209" y="316"/>
                  </a:lnTo>
                  <a:lnTo>
                    <a:pt x="186" y="321"/>
                  </a:lnTo>
                  <a:lnTo>
                    <a:pt x="169" y="321"/>
                  </a:lnTo>
                  <a:lnTo>
                    <a:pt x="154" y="34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73" name="Freeform 191"/>
            <p:cNvSpPr>
              <a:spLocks/>
            </p:cNvSpPr>
            <p:nvPr/>
          </p:nvSpPr>
          <p:spPr bwMode="auto">
            <a:xfrm>
              <a:off x="4900637" y="2814252"/>
              <a:ext cx="349464" cy="472824"/>
            </a:xfrm>
            <a:custGeom>
              <a:avLst/>
              <a:gdLst>
                <a:gd name="T0" fmla="*/ 244475 w 249"/>
                <a:gd name="T1" fmla="*/ 539750 h 340"/>
                <a:gd name="T2" fmla="*/ 233363 w 249"/>
                <a:gd name="T3" fmla="*/ 531813 h 340"/>
                <a:gd name="T4" fmla="*/ 220663 w 249"/>
                <a:gd name="T5" fmla="*/ 520700 h 340"/>
                <a:gd name="T6" fmla="*/ 185738 w 249"/>
                <a:gd name="T7" fmla="*/ 523875 h 340"/>
                <a:gd name="T8" fmla="*/ 185738 w 249"/>
                <a:gd name="T9" fmla="*/ 536575 h 340"/>
                <a:gd name="T10" fmla="*/ 127000 w 249"/>
                <a:gd name="T11" fmla="*/ 539750 h 340"/>
                <a:gd name="T12" fmla="*/ 122238 w 249"/>
                <a:gd name="T13" fmla="*/ 520700 h 340"/>
                <a:gd name="T14" fmla="*/ 95250 w 249"/>
                <a:gd name="T15" fmla="*/ 501650 h 340"/>
                <a:gd name="T16" fmla="*/ 66675 w 249"/>
                <a:gd name="T17" fmla="*/ 493713 h 340"/>
                <a:gd name="T18" fmla="*/ 66675 w 249"/>
                <a:gd name="T19" fmla="*/ 477838 h 340"/>
                <a:gd name="T20" fmla="*/ 55563 w 249"/>
                <a:gd name="T21" fmla="*/ 454025 h 340"/>
                <a:gd name="T22" fmla="*/ 42863 w 249"/>
                <a:gd name="T23" fmla="*/ 446088 h 340"/>
                <a:gd name="T24" fmla="*/ 31750 w 249"/>
                <a:gd name="T25" fmla="*/ 438150 h 340"/>
                <a:gd name="T26" fmla="*/ 26988 w 249"/>
                <a:gd name="T27" fmla="*/ 414338 h 340"/>
                <a:gd name="T28" fmla="*/ 15875 w 249"/>
                <a:gd name="T29" fmla="*/ 409575 h 340"/>
                <a:gd name="T30" fmla="*/ 0 w 249"/>
                <a:gd name="T31" fmla="*/ 382588 h 340"/>
                <a:gd name="T32" fmla="*/ 26988 w 249"/>
                <a:gd name="T33" fmla="*/ 379413 h 340"/>
                <a:gd name="T34" fmla="*/ 34925 w 249"/>
                <a:gd name="T35" fmla="*/ 315913 h 340"/>
                <a:gd name="T36" fmla="*/ 58738 w 249"/>
                <a:gd name="T37" fmla="*/ 315913 h 340"/>
                <a:gd name="T38" fmla="*/ 63500 w 249"/>
                <a:gd name="T39" fmla="*/ 252413 h 340"/>
                <a:gd name="T40" fmla="*/ 98425 w 249"/>
                <a:gd name="T41" fmla="*/ 244475 h 340"/>
                <a:gd name="T42" fmla="*/ 95250 w 249"/>
                <a:gd name="T43" fmla="*/ 169863 h 340"/>
                <a:gd name="T44" fmla="*/ 74613 w 249"/>
                <a:gd name="T45" fmla="*/ 161925 h 340"/>
                <a:gd name="T46" fmla="*/ 74613 w 249"/>
                <a:gd name="T47" fmla="*/ 141288 h 340"/>
                <a:gd name="T48" fmla="*/ 103188 w 249"/>
                <a:gd name="T49" fmla="*/ 141288 h 340"/>
                <a:gd name="T50" fmla="*/ 98425 w 249"/>
                <a:gd name="T51" fmla="*/ 117475 h 340"/>
                <a:gd name="T52" fmla="*/ 87313 w 249"/>
                <a:gd name="T53" fmla="*/ 90488 h 340"/>
                <a:gd name="T54" fmla="*/ 87313 w 249"/>
                <a:gd name="T55" fmla="*/ 55563 h 340"/>
                <a:gd name="T56" fmla="*/ 106363 w 249"/>
                <a:gd name="T57" fmla="*/ 0 h 340"/>
                <a:gd name="T58" fmla="*/ 119063 w 249"/>
                <a:gd name="T59" fmla="*/ 23813 h 340"/>
                <a:gd name="T60" fmla="*/ 130175 w 249"/>
                <a:gd name="T61" fmla="*/ 50800 h 340"/>
                <a:gd name="T62" fmla="*/ 146050 w 249"/>
                <a:gd name="T63" fmla="*/ 66675 h 340"/>
                <a:gd name="T64" fmla="*/ 161925 w 249"/>
                <a:gd name="T65" fmla="*/ 103188 h 340"/>
                <a:gd name="T66" fmla="*/ 173038 w 249"/>
                <a:gd name="T67" fmla="*/ 125413 h 340"/>
                <a:gd name="T68" fmla="*/ 177800 w 249"/>
                <a:gd name="T69" fmla="*/ 149225 h 340"/>
                <a:gd name="T70" fmla="*/ 209550 w 249"/>
                <a:gd name="T71" fmla="*/ 161925 h 340"/>
                <a:gd name="T72" fmla="*/ 225425 w 249"/>
                <a:gd name="T73" fmla="*/ 196850 h 340"/>
                <a:gd name="T74" fmla="*/ 249238 w 249"/>
                <a:gd name="T75" fmla="*/ 241300 h 340"/>
                <a:gd name="T76" fmla="*/ 241300 w 249"/>
                <a:gd name="T77" fmla="*/ 260350 h 340"/>
                <a:gd name="T78" fmla="*/ 236538 w 249"/>
                <a:gd name="T79" fmla="*/ 311150 h 340"/>
                <a:gd name="T80" fmla="*/ 268288 w 249"/>
                <a:gd name="T81" fmla="*/ 319088 h 340"/>
                <a:gd name="T82" fmla="*/ 288925 w 249"/>
                <a:gd name="T83" fmla="*/ 334963 h 340"/>
                <a:gd name="T84" fmla="*/ 334963 w 249"/>
                <a:gd name="T85" fmla="*/ 382588 h 340"/>
                <a:gd name="T86" fmla="*/ 371475 w 249"/>
                <a:gd name="T87" fmla="*/ 382588 h 340"/>
                <a:gd name="T88" fmla="*/ 395288 w 249"/>
                <a:gd name="T89" fmla="*/ 409575 h 340"/>
                <a:gd name="T90" fmla="*/ 366713 w 249"/>
                <a:gd name="T91" fmla="*/ 433388 h 340"/>
                <a:gd name="T92" fmla="*/ 363538 w 249"/>
                <a:gd name="T93" fmla="*/ 473075 h 340"/>
                <a:gd name="T94" fmla="*/ 331788 w 249"/>
                <a:gd name="T95" fmla="*/ 501650 h 340"/>
                <a:gd name="T96" fmla="*/ 295275 w 249"/>
                <a:gd name="T97" fmla="*/ 509588 h 340"/>
                <a:gd name="T98" fmla="*/ 268288 w 249"/>
                <a:gd name="T99" fmla="*/ 509588 h 340"/>
                <a:gd name="T100" fmla="*/ 249238 w 249"/>
                <a:gd name="T101" fmla="*/ 539750 h 340"/>
                <a:gd name="T102" fmla="*/ 244475 w 249"/>
                <a:gd name="T103" fmla="*/ 539750 h 34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49" h="340">
                  <a:moveTo>
                    <a:pt x="154" y="340"/>
                  </a:moveTo>
                  <a:lnTo>
                    <a:pt x="147" y="335"/>
                  </a:lnTo>
                  <a:lnTo>
                    <a:pt x="139" y="328"/>
                  </a:lnTo>
                  <a:lnTo>
                    <a:pt x="117" y="330"/>
                  </a:lnTo>
                  <a:lnTo>
                    <a:pt x="117" y="338"/>
                  </a:lnTo>
                  <a:lnTo>
                    <a:pt x="80" y="340"/>
                  </a:lnTo>
                  <a:lnTo>
                    <a:pt x="77" y="328"/>
                  </a:lnTo>
                  <a:lnTo>
                    <a:pt x="60" y="316"/>
                  </a:lnTo>
                  <a:lnTo>
                    <a:pt x="42" y="311"/>
                  </a:lnTo>
                  <a:lnTo>
                    <a:pt x="42" y="301"/>
                  </a:lnTo>
                  <a:lnTo>
                    <a:pt x="35" y="286"/>
                  </a:lnTo>
                  <a:lnTo>
                    <a:pt x="27" y="281"/>
                  </a:lnTo>
                  <a:lnTo>
                    <a:pt x="20" y="276"/>
                  </a:lnTo>
                  <a:lnTo>
                    <a:pt x="17" y="261"/>
                  </a:lnTo>
                  <a:lnTo>
                    <a:pt x="10" y="258"/>
                  </a:lnTo>
                  <a:lnTo>
                    <a:pt x="0" y="241"/>
                  </a:lnTo>
                  <a:lnTo>
                    <a:pt x="17" y="239"/>
                  </a:lnTo>
                  <a:lnTo>
                    <a:pt x="22" y="199"/>
                  </a:lnTo>
                  <a:lnTo>
                    <a:pt x="37" y="199"/>
                  </a:lnTo>
                  <a:lnTo>
                    <a:pt x="40" y="159"/>
                  </a:lnTo>
                  <a:lnTo>
                    <a:pt x="62" y="154"/>
                  </a:lnTo>
                  <a:lnTo>
                    <a:pt x="60" y="107"/>
                  </a:lnTo>
                  <a:lnTo>
                    <a:pt x="47" y="102"/>
                  </a:lnTo>
                  <a:lnTo>
                    <a:pt x="47" y="89"/>
                  </a:lnTo>
                  <a:lnTo>
                    <a:pt x="65" y="89"/>
                  </a:lnTo>
                  <a:lnTo>
                    <a:pt x="62" y="74"/>
                  </a:lnTo>
                  <a:lnTo>
                    <a:pt x="55" y="57"/>
                  </a:lnTo>
                  <a:lnTo>
                    <a:pt x="55" y="35"/>
                  </a:lnTo>
                  <a:lnTo>
                    <a:pt x="67" y="0"/>
                  </a:lnTo>
                  <a:lnTo>
                    <a:pt x="75" y="15"/>
                  </a:lnTo>
                  <a:lnTo>
                    <a:pt x="82" y="32"/>
                  </a:lnTo>
                  <a:lnTo>
                    <a:pt x="92" y="42"/>
                  </a:lnTo>
                  <a:lnTo>
                    <a:pt x="102" y="65"/>
                  </a:lnTo>
                  <a:lnTo>
                    <a:pt x="109" y="79"/>
                  </a:lnTo>
                  <a:lnTo>
                    <a:pt x="112" y="94"/>
                  </a:lnTo>
                  <a:lnTo>
                    <a:pt x="132" y="102"/>
                  </a:lnTo>
                  <a:lnTo>
                    <a:pt x="142" y="124"/>
                  </a:lnTo>
                  <a:lnTo>
                    <a:pt x="157" y="152"/>
                  </a:lnTo>
                  <a:lnTo>
                    <a:pt x="152" y="164"/>
                  </a:lnTo>
                  <a:lnTo>
                    <a:pt x="149" y="196"/>
                  </a:lnTo>
                  <a:lnTo>
                    <a:pt x="169" y="201"/>
                  </a:lnTo>
                  <a:lnTo>
                    <a:pt x="182" y="211"/>
                  </a:lnTo>
                  <a:lnTo>
                    <a:pt x="211" y="241"/>
                  </a:lnTo>
                  <a:lnTo>
                    <a:pt x="234" y="241"/>
                  </a:lnTo>
                  <a:lnTo>
                    <a:pt x="249" y="258"/>
                  </a:lnTo>
                  <a:lnTo>
                    <a:pt x="231" y="273"/>
                  </a:lnTo>
                  <a:lnTo>
                    <a:pt x="229" y="298"/>
                  </a:lnTo>
                  <a:lnTo>
                    <a:pt x="209" y="316"/>
                  </a:lnTo>
                  <a:lnTo>
                    <a:pt x="186" y="321"/>
                  </a:lnTo>
                  <a:lnTo>
                    <a:pt x="169" y="321"/>
                  </a:lnTo>
                  <a:lnTo>
                    <a:pt x="157" y="340"/>
                  </a:lnTo>
                  <a:lnTo>
                    <a:pt x="154" y="34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74" name="Freeform 192"/>
            <p:cNvSpPr>
              <a:spLocks/>
            </p:cNvSpPr>
            <p:nvPr/>
          </p:nvSpPr>
          <p:spPr bwMode="auto">
            <a:xfrm>
              <a:off x="4900637" y="2814252"/>
              <a:ext cx="349464" cy="472824"/>
            </a:xfrm>
            <a:custGeom>
              <a:avLst/>
              <a:gdLst>
                <a:gd name="T0" fmla="*/ 244475 w 249"/>
                <a:gd name="T1" fmla="*/ 539750 h 340"/>
                <a:gd name="T2" fmla="*/ 233363 w 249"/>
                <a:gd name="T3" fmla="*/ 531813 h 340"/>
                <a:gd name="T4" fmla="*/ 220663 w 249"/>
                <a:gd name="T5" fmla="*/ 520700 h 340"/>
                <a:gd name="T6" fmla="*/ 185738 w 249"/>
                <a:gd name="T7" fmla="*/ 523875 h 340"/>
                <a:gd name="T8" fmla="*/ 185738 w 249"/>
                <a:gd name="T9" fmla="*/ 536575 h 340"/>
                <a:gd name="T10" fmla="*/ 127000 w 249"/>
                <a:gd name="T11" fmla="*/ 539750 h 340"/>
                <a:gd name="T12" fmla="*/ 122238 w 249"/>
                <a:gd name="T13" fmla="*/ 520700 h 340"/>
                <a:gd name="T14" fmla="*/ 95250 w 249"/>
                <a:gd name="T15" fmla="*/ 501650 h 340"/>
                <a:gd name="T16" fmla="*/ 66675 w 249"/>
                <a:gd name="T17" fmla="*/ 493713 h 340"/>
                <a:gd name="T18" fmla="*/ 66675 w 249"/>
                <a:gd name="T19" fmla="*/ 477838 h 340"/>
                <a:gd name="T20" fmla="*/ 55563 w 249"/>
                <a:gd name="T21" fmla="*/ 454025 h 340"/>
                <a:gd name="T22" fmla="*/ 42863 w 249"/>
                <a:gd name="T23" fmla="*/ 446088 h 340"/>
                <a:gd name="T24" fmla="*/ 31750 w 249"/>
                <a:gd name="T25" fmla="*/ 438150 h 340"/>
                <a:gd name="T26" fmla="*/ 26988 w 249"/>
                <a:gd name="T27" fmla="*/ 414338 h 340"/>
                <a:gd name="T28" fmla="*/ 15875 w 249"/>
                <a:gd name="T29" fmla="*/ 409575 h 340"/>
                <a:gd name="T30" fmla="*/ 0 w 249"/>
                <a:gd name="T31" fmla="*/ 382588 h 340"/>
                <a:gd name="T32" fmla="*/ 26988 w 249"/>
                <a:gd name="T33" fmla="*/ 379413 h 340"/>
                <a:gd name="T34" fmla="*/ 34925 w 249"/>
                <a:gd name="T35" fmla="*/ 315913 h 340"/>
                <a:gd name="T36" fmla="*/ 58738 w 249"/>
                <a:gd name="T37" fmla="*/ 315913 h 340"/>
                <a:gd name="T38" fmla="*/ 63500 w 249"/>
                <a:gd name="T39" fmla="*/ 252413 h 340"/>
                <a:gd name="T40" fmla="*/ 98425 w 249"/>
                <a:gd name="T41" fmla="*/ 244475 h 340"/>
                <a:gd name="T42" fmla="*/ 95250 w 249"/>
                <a:gd name="T43" fmla="*/ 169863 h 340"/>
                <a:gd name="T44" fmla="*/ 74613 w 249"/>
                <a:gd name="T45" fmla="*/ 161925 h 340"/>
                <a:gd name="T46" fmla="*/ 74613 w 249"/>
                <a:gd name="T47" fmla="*/ 141288 h 340"/>
                <a:gd name="T48" fmla="*/ 103188 w 249"/>
                <a:gd name="T49" fmla="*/ 141288 h 340"/>
                <a:gd name="T50" fmla="*/ 98425 w 249"/>
                <a:gd name="T51" fmla="*/ 117475 h 340"/>
                <a:gd name="T52" fmla="*/ 87313 w 249"/>
                <a:gd name="T53" fmla="*/ 90488 h 340"/>
                <a:gd name="T54" fmla="*/ 87313 w 249"/>
                <a:gd name="T55" fmla="*/ 55563 h 340"/>
                <a:gd name="T56" fmla="*/ 106363 w 249"/>
                <a:gd name="T57" fmla="*/ 0 h 340"/>
                <a:gd name="T58" fmla="*/ 119063 w 249"/>
                <a:gd name="T59" fmla="*/ 23813 h 340"/>
                <a:gd name="T60" fmla="*/ 130175 w 249"/>
                <a:gd name="T61" fmla="*/ 50800 h 340"/>
                <a:gd name="T62" fmla="*/ 146050 w 249"/>
                <a:gd name="T63" fmla="*/ 66675 h 340"/>
                <a:gd name="T64" fmla="*/ 161925 w 249"/>
                <a:gd name="T65" fmla="*/ 103188 h 340"/>
                <a:gd name="T66" fmla="*/ 173038 w 249"/>
                <a:gd name="T67" fmla="*/ 125413 h 340"/>
                <a:gd name="T68" fmla="*/ 177800 w 249"/>
                <a:gd name="T69" fmla="*/ 149225 h 340"/>
                <a:gd name="T70" fmla="*/ 209550 w 249"/>
                <a:gd name="T71" fmla="*/ 161925 h 340"/>
                <a:gd name="T72" fmla="*/ 225425 w 249"/>
                <a:gd name="T73" fmla="*/ 196850 h 340"/>
                <a:gd name="T74" fmla="*/ 249238 w 249"/>
                <a:gd name="T75" fmla="*/ 241300 h 340"/>
                <a:gd name="T76" fmla="*/ 241300 w 249"/>
                <a:gd name="T77" fmla="*/ 260350 h 340"/>
                <a:gd name="T78" fmla="*/ 236538 w 249"/>
                <a:gd name="T79" fmla="*/ 311150 h 340"/>
                <a:gd name="T80" fmla="*/ 268288 w 249"/>
                <a:gd name="T81" fmla="*/ 319088 h 340"/>
                <a:gd name="T82" fmla="*/ 288925 w 249"/>
                <a:gd name="T83" fmla="*/ 334963 h 340"/>
                <a:gd name="T84" fmla="*/ 334963 w 249"/>
                <a:gd name="T85" fmla="*/ 382588 h 340"/>
                <a:gd name="T86" fmla="*/ 371475 w 249"/>
                <a:gd name="T87" fmla="*/ 382588 h 340"/>
                <a:gd name="T88" fmla="*/ 395288 w 249"/>
                <a:gd name="T89" fmla="*/ 409575 h 340"/>
                <a:gd name="T90" fmla="*/ 366713 w 249"/>
                <a:gd name="T91" fmla="*/ 433388 h 340"/>
                <a:gd name="T92" fmla="*/ 363538 w 249"/>
                <a:gd name="T93" fmla="*/ 473075 h 340"/>
                <a:gd name="T94" fmla="*/ 331788 w 249"/>
                <a:gd name="T95" fmla="*/ 501650 h 340"/>
                <a:gd name="T96" fmla="*/ 295275 w 249"/>
                <a:gd name="T97" fmla="*/ 509588 h 340"/>
                <a:gd name="T98" fmla="*/ 268288 w 249"/>
                <a:gd name="T99" fmla="*/ 509588 h 340"/>
                <a:gd name="T100" fmla="*/ 244475 w 249"/>
                <a:gd name="T101" fmla="*/ 539750 h 34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49" h="340">
                  <a:moveTo>
                    <a:pt x="154" y="340"/>
                  </a:moveTo>
                  <a:lnTo>
                    <a:pt x="147" y="335"/>
                  </a:lnTo>
                  <a:lnTo>
                    <a:pt x="139" y="328"/>
                  </a:lnTo>
                  <a:lnTo>
                    <a:pt x="117" y="330"/>
                  </a:lnTo>
                  <a:lnTo>
                    <a:pt x="117" y="338"/>
                  </a:lnTo>
                  <a:lnTo>
                    <a:pt x="80" y="340"/>
                  </a:lnTo>
                  <a:lnTo>
                    <a:pt x="77" y="328"/>
                  </a:lnTo>
                  <a:lnTo>
                    <a:pt x="60" y="316"/>
                  </a:lnTo>
                  <a:lnTo>
                    <a:pt x="42" y="311"/>
                  </a:lnTo>
                  <a:lnTo>
                    <a:pt x="42" y="301"/>
                  </a:lnTo>
                  <a:lnTo>
                    <a:pt x="35" y="286"/>
                  </a:lnTo>
                  <a:lnTo>
                    <a:pt x="27" y="281"/>
                  </a:lnTo>
                  <a:lnTo>
                    <a:pt x="20" y="276"/>
                  </a:lnTo>
                  <a:lnTo>
                    <a:pt x="17" y="261"/>
                  </a:lnTo>
                  <a:lnTo>
                    <a:pt x="10" y="258"/>
                  </a:lnTo>
                  <a:lnTo>
                    <a:pt x="0" y="241"/>
                  </a:lnTo>
                  <a:lnTo>
                    <a:pt x="17" y="239"/>
                  </a:lnTo>
                  <a:lnTo>
                    <a:pt x="22" y="199"/>
                  </a:lnTo>
                  <a:lnTo>
                    <a:pt x="37" y="199"/>
                  </a:lnTo>
                  <a:lnTo>
                    <a:pt x="40" y="159"/>
                  </a:lnTo>
                  <a:lnTo>
                    <a:pt x="62" y="154"/>
                  </a:lnTo>
                  <a:lnTo>
                    <a:pt x="60" y="107"/>
                  </a:lnTo>
                  <a:lnTo>
                    <a:pt x="47" y="102"/>
                  </a:lnTo>
                  <a:lnTo>
                    <a:pt x="47" y="89"/>
                  </a:lnTo>
                  <a:lnTo>
                    <a:pt x="65" y="89"/>
                  </a:lnTo>
                  <a:lnTo>
                    <a:pt x="62" y="74"/>
                  </a:lnTo>
                  <a:lnTo>
                    <a:pt x="55" y="57"/>
                  </a:lnTo>
                  <a:lnTo>
                    <a:pt x="55" y="35"/>
                  </a:lnTo>
                  <a:lnTo>
                    <a:pt x="67" y="0"/>
                  </a:lnTo>
                  <a:lnTo>
                    <a:pt x="75" y="15"/>
                  </a:lnTo>
                  <a:lnTo>
                    <a:pt x="82" y="32"/>
                  </a:lnTo>
                  <a:lnTo>
                    <a:pt x="92" y="42"/>
                  </a:lnTo>
                  <a:lnTo>
                    <a:pt x="102" y="65"/>
                  </a:lnTo>
                  <a:lnTo>
                    <a:pt x="109" y="79"/>
                  </a:lnTo>
                  <a:lnTo>
                    <a:pt x="112" y="94"/>
                  </a:lnTo>
                  <a:lnTo>
                    <a:pt x="132" y="102"/>
                  </a:lnTo>
                  <a:lnTo>
                    <a:pt x="142" y="124"/>
                  </a:lnTo>
                  <a:lnTo>
                    <a:pt x="157" y="152"/>
                  </a:lnTo>
                  <a:lnTo>
                    <a:pt x="152" y="164"/>
                  </a:lnTo>
                  <a:lnTo>
                    <a:pt x="149" y="196"/>
                  </a:lnTo>
                  <a:lnTo>
                    <a:pt x="169" y="201"/>
                  </a:lnTo>
                  <a:lnTo>
                    <a:pt x="182" y="211"/>
                  </a:lnTo>
                  <a:lnTo>
                    <a:pt x="211" y="241"/>
                  </a:lnTo>
                  <a:lnTo>
                    <a:pt x="234" y="241"/>
                  </a:lnTo>
                  <a:lnTo>
                    <a:pt x="249" y="258"/>
                  </a:lnTo>
                  <a:lnTo>
                    <a:pt x="231" y="273"/>
                  </a:lnTo>
                  <a:lnTo>
                    <a:pt x="229" y="298"/>
                  </a:lnTo>
                  <a:lnTo>
                    <a:pt x="209" y="316"/>
                  </a:lnTo>
                  <a:lnTo>
                    <a:pt x="186" y="321"/>
                  </a:lnTo>
                  <a:lnTo>
                    <a:pt x="169" y="321"/>
                  </a:lnTo>
                  <a:lnTo>
                    <a:pt x="154" y="34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75" name="Freeform 193"/>
            <p:cNvSpPr>
              <a:spLocks/>
            </p:cNvSpPr>
            <p:nvPr/>
          </p:nvSpPr>
          <p:spPr bwMode="auto">
            <a:xfrm>
              <a:off x="5095722" y="3035367"/>
              <a:ext cx="265258" cy="393554"/>
            </a:xfrm>
            <a:custGeom>
              <a:avLst/>
              <a:gdLst>
                <a:gd name="T0" fmla="*/ 47625 w 189"/>
                <a:gd name="T1" fmla="*/ 66675 h 283"/>
                <a:gd name="T2" fmla="*/ 68262 w 189"/>
                <a:gd name="T3" fmla="*/ 82550 h 283"/>
                <a:gd name="T4" fmla="*/ 114300 w 189"/>
                <a:gd name="T5" fmla="*/ 130175 h 283"/>
                <a:gd name="T6" fmla="*/ 150812 w 189"/>
                <a:gd name="T7" fmla="*/ 130175 h 283"/>
                <a:gd name="T8" fmla="*/ 174625 w 189"/>
                <a:gd name="T9" fmla="*/ 157162 h 283"/>
                <a:gd name="T10" fmla="*/ 146050 w 189"/>
                <a:gd name="T11" fmla="*/ 180975 h 283"/>
                <a:gd name="T12" fmla="*/ 142875 w 189"/>
                <a:gd name="T13" fmla="*/ 220662 h 283"/>
                <a:gd name="T14" fmla="*/ 111125 w 189"/>
                <a:gd name="T15" fmla="*/ 249237 h 283"/>
                <a:gd name="T16" fmla="*/ 74612 w 189"/>
                <a:gd name="T17" fmla="*/ 257175 h 283"/>
                <a:gd name="T18" fmla="*/ 47625 w 189"/>
                <a:gd name="T19" fmla="*/ 257175 h 283"/>
                <a:gd name="T20" fmla="*/ 23812 w 189"/>
                <a:gd name="T21" fmla="*/ 287337 h 283"/>
                <a:gd name="T22" fmla="*/ 12700 w 189"/>
                <a:gd name="T23" fmla="*/ 300037 h 283"/>
                <a:gd name="T24" fmla="*/ 0 w 189"/>
                <a:gd name="T25" fmla="*/ 319087 h 283"/>
                <a:gd name="T26" fmla="*/ 7937 w 189"/>
                <a:gd name="T27" fmla="*/ 441325 h 283"/>
                <a:gd name="T28" fmla="*/ 20637 w 189"/>
                <a:gd name="T29" fmla="*/ 449262 h 283"/>
                <a:gd name="T30" fmla="*/ 39687 w 189"/>
                <a:gd name="T31" fmla="*/ 422275 h 283"/>
                <a:gd name="T32" fmla="*/ 55562 w 189"/>
                <a:gd name="T33" fmla="*/ 395287 h 283"/>
                <a:gd name="T34" fmla="*/ 87312 w 189"/>
                <a:gd name="T35" fmla="*/ 371475 h 283"/>
                <a:gd name="T36" fmla="*/ 142875 w 189"/>
                <a:gd name="T37" fmla="*/ 319087 h 283"/>
                <a:gd name="T38" fmla="*/ 193675 w 189"/>
                <a:gd name="T39" fmla="*/ 271462 h 283"/>
                <a:gd name="T40" fmla="*/ 225425 w 189"/>
                <a:gd name="T41" fmla="*/ 225425 h 283"/>
                <a:gd name="T42" fmla="*/ 236537 w 189"/>
                <a:gd name="T43" fmla="*/ 173037 h 283"/>
                <a:gd name="T44" fmla="*/ 252412 w 189"/>
                <a:gd name="T45" fmla="*/ 130175 h 283"/>
                <a:gd name="T46" fmla="*/ 276225 w 189"/>
                <a:gd name="T47" fmla="*/ 98425 h 283"/>
                <a:gd name="T48" fmla="*/ 288925 w 189"/>
                <a:gd name="T49" fmla="*/ 66675 h 283"/>
                <a:gd name="T50" fmla="*/ 300037 w 189"/>
                <a:gd name="T51" fmla="*/ 47625 h 283"/>
                <a:gd name="T52" fmla="*/ 284162 w 189"/>
                <a:gd name="T53" fmla="*/ 31750 h 283"/>
                <a:gd name="T54" fmla="*/ 265112 w 189"/>
                <a:gd name="T55" fmla="*/ 0 h 283"/>
                <a:gd name="T56" fmla="*/ 233362 w 189"/>
                <a:gd name="T57" fmla="*/ 26987 h 283"/>
                <a:gd name="T58" fmla="*/ 201612 w 189"/>
                <a:gd name="T59" fmla="*/ 34925 h 283"/>
                <a:gd name="T60" fmla="*/ 182562 w 189"/>
                <a:gd name="T61" fmla="*/ 42862 h 283"/>
                <a:gd name="T62" fmla="*/ 166687 w 189"/>
                <a:gd name="T63" fmla="*/ 55562 h 283"/>
                <a:gd name="T64" fmla="*/ 106362 w 189"/>
                <a:gd name="T65" fmla="*/ 50800 h 283"/>
                <a:gd name="T66" fmla="*/ 74612 w 189"/>
                <a:gd name="T67" fmla="*/ 39687 h 283"/>
                <a:gd name="T68" fmla="*/ 47625 w 189"/>
                <a:gd name="T69" fmla="*/ 66675 h 28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89" h="283">
                  <a:moveTo>
                    <a:pt x="30" y="42"/>
                  </a:moveTo>
                  <a:lnTo>
                    <a:pt x="43" y="52"/>
                  </a:lnTo>
                  <a:lnTo>
                    <a:pt x="72" y="82"/>
                  </a:lnTo>
                  <a:lnTo>
                    <a:pt x="95" y="82"/>
                  </a:lnTo>
                  <a:lnTo>
                    <a:pt x="110" y="99"/>
                  </a:lnTo>
                  <a:lnTo>
                    <a:pt x="92" y="114"/>
                  </a:lnTo>
                  <a:lnTo>
                    <a:pt x="90" y="139"/>
                  </a:lnTo>
                  <a:lnTo>
                    <a:pt x="70" y="157"/>
                  </a:lnTo>
                  <a:lnTo>
                    <a:pt x="47" y="162"/>
                  </a:lnTo>
                  <a:lnTo>
                    <a:pt x="30" y="162"/>
                  </a:lnTo>
                  <a:lnTo>
                    <a:pt x="15" y="181"/>
                  </a:lnTo>
                  <a:lnTo>
                    <a:pt x="8" y="189"/>
                  </a:lnTo>
                  <a:lnTo>
                    <a:pt x="0" y="201"/>
                  </a:lnTo>
                  <a:lnTo>
                    <a:pt x="5" y="278"/>
                  </a:lnTo>
                  <a:lnTo>
                    <a:pt x="13" y="283"/>
                  </a:lnTo>
                  <a:lnTo>
                    <a:pt x="25" y="266"/>
                  </a:lnTo>
                  <a:lnTo>
                    <a:pt x="35" y="249"/>
                  </a:lnTo>
                  <a:lnTo>
                    <a:pt x="55" y="234"/>
                  </a:lnTo>
                  <a:lnTo>
                    <a:pt x="90" y="201"/>
                  </a:lnTo>
                  <a:lnTo>
                    <a:pt x="122" y="171"/>
                  </a:lnTo>
                  <a:lnTo>
                    <a:pt x="142" y="142"/>
                  </a:lnTo>
                  <a:lnTo>
                    <a:pt x="149" y="109"/>
                  </a:lnTo>
                  <a:lnTo>
                    <a:pt x="159" y="82"/>
                  </a:lnTo>
                  <a:lnTo>
                    <a:pt x="174" y="62"/>
                  </a:lnTo>
                  <a:lnTo>
                    <a:pt x="182" y="42"/>
                  </a:lnTo>
                  <a:lnTo>
                    <a:pt x="189" y="30"/>
                  </a:lnTo>
                  <a:lnTo>
                    <a:pt x="179" y="20"/>
                  </a:lnTo>
                  <a:lnTo>
                    <a:pt x="167" y="0"/>
                  </a:lnTo>
                  <a:lnTo>
                    <a:pt x="147" y="17"/>
                  </a:lnTo>
                  <a:lnTo>
                    <a:pt x="127" y="22"/>
                  </a:lnTo>
                  <a:lnTo>
                    <a:pt x="115" y="27"/>
                  </a:lnTo>
                  <a:lnTo>
                    <a:pt x="105" y="35"/>
                  </a:lnTo>
                  <a:lnTo>
                    <a:pt x="67" y="32"/>
                  </a:lnTo>
                  <a:lnTo>
                    <a:pt x="47" y="25"/>
                  </a:lnTo>
                  <a:lnTo>
                    <a:pt x="30" y="4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76" name="Freeform 194"/>
            <p:cNvSpPr>
              <a:spLocks/>
            </p:cNvSpPr>
            <p:nvPr/>
          </p:nvSpPr>
          <p:spPr bwMode="auto">
            <a:xfrm>
              <a:off x="4313988" y="2419306"/>
              <a:ext cx="380341" cy="450572"/>
            </a:xfrm>
            <a:custGeom>
              <a:avLst/>
              <a:gdLst>
                <a:gd name="T0" fmla="*/ 52388 w 271"/>
                <a:gd name="T1" fmla="*/ 4763 h 324"/>
                <a:gd name="T2" fmla="*/ 76200 w 271"/>
                <a:gd name="T3" fmla="*/ 20638 h 324"/>
                <a:gd name="T4" fmla="*/ 92075 w 271"/>
                <a:gd name="T5" fmla="*/ 20638 h 324"/>
                <a:gd name="T6" fmla="*/ 158750 w 271"/>
                <a:gd name="T7" fmla="*/ 31750 h 324"/>
                <a:gd name="T8" fmla="*/ 166688 w 271"/>
                <a:gd name="T9" fmla="*/ 55563 h 324"/>
                <a:gd name="T10" fmla="*/ 209550 w 271"/>
                <a:gd name="T11" fmla="*/ 60325 h 324"/>
                <a:gd name="T12" fmla="*/ 209550 w 271"/>
                <a:gd name="T13" fmla="*/ 76200 h 324"/>
                <a:gd name="T14" fmla="*/ 252413 w 271"/>
                <a:gd name="T15" fmla="*/ 84138 h 324"/>
                <a:gd name="T16" fmla="*/ 276225 w 271"/>
                <a:gd name="T17" fmla="*/ 95250 h 324"/>
                <a:gd name="T18" fmla="*/ 284163 w 271"/>
                <a:gd name="T19" fmla="*/ 79375 h 324"/>
                <a:gd name="T20" fmla="*/ 284163 w 271"/>
                <a:gd name="T21" fmla="*/ 39688 h 324"/>
                <a:gd name="T22" fmla="*/ 296863 w 271"/>
                <a:gd name="T23" fmla="*/ 28575 h 324"/>
                <a:gd name="T24" fmla="*/ 307975 w 271"/>
                <a:gd name="T25" fmla="*/ 12700 h 324"/>
                <a:gd name="T26" fmla="*/ 320675 w 271"/>
                <a:gd name="T27" fmla="*/ 0 h 324"/>
                <a:gd name="T28" fmla="*/ 347663 w 271"/>
                <a:gd name="T29" fmla="*/ 4763 h 324"/>
                <a:gd name="T30" fmla="*/ 363538 w 271"/>
                <a:gd name="T31" fmla="*/ 20638 h 324"/>
                <a:gd name="T32" fmla="*/ 379413 w 271"/>
                <a:gd name="T33" fmla="*/ 31750 h 324"/>
                <a:gd name="T34" fmla="*/ 406400 w 271"/>
                <a:gd name="T35" fmla="*/ 31750 h 324"/>
                <a:gd name="T36" fmla="*/ 430213 w 271"/>
                <a:gd name="T37" fmla="*/ 39688 h 324"/>
                <a:gd name="T38" fmla="*/ 427038 w 271"/>
                <a:gd name="T39" fmla="*/ 68263 h 324"/>
                <a:gd name="T40" fmla="*/ 427038 w 271"/>
                <a:gd name="T41" fmla="*/ 411163 h 324"/>
                <a:gd name="T42" fmla="*/ 427038 w 271"/>
                <a:gd name="T43" fmla="*/ 458788 h 324"/>
                <a:gd name="T44" fmla="*/ 406400 w 271"/>
                <a:gd name="T45" fmla="*/ 461963 h 324"/>
                <a:gd name="T46" fmla="*/ 411163 w 271"/>
                <a:gd name="T47" fmla="*/ 514350 h 324"/>
                <a:gd name="T48" fmla="*/ 390525 w 271"/>
                <a:gd name="T49" fmla="*/ 514350 h 324"/>
                <a:gd name="T50" fmla="*/ 344488 w 271"/>
                <a:gd name="T51" fmla="*/ 474663 h 324"/>
                <a:gd name="T52" fmla="*/ 323850 w 271"/>
                <a:gd name="T53" fmla="*/ 466725 h 324"/>
                <a:gd name="T54" fmla="*/ 280988 w 271"/>
                <a:gd name="T55" fmla="*/ 442913 h 324"/>
                <a:gd name="T56" fmla="*/ 268288 w 271"/>
                <a:gd name="T57" fmla="*/ 419100 h 324"/>
                <a:gd name="T58" fmla="*/ 217488 w 271"/>
                <a:gd name="T59" fmla="*/ 411163 h 324"/>
                <a:gd name="T60" fmla="*/ 209550 w 271"/>
                <a:gd name="T61" fmla="*/ 387350 h 324"/>
                <a:gd name="T62" fmla="*/ 185738 w 271"/>
                <a:gd name="T63" fmla="*/ 379413 h 324"/>
                <a:gd name="T64" fmla="*/ 182563 w 271"/>
                <a:gd name="T65" fmla="*/ 368300 h 324"/>
                <a:gd name="T66" fmla="*/ 153988 w 271"/>
                <a:gd name="T67" fmla="*/ 363538 h 324"/>
                <a:gd name="T68" fmla="*/ 138113 w 271"/>
                <a:gd name="T69" fmla="*/ 355600 h 324"/>
                <a:gd name="T70" fmla="*/ 107950 w 271"/>
                <a:gd name="T71" fmla="*/ 352425 h 324"/>
                <a:gd name="T72" fmla="*/ 100013 w 271"/>
                <a:gd name="T73" fmla="*/ 339725 h 324"/>
                <a:gd name="T74" fmla="*/ 63500 w 271"/>
                <a:gd name="T75" fmla="*/ 339725 h 324"/>
                <a:gd name="T76" fmla="*/ 60325 w 271"/>
                <a:gd name="T77" fmla="*/ 312738 h 324"/>
                <a:gd name="T78" fmla="*/ 15875 w 271"/>
                <a:gd name="T79" fmla="*/ 304800 h 324"/>
                <a:gd name="T80" fmla="*/ 0 w 271"/>
                <a:gd name="T81" fmla="*/ 288925 h 324"/>
                <a:gd name="T82" fmla="*/ 0 w 271"/>
                <a:gd name="T83" fmla="*/ 257175 h 324"/>
                <a:gd name="T84" fmla="*/ 4763 w 271"/>
                <a:gd name="T85" fmla="*/ 68263 h 324"/>
                <a:gd name="T86" fmla="*/ 31750 w 271"/>
                <a:gd name="T87" fmla="*/ 52388 h 324"/>
                <a:gd name="T88" fmla="*/ 47625 w 271"/>
                <a:gd name="T89" fmla="*/ 47625 h 324"/>
                <a:gd name="T90" fmla="*/ 52388 w 271"/>
                <a:gd name="T91" fmla="*/ 4763 h 32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71" h="324">
                  <a:moveTo>
                    <a:pt x="33" y="3"/>
                  </a:moveTo>
                  <a:lnTo>
                    <a:pt x="48" y="13"/>
                  </a:lnTo>
                  <a:lnTo>
                    <a:pt x="58" y="13"/>
                  </a:lnTo>
                  <a:lnTo>
                    <a:pt x="100" y="20"/>
                  </a:lnTo>
                  <a:lnTo>
                    <a:pt x="105" y="35"/>
                  </a:lnTo>
                  <a:lnTo>
                    <a:pt x="132" y="38"/>
                  </a:lnTo>
                  <a:lnTo>
                    <a:pt x="132" y="48"/>
                  </a:lnTo>
                  <a:lnTo>
                    <a:pt x="159" y="53"/>
                  </a:lnTo>
                  <a:lnTo>
                    <a:pt x="174" y="60"/>
                  </a:lnTo>
                  <a:lnTo>
                    <a:pt x="179" y="50"/>
                  </a:lnTo>
                  <a:lnTo>
                    <a:pt x="179" y="25"/>
                  </a:lnTo>
                  <a:lnTo>
                    <a:pt x="187" y="18"/>
                  </a:lnTo>
                  <a:lnTo>
                    <a:pt x="194" y="8"/>
                  </a:lnTo>
                  <a:lnTo>
                    <a:pt x="202" y="0"/>
                  </a:lnTo>
                  <a:lnTo>
                    <a:pt x="219" y="3"/>
                  </a:lnTo>
                  <a:lnTo>
                    <a:pt x="229" y="13"/>
                  </a:lnTo>
                  <a:lnTo>
                    <a:pt x="239" y="20"/>
                  </a:lnTo>
                  <a:lnTo>
                    <a:pt x="256" y="20"/>
                  </a:lnTo>
                  <a:lnTo>
                    <a:pt x="271" y="25"/>
                  </a:lnTo>
                  <a:lnTo>
                    <a:pt x="269" y="43"/>
                  </a:lnTo>
                  <a:lnTo>
                    <a:pt x="269" y="259"/>
                  </a:lnTo>
                  <a:lnTo>
                    <a:pt x="269" y="289"/>
                  </a:lnTo>
                  <a:lnTo>
                    <a:pt x="256" y="291"/>
                  </a:lnTo>
                  <a:lnTo>
                    <a:pt x="259" y="324"/>
                  </a:lnTo>
                  <a:lnTo>
                    <a:pt x="246" y="324"/>
                  </a:lnTo>
                  <a:lnTo>
                    <a:pt x="217" y="299"/>
                  </a:lnTo>
                  <a:lnTo>
                    <a:pt x="204" y="294"/>
                  </a:lnTo>
                  <a:lnTo>
                    <a:pt x="177" y="279"/>
                  </a:lnTo>
                  <a:lnTo>
                    <a:pt x="169" y="264"/>
                  </a:lnTo>
                  <a:lnTo>
                    <a:pt x="137" y="259"/>
                  </a:lnTo>
                  <a:lnTo>
                    <a:pt x="132" y="244"/>
                  </a:lnTo>
                  <a:lnTo>
                    <a:pt x="117" y="239"/>
                  </a:lnTo>
                  <a:lnTo>
                    <a:pt x="115" y="232"/>
                  </a:lnTo>
                  <a:lnTo>
                    <a:pt x="97" y="229"/>
                  </a:lnTo>
                  <a:lnTo>
                    <a:pt x="87" y="224"/>
                  </a:lnTo>
                  <a:lnTo>
                    <a:pt x="68" y="222"/>
                  </a:lnTo>
                  <a:lnTo>
                    <a:pt x="63" y="214"/>
                  </a:lnTo>
                  <a:lnTo>
                    <a:pt x="40" y="214"/>
                  </a:lnTo>
                  <a:lnTo>
                    <a:pt x="38" y="197"/>
                  </a:lnTo>
                  <a:lnTo>
                    <a:pt x="10" y="192"/>
                  </a:lnTo>
                  <a:lnTo>
                    <a:pt x="0" y="182"/>
                  </a:lnTo>
                  <a:lnTo>
                    <a:pt x="0" y="162"/>
                  </a:lnTo>
                  <a:lnTo>
                    <a:pt x="3" y="43"/>
                  </a:lnTo>
                  <a:lnTo>
                    <a:pt x="20" y="33"/>
                  </a:lnTo>
                  <a:lnTo>
                    <a:pt x="30" y="30"/>
                  </a:lnTo>
                  <a:lnTo>
                    <a:pt x="33" y="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77" name="Freeform 195"/>
            <p:cNvSpPr>
              <a:spLocks/>
            </p:cNvSpPr>
            <p:nvPr/>
          </p:nvSpPr>
          <p:spPr bwMode="auto">
            <a:xfrm>
              <a:off x="4313988" y="2419306"/>
              <a:ext cx="380341" cy="450572"/>
            </a:xfrm>
            <a:custGeom>
              <a:avLst/>
              <a:gdLst>
                <a:gd name="T0" fmla="*/ 52388 w 271"/>
                <a:gd name="T1" fmla="*/ 4763 h 324"/>
                <a:gd name="T2" fmla="*/ 76200 w 271"/>
                <a:gd name="T3" fmla="*/ 20638 h 324"/>
                <a:gd name="T4" fmla="*/ 92075 w 271"/>
                <a:gd name="T5" fmla="*/ 20638 h 324"/>
                <a:gd name="T6" fmla="*/ 158750 w 271"/>
                <a:gd name="T7" fmla="*/ 31750 h 324"/>
                <a:gd name="T8" fmla="*/ 166688 w 271"/>
                <a:gd name="T9" fmla="*/ 55563 h 324"/>
                <a:gd name="T10" fmla="*/ 209550 w 271"/>
                <a:gd name="T11" fmla="*/ 60325 h 324"/>
                <a:gd name="T12" fmla="*/ 209550 w 271"/>
                <a:gd name="T13" fmla="*/ 76200 h 324"/>
                <a:gd name="T14" fmla="*/ 252413 w 271"/>
                <a:gd name="T15" fmla="*/ 84138 h 324"/>
                <a:gd name="T16" fmla="*/ 276225 w 271"/>
                <a:gd name="T17" fmla="*/ 95250 h 324"/>
                <a:gd name="T18" fmla="*/ 284163 w 271"/>
                <a:gd name="T19" fmla="*/ 79375 h 324"/>
                <a:gd name="T20" fmla="*/ 284163 w 271"/>
                <a:gd name="T21" fmla="*/ 39688 h 324"/>
                <a:gd name="T22" fmla="*/ 296863 w 271"/>
                <a:gd name="T23" fmla="*/ 28575 h 324"/>
                <a:gd name="T24" fmla="*/ 307975 w 271"/>
                <a:gd name="T25" fmla="*/ 12700 h 324"/>
                <a:gd name="T26" fmla="*/ 320675 w 271"/>
                <a:gd name="T27" fmla="*/ 0 h 324"/>
                <a:gd name="T28" fmla="*/ 347663 w 271"/>
                <a:gd name="T29" fmla="*/ 4763 h 324"/>
                <a:gd name="T30" fmla="*/ 363538 w 271"/>
                <a:gd name="T31" fmla="*/ 20638 h 324"/>
                <a:gd name="T32" fmla="*/ 379413 w 271"/>
                <a:gd name="T33" fmla="*/ 31750 h 324"/>
                <a:gd name="T34" fmla="*/ 406400 w 271"/>
                <a:gd name="T35" fmla="*/ 31750 h 324"/>
                <a:gd name="T36" fmla="*/ 430213 w 271"/>
                <a:gd name="T37" fmla="*/ 39688 h 324"/>
                <a:gd name="T38" fmla="*/ 427038 w 271"/>
                <a:gd name="T39" fmla="*/ 68263 h 324"/>
                <a:gd name="T40" fmla="*/ 427038 w 271"/>
                <a:gd name="T41" fmla="*/ 411163 h 324"/>
                <a:gd name="T42" fmla="*/ 427038 w 271"/>
                <a:gd name="T43" fmla="*/ 458788 h 324"/>
                <a:gd name="T44" fmla="*/ 406400 w 271"/>
                <a:gd name="T45" fmla="*/ 461963 h 324"/>
                <a:gd name="T46" fmla="*/ 411163 w 271"/>
                <a:gd name="T47" fmla="*/ 514350 h 324"/>
                <a:gd name="T48" fmla="*/ 390525 w 271"/>
                <a:gd name="T49" fmla="*/ 514350 h 324"/>
                <a:gd name="T50" fmla="*/ 344488 w 271"/>
                <a:gd name="T51" fmla="*/ 474663 h 324"/>
                <a:gd name="T52" fmla="*/ 323850 w 271"/>
                <a:gd name="T53" fmla="*/ 466725 h 324"/>
                <a:gd name="T54" fmla="*/ 280988 w 271"/>
                <a:gd name="T55" fmla="*/ 442913 h 324"/>
                <a:gd name="T56" fmla="*/ 268288 w 271"/>
                <a:gd name="T57" fmla="*/ 419100 h 324"/>
                <a:gd name="T58" fmla="*/ 217488 w 271"/>
                <a:gd name="T59" fmla="*/ 411163 h 324"/>
                <a:gd name="T60" fmla="*/ 209550 w 271"/>
                <a:gd name="T61" fmla="*/ 387350 h 324"/>
                <a:gd name="T62" fmla="*/ 185738 w 271"/>
                <a:gd name="T63" fmla="*/ 379413 h 324"/>
                <a:gd name="T64" fmla="*/ 182563 w 271"/>
                <a:gd name="T65" fmla="*/ 368300 h 324"/>
                <a:gd name="T66" fmla="*/ 153988 w 271"/>
                <a:gd name="T67" fmla="*/ 363538 h 324"/>
                <a:gd name="T68" fmla="*/ 138113 w 271"/>
                <a:gd name="T69" fmla="*/ 355600 h 324"/>
                <a:gd name="T70" fmla="*/ 107950 w 271"/>
                <a:gd name="T71" fmla="*/ 352425 h 324"/>
                <a:gd name="T72" fmla="*/ 100013 w 271"/>
                <a:gd name="T73" fmla="*/ 339725 h 324"/>
                <a:gd name="T74" fmla="*/ 63500 w 271"/>
                <a:gd name="T75" fmla="*/ 339725 h 324"/>
                <a:gd name="T76" fmla="*/ 60325 w 271"/>
                <a:gd name="T77" fmla="*/ 312738 h 324"/>
                <a:gd name="T78" fmla="*/ 15875 w 271"/>
                <a:gd name="T79" fmla="*/ 304800 h 324"/>
                <a:gd name="T80" fmla="*/ 0 w 271"/>
                <a:gd name="T81" fmla="*/ 288925 h 324"/>
                <a:gd name="T82" fmla="*/ 0 w 271"/>
                <a:gd name="T83" fmla="*/ 257175 h 324"/>
                <a:gd name="T84" fmla="*/ 4763 w 271"/>
                <a:gd name="T85" fmla="*/ 68263 h 324"/>
                <a:gd name="T86" fmla="*/ 31750 w 271"/>
                <a:gd name="T87" fmla="*/ 52388 h 324"/>
                <a:gd name="T88" fmla="*/ 47625 w 271"/>
                <a:gd name="T89" fmla="*/ 47625 h 324"/>
                <a:gd name="T90" fmla="*/ 47625 w 271"/>
                <a:gd name="T91" fmla="*/ 4763 h 324"/>
                <a:gd name="T92" fmla="*/ 52388 w 271"/>
                <a:gd name="T93" fmla="*/ 4763 h 32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271" h="324">
                  <a:moveTo>
                    <a:pt x="33" y="3"/>
                  </a:moveTo>
                  <a:lnTo>
                    <a:pt x="48" y="13"/>
                  </a:lnTo>
                  <a:lnTo>
                    <a:pt x="58" y="13"/>
                  </a:lnTo>
                  <a:lnTo>
                    <a:pt x="100" y="20"/>
                  </a:lnTo>
                  <a:lnTo>
                    <a:pt x="105" y="35"/>
                  </a:lnTo>
                  <a:lnTo>
                    <a:pt x="132" y="38"/>
                  </a:lnTo>
                  <a:lnTo>
                    <a:pt x="132" y="48"/>
                  </a:lnTo>
                  <a:lnTo>
                    <a:pt x="159" y="53"/>
                  </a:lnTo>
                  <a:lnTo>
                    <a:pt x="174" y="60"/>
                  </a:lnTo>
                  <a:lnTo>
                    <a:pt x="179" y="50"/>
                  </a:lnTo>
                  <a:lnTo>
                    <a:pt x="179" y="25"/>
                  </a:lnTo>
                  <a:lnTo>
                    <a:pt x="187" y="18"/>
                  </a:lnTo>
                  <a:lnTo>
                    <a:pt x="194" y="8"/>
                  </a:lnTo>
                  <a:lnTo>
                    <a:pt x="202" y="0"/>
                  </a:lnTo>
                  <a:lnTo>
                    <a:pt x="219" y="3"/>
                  </a:lnTo>
                  <a:lnTo>
                    <a:pt x="229" y="13"/>
                  </a:lnTo>
                  <a:lnTo>
                    <a:pt x="239" y="20"/>
                  </a:lnTo>
                  <a:lnTo>
                    <a:pt x="256" y="20"/>
                  </a:lnTo>
                  <a:lnTo>
                    <a:pt x="271" y="25"/>
                  </a:lnTo>
                  <a:lnTo>
                    <a:pt x="269" y="43"/>
                  </a:lnTo>
                  <a:lnTo>
                    <a:pt x="269" y="259"/>
                  </a:lnTo>
                  <a:lnTo>
                    <a:pt x="269" y="289"/>
                  </a:lnTo>
                  <a:lnTo>
                    <a:pt x="256" y="291"/>
                  </a:lnTo>
                  <a:lnTo>
                    <a:pt x="259" y="324"/>
                  </a:lnTo>
                  <a:lnTo>
                    <a:pt x="246" y="324"/>
                  </a:lnTo>
                  <a:lnTo>
                    <a:pt x="217" y="299"/>
                  </a:lnTo>
                  <a:lnTo>
                    <a:pt x="204" y="294"/>
                  </a:lnTo>
                  <a:lnTo>
                    <a:pt x="177" y="279"/>
                  </a:lnTo>
                  <a:lnTo>
                    <a:pt x="169" y="264"/>
                  </a:lnTo>
                  <a:lnTo>
                    <a:pt x="137" y="259"/>
                  </a:lnTo>
                  <a:lnTo>
                    <a:pt x="132" y="244"/>
                  </a:lnTo>
                  <a:lnTo>
                    <a:pt x="117" y="239"/>
                  </a:lnTo>
                  <a:lnTo>
                    <a:pt x="115" y="232"/>
                  </a:lnTo>
                  <a:lnTo>
                    <a:pt x="97" y="229"/>
                  </a:lnTo>
                  <a:lnTo>
                    <a:pt x="87" y="224"/>
                  </a:lnTo>
                  <a:lnTo>
                    <a:pt x="68" y="222"/>
                  </a:lnTo>
                  <a:lnTo>
                    <a:pt x="63" y="214"/>
                  </a:lnTo>
                  <a:lnTo>
                    <a:pt x="40" y="214"/>
                  </a:lnTo>
                  <a:lnTo>
                    <a:pt x="38" y="197"/>
                  </a:lnTo>
                  <a:lnTo>
                    <a:pt x="10" y="192"/>
                  </a:lnTo>
                  <a:lnTo>
                    <a:pt x="0" y="182"/>
                  </a:lnTo>
                  <a:lnTo>
                    <a:pt x="0" y="162"/>
                  </a:lnTo>
                  <a:lnTo>
                    <a:pt x="3" y="43"/>
                  </a:lnTo>
                  <a:lnTo>
                    <a:pt x="20" y="33"/>
                  </a:lnTo>
                  <a:lnTo>
                    <a:pt x="30" y="30"/>
                  </a:lnTo>
                  <a:lnTo>
                    <a:pt x="30" y="3"/>
                  </a:lnTo>
                  <a:lnTo>
                    <a:pt x="33" y="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78" name="Freeform 196"/>
            <p:cNvSpPr>
              <a:spLocks/>
            </p:cNvSpPr>
            <p:nvPr/>
          </p:nvSpPr>
          <p:spPr bwMode="auto">
            <a:xfrm>
              <a:off x="4313988" y="2419306"/>
              <a:ext cx="380341" cy="450572"/>
            </a:xfrm>
            <a:custGeom>
              <a:avLst/>
              <a:gdLst>
                <a:gd name="T0" fmla="*/ 52388 w 271"/>
                <a:gd name="T1" fmla="*/ 4763 h 324"/>
                <a:gd name="T2" fmla="*/ 76200 w 271"/>
                <a:gd name="T3" fmla="*/ 20638 h 324"/>
                <a:gd name="T4" fmla="*/ 92075 w 271"/>
                <a:gd name="T5" fmla="*/ 20638 h 324"/>
                <a:gd name="T6" fmla="*/ 158750 w 271"/>
                <a:gd name="T7" fmla="*/ 31750 h 324"/>
                <a:gd name="T8" fmla="*/ 166688 w 271"/>
                <a:gd name="T9" fmla="*/ 55563 h 324"/>
                <a:gd name="T10" fmla="*/ 209550 w 271"/>
                <a:gd name="T11" fmla="*/ 60325 h 324"/>
                <a:gd name="T12" fmla="*/ 209550 w 271"/>
                <a:gd name="T13" fmla="*/ 76200 h 324"/>
                <a:gd name="T14" fmla="*/ 252413 w 271"/>
                <a:gd name="T15" fmla="*/ 84138 h 324"/>
                <a:gd name="T16" fmla="*/ 276225 w 271"/>
                <a:gd name="T17" fmla="*/ 95250 h 324"/>
                <a:gd name="T18" fmla="*/ 284163 w 271"/>
                <a:gd name="T19" fmla="*/ 79375 h 324"/>
                <a:gd name="T20" fmla="*/ 284163 w 271"/>
                <a:gd name="T21" fmla="*/ 39688 h 324"/>
                <a:gd name="T22" fmla="*/ 296863 w 271"/>
                <a:gd name="T23" fmla="*/ 28575 h 324"/>
                <a:gd name="T24" fmla="*/ 307975 w 271"/>
                <a:gd name="T25" fmla="*/ 12700 h 324"/>
                <a:gd name="T26" fmla="*/ 320675 w 271"/>
                <a:gd name="T27" fmla="*/ 0 h 324"/>
                <a:gd name="T28" fmla="*/ 347663 w 271"/>
                <a:gd name="T29" fmla="*/ 4763 h 324"/>
                <a:gd name="T30" fmla="*/ 363538 w 271"/>
                <a:gd name="T31" fmla="*/ 20638 h 324"/>
                <a:gd name="T32" fmla="*/ 379413 w 271"/>
                <a:gd name="T33" fmla="*/ 31750 h 324"/>
                <a:gd name="T34" fmla="*/ 406400 w 271"/>
                <a:gd name="T35" fmla="*/ 31750 h 324"/>
                <a:gd name="T36" fmla="*/ 430213 w 271"/>
                <a:gd name="T37" fmla="*/ 39688 h 324"/>
                <a:gd name="T38" fmla="*/ 427038 w 271"/>
                <a:gd name="T39" fmla="*/ 68263 h 324"/>
                <a:gd name="T40" fmla="*/ 427038 w 271"/>
                <a:gd name="T41" fmla="*/ 411163 h 324"/>
                <a:gd name="T42" fmla="*/ 427038 w 271"/>
                <a:gd name="T43" fmla="*/ 458788 h 324"/>
                <a:gd name="T44" fmla="*/ 406400 w 271"/>
                <a:gd name="T45" fmla="*/ 461963 h 324"/>
                <a:gd name="T46" fmla="*/ 411163 w 271"/>
                <a:gd name="T47" fmla="*/ 514350 h 324"/>
                <a:gd name="T48" fmla="*/ 390525 w 271"/>
                <a:gd name="T49" fmla="*/ 514350 h 324"/>
                <a:gd name="T50" fmla="*/ 344488 w 271"/>
                <a:gd name="T51" fmla="*/ 474663 h 324"/>
                <a:gd name="T52" fmla="*/ 323850 w 271"/>
                <a:gd name="T53" fmla="*/ 466725 h 324"/>
                <a:gd name="T54" fmla="*/ 280988 w 271"/>
                <a:gd name="T55" fmla="*/ 442913 h 324"/>
                <a:gd name="T56" fmla="*/ 268288 w 271"/>
                <a:gd name="T57" fmla="*/ 419100 h 324"/>
                <a:gd name="T58" fmla="*/ 217488 w 271"/>
                <a:gd name="T59" fmla="*/ 411163 h 324"/>
                <a:gd name="T60" fmla="*/ 209550 w 271"/>
                <a:gd name="T61" fmla="*/ 387350 h 324"/>
                <a:gd name="T62" fmla="*/ 185738 w 271"/>
                <a:gd name="T63" fmla="*/ 379413 h 324"/>
                <a:gd name="T64" fmla="*/ 182563 w 271"/>
                <a:gd name="T65" fmla="*/ 368300 h 324"/>
                <a:gd name="T66" fmla="*/ 153988 w 271"/>
                <a:gd name="T67" fmla="*/ 363538 h 324"/>
                <a:gd name="T68" fmla="*/ 138113 w 271"/>
                <a:gd name="T69" fmla="*/ 355600 h 324"/>
                <a:gd name="T70" fmla="*/ 107950 w 271"/>
                <a:gd name="T71" fmla="*/ 352425 h 324"/>
                <a:gd name="T72" fmla="*/ 100013 w 271"/>
                <a:gd name="T73" fmla="*/ 339725 h 324"/>
                <a:gd name="T74" fmla="*/ 63500 w 271"/>
                <a:gd name="T75" fmla="*/ 339725 h 324"/>
                <a:gd name="T76" fmla="*/ 60325 w 271"/>
                <a:gd name="T77" fmla="*/ 312738 h 324"/>
                <a:gd name="T78" fmla="*/ 15875 w 271"/>
                <a:gd name="T79" fmla="*/ 304800 h 324"/>
                <a:gd name="T80" fmla="*/ 0 w 271"/>
                <a:gd name="T81" fmla="*/ 288925 h 324"/>
                <a:gd name="T82" fmla="*/ 0 w 271"/>
                <a:gd name="T83" fmla="*/ 257175 h 324"/>
                <a:gd name="T84" fmla="*/ 4763 w 271"/>
                <a:gd name="T85" fmla="*/ 68263 h 324"/>
                <a:gd name="T86" fmla="*/ 31750 w 271"/>
                <a:gd name="T87" fmla="*/ 52388 h 324"/>
                <a:gd name="T88" fmla="*/ 47625 w 271"/>
                <a:gd name="T89" fmla="*/ 47625 h 324"/>
                <a:gd name="T90" fmla="*/ 52388 w 271"/>
                <a:gd name="T91" fmla="*/ 4763 h 32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71" h="324">
                  <a:moveTo>
                    <a:pt x="33" y="3"/>
                  </a:moveTo>
                  <a:lnTo>
                    <a:pt x="48" y="13"/>
                  </a:lnTo>
                  <a:lnTo>
                    <a:pt x="58" y="13"/>
                  </a:lnTo>
                  <a:lnTo>
                    <a:pt x="100" y="20"/>
                  </a:lnTo>
                  <a:lnTo>
                    <a:pt x="105" y="35"/>
                  </a:lnTo>
                  <a:lnTo>
                    <a:pt x="132" y="38"/>
                  </a:lnTo>
                  <a:lnTo>
                    <a:pt x="132" y="48"/>
                  </a:lnTo>
                  <a:lnTo>
                    <a:pt x="159" y="53"/>
                  </a:lnTo>
                  <a:lnTo>
                    <a:pt x="174" y="60"/>
                  </a:lnTo>
                  <a:lnTo>
                    <a:pt x="179" y="50"/>
                  </a:lnTo>
                  <a:lnTo>
                    <a:pt x="179" y="25"/>
                  </a:lnTo>
                  <a:lnTo>
                    <a:pt x="187" y="18"/>
                  </a:lnTo>
                  <a:lnTo>
                    <a:pt x="194" y="8"/>
                  </a:lnTo>
                  <a:lnTo>
                    <a:pt x="202" y="0"/>
                  </a:lnTo>
                  <a:lnTo>
                    <a:pt x="219" y="3"/>
                  </a:lnTo>
                  <a:lnTo>
                    <a:pt x="229" y="13"/>
                  </a:lnTo>
                  <a:lnTo>
                    <a:pt x="239" y="20"/>
                  </a:lnTo>
                  <a:lnTo>
                    <a:pt x="256" y="20"/>
                  </a:lnTo>
                  <a:lnTo>
                    <a:pt x="271" y="25"/>
                  </a:lnTo>
                  <a:lnTo>
                    <a:pt x="269" y="43"/>
                  </a:lnTo>
                  <a:lnTo>
                    <a:pt x="269" y="259"/>
                  </a:lnTo>
                  <a:lnTo>
                    <a:pt x="269" y="289"/>
                  </a:lnTo>
                  <a:lnTo>
                    <a:pt x="256" y="291"/>
                  </a:lnTo>
                  <a:lnTo>
                    <a:pt x="259" y="324"/>
                  </a:lnTo>
                  <a:lnTo>
                    <a:pt x="246" y="324"/>
                  </a:lnTo>
                  <a:lnTo>
                    <a:pt x="217" y="299"/>
                  </a:lnTo>
                  <a:lnTo>
                    <a:pt x="204" y="294"/>
                  </a:lnTo>
                  <a:lnTo>
                    <a:pt x="177" y="279"/>
                  </a:lnTo>
                  <a:lnTo>
                    <a:pt x="169" y="264"/>
                  </a:lnTo>
                  <a:lnTo>
                    <a:pt x="137" y="259"/>
                  </a:lnTo>
                  <a:lnTo>
                    <a:pt x="132" y="244"/>
                  </a:lnTo>
                  <a:lnTo>
                    <a:pt x="117" y="239"/>
                  </a:lnTo>
                  <a:lnTo>
                    <a:pt x="115" y="232"/>
                  </a:lnTo>
                  <a:lnTo>
                    <a:pt x="97" y="229"/>
                  </a:lnTo>
                  <a:lnTo>
                    <a:pt x="87" y="224"/>
                  </a:lnTo>
                  <a:lnTo>
                    <a:pt x="68" y="222"/>
                  </a:lnTo>
                  <a:lnTo>
                    <a:pt x="63" y="214"/>
                  </a:lnTo>
                  <a:lnTo>
                    <a:pt x="40" y="214"/>
                  </a:lnTo>
                  <a:lnTo>
                    <a:pt x="38" y="197"/>
                  </a:lnTo>
                  <a:lnTo>
                    <a:pt x="10" y="192"/>
                  </a:lnTo>
                  <a:lnTo>
                    <a:pt x="0" y="182"/>
                  </a:lnTo>
                  <a:lnTo>
                    <a:pt x="0" y="162"/>
                  </a:lnTo>
                  <a:lnTo>
                    <a:pt x="3" y="43"/>
                  </a:lnTo>
                  <a:lnTo>
                    <a:pt x="20" y="33"/>
                  </a:lnTo>
                  <a:lnTo>
                    <a:pt x="30" y="30"/>
                  </a:lnTo>
                  <a:lnTo>
                    <a:pt x="33" y="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79" name="Freeform 197"/>
            <p:cNvSpPr>
              <a:spLocks/>
            </p:cNvSpPr>
            <p:nvPr/>
          </p:nvSpPr>
          <p:spPr bwMode="auto">
            <a:xfrm>
              <a:off x="4614333" y="2734985"/>
              <a:ext cx="380341" cy="545137"/>
            </a:xfrm>
            <a:custGeom>
              <a:avLst/>
              <a:gdLst>
                <a:gd name="T0" fmla="*/ 66675 w 271"/>
                <a:gd name="T1" fmla="*/ 236538 h 392"/>
                <a:gd name="T2" fmla="*/ 31750 w 271"/>
                <a:gd name="T3" fmla="*/ 276225 h 392"/>
                <a:gd name="T4" fmla="*/ 4763 w 271"/>
                <a:gd name="T5" fmla="*/ 303213 h 392"/>
                <a:gd name="T6" fmla="*/ 23813 w 271"/>
                <a:gd name="T7" fmla="*/ 331788 h 392"/>
                <a:gd name="T8" fmla="*/ 39688 w 271"/>
                <a:gd name="T9" fmla="*/ 358775 h 392"/>
                <a:gd name="T10" fmla="*/ 36513 w 271"/>
                <a:gd name="T11" fmla="*/ 382588 h 392"/>
                <a:gd name="T12" fmla="*/ 63500 w 271"/>
                <a:gd name="T13" fmla="*/ 433388 h 392"/>
                <a:gd name="T14" fmla="*/ 71438 w 271"/>
                <a:gd name="T15" fmla="*/ 461963 h 392"/>
                <a:gd name="T16" fmla="*/ 95250 w 271"/>
                <a:gd name="T17" fmla="*/ 473075 h 392"/>
                <a:gd name="T18" fmla="*/ 127000 w 271"/>
                <a:gd name="T19" fmla="*/ 508000 h 392"/>
                <a:gd name="T20" fmla="*/ 146050 w 271"/>
                <a:gd name="T21" fmla="*/ 544513 h 392"/>
                <a:gd name="T22" fmla="*/ 161925 w 271"/>
                <a:gd name="T23" fmla="*/ 563563 h 392"/>
                <a:gd name="T24" fmla="*/ 166688 w 271"/>
                <a:gd name="T25" fmla="*/ 592138 h 392"/>
                <a:gd name="T26" fmla="*/ 241300 w 271"/>
                <a:gd name="T27" fmla="*/ 614363 h 392"/>
                <a:gd name="T28" fmla="*/ 260350 w 271"/>
                <a:gd name="T29" fmla="*/ 622300 h 392"/>
                <a:gd name="T30" fmla="*/ 320675 w 271"/>
                <a:gd name="T31" fmla="*/ 622300 h 392"/>
                <a:gd name="T32" fmla="*/ 390525 w 271"/>
                <a:gd name="T33" fmla="*/ 584200 h 392"/>
                <a:gd name="T34" fmla="*/ 379413 w 271"/>
                <a:gd name="T35" fmla="*/ 544513 h 392"/>
                <a:gd name="T36" fmla="*/ 355600 w 271"/>
                <a:gd name="T37" fmla="*/ 528638 h 392"/>
                <a:gd name="T38" fmla="*/ 339725 w 271"/>
                <a:gd name="T39" fmla="*/ 500063 h 392"/>
                <a:gd name="T40" fmla="*/ 350838 w 271"/>
                <a:gd name="T41" fmla="*/ 469900 h 392"/>
                <a:gd name="T42" fmla="*/ 382588 w 271"/>
                <a:gd name="T43" fmla="*/ 406400 h 392"/>
                <a:gd name="T44" fmla="*/ 422275 w 271"/>
                <a:gd name="T45" fmla="*/ 334963 h 392"/>
                <a:gd name="T46" fmla="*/ 398463 w 271"/>
                <a:gd name="T47" fmla="*/ 252413 h 392"/>
                <a:gd name="T48" fmla="*/ 427038 w 271"/>
                <a:gd name="T49" fmla="*/ 231775 h 392"/>
                <a:gd name="T50" fmla="*/ 411163 w 271"/>
                <a:gd name="T51" fmla="*/ 180975 h 392"/>
                <a:gd name="T52" fmla="*/ 430213 w 271"/>
                <a:gd name="T53" fmla="*/ 90488 h 392"/>
                <a:gd name="T54" fmla="*/ 411163 w 271"/>
                <a:gd name="T55" fmla="*/ 31750 h 392"/>
                <a:gd name="T56" fmla="*/ 328613 w 271"/>
                <a:gd name="T57" fmla="*/ 39688 h 392"/>
                <a:gd name="T58" fmla="*/ 127000 w 271"/>
                <a:gd name="T59" fmla="*/ 26988 h 392"/>
                <a:gd name="T60" fmla="*/ 87313 w 271"/>
                <a:gd name="T61" fmla="*/ 50800 h 392"/>
                <a:gd name="T62" fmla="*/ 66675 w 271"/>
                <a:gd name="T63" fmla="*/ 101600 h 39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71" h="392">
                  <a:moveTo>
                    <a:pt x="45" y="97"/>
                  </a:moveTo>
                  <a:lnTo>
                    <a:pt x="42" y="149"/>
                  </a:lnTo>
                  <a:lnTo>
                    <a:pt x="32" y="154"/>
                  </a:lnTo>
                  <a:lnTo>
                    <a:pt x="20" y="174"/>
                  </a:lnTo>
                  <a:lnTo>
                    <a:pt x="18" y="191"/>
                  </a:lnTo>
                  <a:lnTo>
                    <a:pt x="3" y="191"/>
                  </a:lnTo>
                  <a:lnTo>
                    <a:pt x="0" y="204"/>
                  </a:lnTo>
                  <a:lnTo>
                    <a:pt x="15" y="209"/>
                  </a:lnTo>
                  <a:lnTo>
                    <a:pt x="18" y="223"/>
                  </a:lnTo>
                  <a:lnTo>
                    <a:pt x="25" y="226"/>
                  </a:lnTo>
                  <a:lnTo>
                    <a:pt x="25" y="236"/>
                  </a:lnTo>
                  <a:lnTo>
                    <a:pt x="23" y="241"/>
                  </a:lnTo>
                  <a:lnTo>
                    <a:pt x="30" y="256"/>
                  </a:lnTo>
                  <a:lnTo>
                    <a:pt x="40" y="273"/>
                  </a:lnTo>
                  <a:lnTo>
                    <a:pt x="37" y="288"/>
                  </a:lnTo>
                  <a:lnTo>
                    <a:pt x="45" y="291"/>
                  </a:lnTo>
                  <a:lnTo>
                    <a:pt x="47" y="300"/>
                  </a:lnTo>
                  <a:lnTo>
                    <a:pt x="60" y="298"/>
                  </a:lnTo>
                  <a:lnTo>
                    <a:pt x="65" y="315"/>
                  </a:lnTo>
                  <a:lnTo>
                    <a:pt x="80" y="320"/>
                  </a:lnTo>
                  <a:lnTo>
                    <a:pt x="85" y="340"/>
                  </a:lnTo>
                  <a:lnTo>
                    <a:pt x="92" y="343"/>
                  </a:lnTo>
                  <a:lnTo>
                    <a:pt x="97" y="350"/>
                  </a:lnTo>
                  <a:lnTo>
                    <a:pt x="102" y="355"/>
                  </a:lnTo>
                  <a:lnTo>
                    <a:pt x="100" y="365"/>
                  </a:lnTo>
                  <a:lnTo>
                    <a:pt x="105" y="373"/>
                  </a:lnTo>
                  <a:lnTo>
                    <a:pt x="147" y="378"/>
                  </a:lnTo>
                  <a:lnTo>
                    <a:pt x="152" y="387"/>
                  </a:lnTo>
                  <a:lnTo>
                    <a:pt x="164" y="390"/>
                  </a:lnTo>
                  <a:lnTo>
                    <a:pt x="164" y="392"/>
                  </a:lnTo>
                  <a:lnTo>
                    <a:pt x="184" y="392"/>
                  </a:lnTo>
                  <a:lnTo>
                    <a:pt x="202" y="392"/>
                  </a:lnTo>
                  <a:lnTo>
                    <a:pt x="221" y="387"/>
                  </a:lnTo>
                  <a:lnTo>
                    <a:pt x="246" y="368"/>
                  </a:lnTo>
                  <a:lnTo>
                    <a:pt x="246" y="358"/>
                  </a:lnTo>
                  <a:lnTo>
                    <a:pt x="239" y="343"/>
                  </a:lnTo>
                  <a:lnTo>
                    <a:pt x="231" y="338"/>
                  </a:lnTo>
                  <a:lnTo>
                    <a:pt x="224" y="333"/>
                  </a:lnTo>
                  <a:lnTo>
                    <a:pt x="221" y="318"/>
                  </a:lnTo>
                  <a:lnTo>
                    <a:pt x="214" y="315"/>
                  </a:lnTo>
                  <a:lnTo>
                    <a:pt x="204" y="298"/>
                  </a:lnTo>
                  <a:lnTo>
                    <a:pt x="221" y="296"/>
                  </a:lnTo>
                  <a:lnTo>
                    <a:pt x="226" y="256"/>
                  </a:lnTo>
                  <a:lnTo>
                    <a:pt x="241" y="256"/>
                  </a:lnTo>
                  <a:lnTo>
                    <a:pt x="244" y="216"/>
                  </a:lnTo>
                  <a:lnTo>
                    <a:pt x="266" y="211"/>
                  </a:lnTo>
                  <a:lnTo>
                    <a:pt x="264" y="164"/>
                  </a:lnTo>
                  <a:lnTo>
                    <a:pt x="251" y="159"/>
                  </a:lnTo>
                  <a:lnTo>
                    <a:pt x="251" y="146"/>
                  </a:lnTo>
                  <a:lnTo>
                    <a:pt x="269" y="146"/>
                  </a:lnTo>
                  <a:lnTo>
                    <a:pt x="266" y="131"/>
                  </a:lnTo>
                  <a:lnTo>
                    <a:pt x="259" y="114"/>
                  </a:lnTo>
                  <a:lnTo>
                    <a:pt x="259" y="92"/>
                  </a:lnTo>
                  <a:lnTo>
                    <a:pt x="271" y="57"/>
                  </a:lnTo>
                  <a:lnTo>
                    <a:pt x="269" y="39"/>
                  </a:lnTo>
                  <a:lnTo>
                    <a:pt x="259" y="20"/>
                  </a:lnTo>
                  <a:lnTo>
                    <a:pt x="236" y="0"/>
                  </a:lnTo>
                  <a:lnTo>
                    <a:pt x="207" y="25"/>
                  </a:lnTo>
                  <a:lnTo>
                    <a:pt x="197" y="17"/>
                  </a:lnTo>
                  <a:lnTo>
                    <a:pt x="80" y="17"/>
                  </a:lnTo>
                  <a:lnTo>
                    <a:pt x="67" y="25"/>
                  </a:lnTo>
                  <a:lnTo>
                    <a:pt x="55" y="32"/>
                  </a:lnTo>
                  <a:lnTo>
                    <a:pt x="55" y="62"/>
                  </a:lnTo>
                  <a:lnTo>
                    <a:pt x="42" y="64"/>
                  </a:lnTo>
                  <a:lnTo>
                    <a:pt x="45" y="9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80" name="Freeform 198"/>
            <p:cNvSpPr>
              <a:spLocks/>
            </p:cNvSpPr>
            <p:nvPr/>
          </p:nvSpPr>
          <p:spPr bwMode="auto">
            <a:xfrm>
              <a:off x="6262005" y="2572278"/>
              <a:ext cx="65965" cy="37547"/>
            </a:xfrm>
            <a:custGeom>
              <a:avLst/>
              <a:gdLst>
                <a:gd name="T0" fmla="*/ 66675 w 47"/>
                <a:gd name="T1" fmla="*/ 42863 h 27"/>
                <a:gd name="T2" fmla="*/ 34925 w 47"/>
                <a:gd name="T3" fmla="*/ 42863 h 27"/>
                <a:gd name="T4" fmla="*/ 7938 w 47"/>
                <a:gd name="T5" fmla="*/ 31750 h 27"/>
                <a:gd name="T6" fmla="*/ 0 w 47"/>
                <a:gd name="T7" fmla="*/ 0 h 27"/>
                <a:gd name="T8" fmla="*/ 30163 w 47"/>
                <a:gd name="T9" fmla="*/ 15875 h 27"/>
                <a:gd name="T10" fmla="*/ 74613 w 47"/>
                <a:gd name="T11" fmla="*/ 15875 h 27"/>
                <a:gd name="T12" fmla="*/ 66675 w 47"/>
                <a:gd name="T13" fmla="*/ 42863 h 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7" h="27">
                  <a:moveTo>
                    <a:pt x="42" y="27"/>
                  </a:moveTo>
                  <a:lnTo>
                    <a:pt x="22" y="27"/>
                  </a:lnTo>
                  <a:lnTo>
                    <a:pt x="5" y="20"/>
                  </a:lnTo>
                  <a:lnTo>
                    <a:pt x="0" y="0"/>
                  </a:lnTo>
                  <a:lnTo>
                    <a:pt x="19" y="10"/>
                  </a:lnTo>
                  <a:lnTo>
                    <a:pt x="47" y="10"/>
                  </a:lnTo>
                  <a:lnTo>
                    <a:pt x="42" y="2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81" name="Freeform 199"/>
            <p:cNvSpPr>
              <a:spLocks/>
            </p:cNvSpPr>
            <p:nvPr/>
          </p:nvSpPr>
          <p:spPr bwMode="auto">
            <a:xfrm>
              <a:off x="4292938" y="3319059"/>
              <a:ext cx="161399" cy="186347"/>
            </a:xfrm>
            <a:custGeom>
              <a:avLst/>
              <a:gdLst>
                <a:gd name="T0" fmla="*/ 134937 w 115"/>
                <a:gd name="T1" fmla="*/ 0 h 134"/>
                <a:gd name="T2" fmla="*/ 92075 w 115"/>
                <a:gd name="T3" fmla="*/ 3175 h 134"/>
                <a:gd name="T4" fmla="*/ 76200 w 115"/>
                <a:gd name="T5" fmla="*/ 19050 h 134"/>
                <a:gd name="T6" fmla="*/ 76200 w 115"/>
                <a:gd name="T7" fmla="*/ 31750 h 134"/>
                <a:gd name="T8" fmla="*/ 68262 w 115"/>
                <a:gd name="T9" fmla="*/ 50800 h 134"/>
                <a:gd name="T10" fmla="*/ 36512 w 115"/>
                <a:gd name="T11" fmla="*/ 55563 h 134"/>
                <a:gd name="T12" fmla="*/ 28575 w 115"/>
                <a:gd name="T13" fmla="*/ 47625 h 134"/>
                <a:gd name="T14" fmla="*/ 28575 w 115"/>
                <a:gd name="T15" fmla="*/ 82550 h 134"/>
                <a:gd name="T16" fmla="*/ 7937 w 115"/>
                <a:gd name="T17" fmla="*/ 93663 h 134"/>
                <a:gd name="T18" fmla="*/ 0 w 115"/>
                <a:gd name="T19" fmla="*/ 101600 h 134"/>
                <a:gd name="T20" fmla="*/ 15875 w 115"/>
                <a:gd name="T21" fmla="*/ 109538 h 134"/>
                <a:gd name="T22" fmla="*/ 12700 w 115"/>
                <a:gd name="T23" fmla="*/ 138113 h 134"/>
                <a:gd name="T24" fmla="*/ 47625 w 115"/>
                <a:gd name="T25" fmla="*/ 169863 h 134"/>
                <a:gd name="T26" fmla="*/ 76200 w 115"/>
                <a:gd name="T27" fmla="*/ 201613 h 134"/>
                <a:gd name="T28" fmla="*/ 87312 w 115"/>
                <a:gd name="T29" fmla="*/ 212725 h 134"/>
                <a:gd name="T30" fmla="*/ 95250 w 115"/>
                <a:gd name="T31" fmla="*/ 196850 h 134"/>
                <a:gd name="T32" fmla="*/ 107950 w 115"/>
                <a:gd name="T33" fmla="*/ 173038 h 134"/>
                <a:gd name="T34" fmla="*/ 92075 w 115"/>
                <a:gd name="T35" fmla="*/ 165100 h 134"/>
                <a:gd name="T36" fmla="*/ 92075 w 115"/>
                <a:gd name="T37" fmla="*/ 149225 h 134"/>
                <a:gd name="T38" fmla="*/ 111125 w 115"/>
                <a:gd name="T39" fmla="*/ 141288 h 134"/>
                <a:gd name="T40" fmla="*/ 123825 w 115"/>
                <a:gd name="T41" fmla="*/ 138113 h 134"/>
                <a:gd name="T42" fmla="*/ 138112 w 115"/>
                <a:gd name="T43" fmla="*/ 157163 h 134"/>
                <a:gd name="T44" fmla="*/ 161925 w 115"/>
                <a:gd name="T45" fmla="*/ 146050 h 134"/>
                <a:gd name="T46" fmla="*/ 182562 w 115"/>
                <a:gd name="T47" fmla="*/ 117475 h 134"/>
                <a:gd name="T48" fmla="*/ 174625 w 115"/>
                <a:gd name="T49" fmla="*/ 93663 h 134"/>
                <a:gd name="T50" fmla="*/ 161925 w 115"/>
                <a:gd name="T51" fmla="*/ 79375 h 134"/>
                <a:gd name="T52" fmla="*/ 153987 w 115"/>
                <a:gd name="T53" fmla="*/ 58738 h 134"/>
                <a:gd name="T54" fmla="*/ 158750 w 115"/>
                <a:gd name="T55" fmla="*/ 42863 h 134"/>
                <a:gd name="T56" fmla="*/ 153987 w 115"/>
                <a:gd name="T57" fmla="*/ 26988 h 134"/>
                <a:gd name="T58" fmla="*/ 134937 w 115"/>
                <a:gd name="T59" fmla="*/ 26988 h 134"/>
                <a:gd name="T60" fmla="*/ 134937 w 115"/>
                <a:gd name="T61" fmla="*/ 0 h 13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15" h="134">
                  <a:moveTo>
                    <a:pt x="85" y="0"/>
                  </a:moveTo>
                  <a:lnTo>
                    <a:pt x="58" y="2"/>
                  </a:lnTo>
                  <a:lnTo>
                    <a:pt x="48" y="12"/>
                  </a:lnTo>
                  <a:lnTo>
                    <a:pt x="48" y="20"/>
                  </a:lnTo>
                  <a:lnTo>
                    <a:pt x="43" y="32"/>
                  </a:lnTo>
                  <a:lnTo>
                    <a:pt x="23" y="35"/>
                  </a:lnTo>
                  <a:lnTo>
                    <a:pt x="18" y="30"/>
                  </a:lnTo>
                  <a:lnTo>
                    <a:pt x="18" y="52"/>
                  </a:lnTo>
                  <a:lnTo>
                    <a:pt x="5" y="59"/>
                  </a:lnTo>
                  <a:lnTo>
                    <a:pt x="0" y="64"/>
                  </a:lnTo>
                  <a:lnTo>
                    <a:pt x="10" y="69"/>
                  </a:lnTo>
                  <a:lnTo>
                    <a:pt x="8" y="87"/>
                  </a:lnTo>
                  <a:lnTo>
                    <a:pt x="30" y="107"/>
                  </a:lnTo>
                  <a:lnTo>
                    <a:pt x="48" y="127"/>
                  </a:lnTo>
                  <a:lnTo>
                    <a:pt x="55" y="134"/>
                  </a:lnTo>
                  <a:lnTo>
                    <a:pt x="60" y="124"/>
                  </a:lnTo>
                  <a:lnTo>
                    <a:pt x="68" y="109"/>
                  </a:lnTo>
                  <a:lnTo>
                    <a:pt x="58" y="104"/>
                  </a:lnTo>
                  <a:lnTo>
                    <a:pt x="58" y="94"/>
                  </a:lnTo>
                  <a:lnTo>
                    <a:pt x="70" y="89"/>
                  </a:lnTo>
                  <a:lnTo>
                    <a:pt x="78" y="87"/>
                  </a:lnTo>
                  <a:lnTo>
                    <a:pt x="87" y="99"/>
                  </a:lnTo>
                  <a:lnTo>
                    <a:pt x="102" y="92"/>
                  </a:lnTo>
                  <a:lnTo>
                    <a:pt x="115" y="74"/>
                  </a:lnTo>
                  <a:lnTo>
                    <a:pt x="110" y="59"/>
                  </a:lnTo>
                  <a:lnTo>
                    <a:pt x="102" y="50"/>
                  </a:lnTo>
                  <a:lnTo>
                    <a:pt x="97" y="37"/>
                  </a:lnTo>
                  <a:lnTo>
                    <a:pt x="100" y="27"/>
                  </a:lnTo>
                  <a:lnTo>
                    <a:pt x="97" y="17"/>
                  </a:lnTo>
                  <a:lnTo>
                    <a:pt x="85" y="17"/>
                  </a:lnTo>
                  <a:lnTo>
                    <a:pt x="85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82" name="Freeform 200"/>
            <p:cNvSpPr>
              <a:spLocks/>
            </p:cNvSpPr>
            <p:nvPr/>
          </p:nvSpPr>
          <p:spPr bwMode="auto">
            <a:xfrm>
              <a:off x="4900637" y="2430434"/>
              <a:ext cx="28068" cy="86224"/>
            </a:xfrm>
            <a:custGeom>
              <a:avLst/>
              <a:gdLst>
                <a:gd name="T0" fmla="*/ 0 w 20"/>
                <a:gd name="T1" fmla="*/ 58738 h 62"/>
                <a:gd name="T2" fmla="*/ 23813 w 20"/>
                <a:gd name="T3" fmla="*/ 98425 h 62"/>
                <a:gd name="T4" fmla="*/ 31750 w 20"/>
                <a:gd name="T5" fmla="*/ 58738 h 62"/>
                <a:gd name="T6" fmla="*/ 31750 w 20"/>
                <a:gd name="T7" fmla="*/ 0 h 62"/>
                <a:gd name="T8" fmla="*/ 0 w 20"/>
                <a:gd name="T9" fmla="*/ 58738 h 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" h="62">
                  <a:moveTo>
                    <a:pt x="0" y="37"/>
                  </a:moveTo>
                  <a:lnTo>
                    <a:pt x="15" y="62"/>
                  </a:lnTo>
                  <a:lnTo>
                    <a:pt x="20" y="37"/>
                  </a:lnTo>
                  <a:lnTo>
                    <a:pt x="20" y="0"/>
                  </a:lnTo>
                  <a:lnTo>
                    <a:pt x="0" y="3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83" name="Freeform 201"/>
            <p:cNvSpPr>
              <a:spLocks/>
            </p:cNvSpPr>
            <p:nvPr/>
          </p:nvSpPr>
          <p:spPr bwMode="auto">
            <a:xfrm>
              <a:off x="4928708" y="2374806"/>
              <a:ext cx="35088" cy="55628"/>
            </a:xfrm>
            <a:custGeom>
              <a:avLst/>
              <a:gdLst>
                <a:gd name="T0" fmla="*/ 0 w 25"/>
                <a:gd name="T1" fmla="*/ 63500 h 40"/>
                <a:gd name="T2" fmla="*/ 26988 w 25"/>
                <a:gd name="T3" fmla="*/ 47625 h 40"/>
                <a:gd name="T4" fmla="*/ 39688 w 25"/>
                <a:gd name="T5" fmla="*/ 15875 h 40"/>
                <a:gd name="T6" fmla="*/ 15875 w 25"/>
                <a:gd name="T7" fmla="*/ 0 h 40"/>
                <a:gd name="T8" fmla="*/ 0 w 25"/>
                <a:gd name="T9" fmla="*/ 63500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" h="40">
                  <a:moveTo>
                    <a:pt x="0" y="40"/>
                  </a:moveTo>
                  <a:lnTo>
                    <a:pt x="17" y="30"/>
                  </a:lnTo>
                  <a:lnTo>
                    <a:pt x="25" y="10"/>
                  </a:lnTo>
                  <a:lnTo>
                    <a:pt x="10" y="0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84" name="Freeform 202"/>
            <p:cNvSpPr>
              <a:spLocks/>
            </p:cNvSpPr>
            <p:nvPr/>
          </p:nvSpPr>
          <p:spPr bwMode="auto">
            <a:xfrm>
              <a:off x="2040364" y="3121591"/>
              <a:ext cx="145960" cy="86224"/>
            </a:xfrm>
            <a:custGeom>
              <a:avLst/>
              <a:gdLst>
                <a:gd name="T0" fmla="*/ 22225 w 104"/>
                <a:gd name="T1" fmla="*/ 12700 h 62"/>
                <a:gd name="T2" fmla="*/ 0 w 104"/>
                <a:gd name="T3" fmla="*/ 23813 h 62"/>
                <a:gd name="T4" fmla="*/ 0 w 104"/>
                <a:gd name="T5" fmla="*/ 55563 h 62"/>
                <a:gd name="T6" fmla="*/ 58738 w 104"/>
                <a:gd name="T7" fmla="*/ 63500 h 62"/>
                <a:gd name="T8" fmla="*/ 77788 w 104"/>
                <a:gd name="T9" fmla="*/ 82550 h 62"/>
                <a:gd name="T10" fmla="*/ 101600 w 104"/>
                <a:gd name="T11" fmla="*/ 66675 h 62"/>
                <a:gd name="T12" fmla="*/ 93663 w 104"/>
                <a:gd name="T13" fmla="*/ 42863 h 62"/>
                <a:gd name="T14" fmla="*/ 122238 w 104"/>
                <a:gd name="T15" fmla="*/ 42863 h 62"/>
                <a:gd name="T16" fmla="*/ 149225 w 104"/>
                <a:gd name="T17" fmla="*/ 74613 h 62"/>
                <a:gd name="T18" fmla="*/ 160338 w 104"/>
                <a:gd name="T19" fmla="*/ 98425 h 62"/>
                <a:gd name="T20" fmla="*/ 165100 w 104"/>
                <a:gd name="T21" fmla="*/ 34925 h 62"/>
                <a:gd name="T22" fmla="*/ 130175 w 104"/>
                <a:gd name="T23" fmla="*/ 12700 h 62"/>
                <a:gd name="T24" fmla="*/ 98425 w 104"/>
                <a:gd name="T25" fmla="*/ 0 h 62"/>
                <a:gd name="T26" fmla="*/ 77788 w 104"/>
                <a:gd name="T27" fmla="*/ 23813 h 62"/>
                <a:gd name="T28" fmla="*/ 22225 w 104"/>
                <a:gd name="T29" fmla="*/ 12700 h 6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4" h="62">
                  <a:moveTo>
                    <a:pt x="14" y="8"/>
                  </a:moveTo>
                  <a:lnTo>
                    <a:pt x="0" y="15"/>
                  </a:lnTo>
                  <a:lnTo>
                    <a:pt x="0" y="35"/>
                  </a:lnTo>
                  <a:lnTo>
                    <a:pt x="37" y="40"/>
                  </a:lnTo>
                  <a:lnTo>
                    <a:pt x="49" y="52"/>
                  </a:lnTo>
                  <a:lnTo>
                    <a:pt x="64" y="42"/>
                  </a:lnTo>
                  <a:lnTo>
                    <a:pt x="59" y="27"/>
                  </a:lnTo>
                  <a:lnTo>
                    <a:pt x="77" y="27"/>
                  </a:lnTo>
                  <a:lnTo>
                    <a:pt x="94" y="47"/>
                  </a:lnTo>
                  <a:lnTo>
                    <a:pt x="101" y="62"/>
                  </a:lnTo>
                  <a:lnTo>
                    <a:pt x="104" y="22"/>
                  </a:lnTo>
                  <a:lnTo>
                    <a:pt x="82" y="8"/>
                  </a:lnTo>
                  <a:lnTo>
                    <a:pt x="62" y="0"/>
                  </a:lnTo>
                  <a:lnTo>
                    <a:pt x="49" y="15"/>
                  </a:lnTo>
                  <a:lnTo>
                    <a:pt x="14" y="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85" name="Freeform 203"/>
            <p:cNvSpPr>
              <a:spLocks/>
            </p:cNvSpPr>
            <p:nvPr/>
          </p:nvSpPr>
          <p:spPr bwMode="auto">
            <a:xfrm>
              <a:off x="2095099" y="3367738"/>
              <a:ext cx="189470" cy="172439"/>
            </a:xfrm>
            <a:custGeom>
              <a:avLst/>
              <a:gdLst>
                <a:gd name="T0" fmla="*/ 214312 w 135"/>
                <a:gd name="T1" fmla="*/ 90488 h 124"/>
                <a:gd name="T2" fmla="*/ 190500 w 135"/>
                <a:gd name="T3" fmla="*/ 58738 h 124"/>
                <a:gd name="T4" fmla="*/ 161925 w 135"/>
                <a:gd name="T5" fmla="*/ 38100 h 124"/>
                <a:gd name="T6" fmla="*/ 138112 w 135"/>
                <a:gd name="T7" fmla="*/ 19050 h 124"/>
                <a:gd name="T8" fmla="*/ 95250 w 135"/>
                <a:gd name="T9" fmla="*/ 23813 h 124"/>
                <a:gd name="T10" fmla="*/ 52387 w 135"/>
                <a:gd name="T11" fmla="*/ 0 h 124"/>
                <a:gd name="T12" fmla="*/ 28575 w 135"/>
                <a:gd name="T13" fmla="*/ 11113 h 124"/>
                <a:gd name="T14" fmla="*/ 23812 w 135"/>
                <a:gd name="T15" fmla="*/ 42863 h 124"/>
                <a:gd name="T16" fmla="*/ 12700 w 135"/>
                <a:gd name="T17" fmla="*/ 61913 h 124"/>
                <a:gd name="T18" fmla="*/ 0 w 135"/>
                <a:gd name="T19" fmla="*/ 82550 h 124"/>
                <a:gd name="T20" fmla="*/ 12700 w 135"/>
                <a:gd name="T21" fmla="*/ 106363 h 124"/>
                <a:gd name="T22" fmla="*/ 28575 w 135"/>
                <a:gd name="T23" fmla="*/ 122238 h 124"/>
                <a:gd name="T24" fmla="*/ 31750 w 135"/>
                <a:gd name="T25" fmla="*/ 146050 h 124"/>
                <a:gd name="T26" fmla="*/ 31750 w 135"/>
                <a:gd name="T27" fmla="*/ 173038 h 124"/>
                <a:gd name="T28" fmla="*/ 52387 w 135"/>
                <a:gd name="T29" fmla="*/ 196850 h 124"/>
                <a:gd name="T30" fmla="*/ 79375 w 135"/>
                <a:gd name="T31" fmla="*/ 173038 h 124"/>
                <a:gd name="T32" fmla="*/ 119062 w 135"/>
                <a:gd name="T33" fmla="*/ 146050 h 124"/>
                <a:gd name="T34" fmla="*/ 201612 w 135"/>
                <a:gd name="T35" fmla="*/ 109538 h 124"/>
                <a:gd name="T36" fmla="*/ 214312 w 135"/>
                <a:gd name="T37" fmla="*/ 90488 h 12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35" h="124">
                  <a:moveTo>
                    <a:pt x="135" y="57"/>
                  </a:moveTo>
                  <a:lnTo>
                    <a:pt x="120" y="37"/>
                  </a:lnTo>
                  <a:lnTo>
                    <a:pt x="102" y="24"/>
                  </a:lnTo>
                  <a:lnTo>
                    <a:pt x="87" y="12"/>
                  </a:lnTo>
                  <a:lnTo>
                    <a:pt x="60" y="15"/>
                  </a:lnTo>
                  <a:lnTo>
                    <a:pt x="33" y="0"/>
                  </a:lnTo>
                  <a:lnTo>
                    <a:pt x="18" y="7"/>
                  </a:lnTo>
                  <a:lnTo>
                    <a:pt x="15" y="27"/>
                  </a:lnTo>
                  <a:lnTo>
                    <a:pt x="8" y="39"/>
                  </a:lnTo>
                  <a:lnTo>
                    <a:pt x="0" y="52"/>
                  </a:lnTo>
                  <a:lnTo>
                    <a:pt x="8" y="67"/>
                  </a:lnTo>
                  <a:lnTo>
                    <a:pt x="18" y="77"/>
                  </a:lnTo>
                  <a:lnTo>
                    <a:pt x="20" y="92"/>
                  </a:lnTo>
                  <a:lnTo>
                    <a:pt x="20" y="109"/>
                  </a:lnTo>
                  <a:lnTo>
                    <a:pt x="33" y="124"/>
                  </a:lnTo>
                  <a:lnTo>
                    <a:pt x="50" y="109"/>
                  </a:lnTo>
                  <a:lnTo>
                    <a:pt x="75" y="92"/>
                  </a:lnTo>
                  <a:lnTo>
                    <a:pt x="127" y="69"/>
                  </a:lnTo>
                  <a:lnTo>
                    <a:pt x="135" y="5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86" name="Freeform 204"/>
            <p:cNvSpPr>
              <a:spLocks/>
            </p:cNvSpPr>
            <p:nvPr/>
          </p:nvSpPr>
          <p:spPr bwMode="auto">
            <a:xfrm>
              <a:off x="2587722" y="3152182"/>
              <a:ext cx="108067" cy="215551"/>
            </a:xfrm>
            <a:custGeom>
              <a:avLst/>
              <a:gdLst>
                <a:gd name="T0" fmla="*/ 31750 w 77"/>
                <a:gd name="T1" fmla="*/ 0 h 155"/>
                <a:gd name="T2" fmla="*/ 34925 w 77"/>
                <a:gd name="T3" fmla="*/ 31750 h 155"/>
                <a:gd name="T4" fmla="*/ 23813 w 77"/>
                <a:gd name="T5" fmla="*/ 44450 h 155"/>
                <a:gd name="T6" fmla="*/ 15875 w 77"/>
                <a:gd name="T7" fmla="*/ 55562 h 155"/>
                <a:gd name="T8" fmla="*/ 0 w 77"/>
                <a:gd name="T9" fmla="*/ 71437 h 155"/>
                <a:gd name="T10" fmla="*/ 0 w 77"/>
                <a:gd name="T11" fmla="*/ 100012 h 155"/>
                <a:gd name="T12" fmla="*/ 11113 w 77"/>
                <a:gd name="T13" fmla="*/ 119062 h 155"/>
                <a:gd name="T14" fmla="*/ 11113 w 77"/>
                <a:gd name="T15" fmla="*/ 138112 h 155"/>
                <a:gd name="T16" fmla="*/ 34925 w 77"/>
                <a:gd name="T17" fmla="*/ 146050 h 155"/>
                <a:gd name="T18" fmla="*/ 39688 w 77"/>
                <a:gd name="T19" fmla="*/ 177800 h 155"/>
                <a:gd name="T20" fmla="*/ 34925 w 77"/>
                <a:gd name="T21" fmla="*/ 201612 h 155"/>
                <a:gd name="T22" fmla="*/ 47625 w 77"/>
                <a:gd name="T23" fmla="*/ 230187 h 155"/>
                <a:gd name="T24" fmla="*/ 63500 w 77"/>
                <a:gd name="T25" fmla="*/ 246062 h 155"/>
                <a:gd name="T26" fmla="*/ 79375 w 77"/>
                <a:gd name="T27" fmla="*/ 241300 h 155"/>
                <a:gd name="T28" fmla="*/ 87313 w 77"/>
                <a:gd name="T29" fmla="*/ 230187 h 155"/>
                <a:gd name="T30" fmla="*/ 109538 w 77"/>
                <a:gd name="T31" fmla="*/ 230187 h 155"/>
                <a:gd name="T32" fmla="*/ 117475 w 77"/>
                <a:gd name="T33" fmla="*/ 214312 h 155"/>
                <a:gd name="T34" fmla="*/ 114300 w 77"/>
                <a:gd name="T35" fmla="*/ 185737 h 155"/>
                <a:gd name="T36" fmla="*/ 98425 w 77"/>
                <a:gd name="T37" fmla="*/ 177800 h 155"/>
                <a:gd name="T38" fmla="*/ 87313 w 77"/>
                <a:gd name="T39" fmla="*/ 166687 h 155"/>
                <a:gd name="T40" fmla="*/ 87313 w 77"/>
                <a:gd name="T41" fmla="*/ 138112 h 155"/>
                <a:gd name="T42" fmla="*/ 98425 w 77"/>
                <a:gd name="T43" fmla="*/ 131762 h 155"/>
                <a:gd name="T44" fmla="*/ 122238 w 77"/>
                <a:gd name="T45" fmla="*/ 131762 h 155"/>
                <a:gd name="T46" fmla="*/ 122238 w 77"/>
                <a:gd name="T47" fmla="*/ 103187 h 155"/>
                <a:gd name="T48" fmla="*/ 117475 w 77"/>
                <a:gd name="T49" fmla="*/ 71437 h 155"/>
                <a:gd name="T50" fmla="*/ 106363 w 77"/>
                <a:gd name="T51" fmla="*/ 60325 h 155"/>
                <a:gd name="T52" fmla="*/ 82550 w 77"/>
                <a:gd name="T53" fmla="*/ 60325 h 155"/>
                <a:gd name="T54" fmla="*/ 79375 w 77"/>
                <a:gd name="T55" fmla="*/ 31750 h 155"/>
                <a:gd name="T56" fmla="*/ 63500 w 77"/>
                <a:gd name="T57" fmla="*/ 31750 h 155"/>
                <a:gd name="T58" fmla="*/ 55563 w 77"/>
                <a:gd name="T59" fmla="*/ 4762 h 155"/>
                <a:gd name="T60" fmla="*/ 31750 w 77"/>
                <a:gd name="T61" fmla="*/ 0 h 1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77" h="155">
                  <a:moveTo>
                    <a:pt x="20" y="0"/>
                  </a:moveTo>
                  <a:lnTo>
                    <a:pt x="22" y="20"/>
                  </a:lnTo>
                  <a:lnTo>
                    <a:pt x="15" y="28"/>
                  </a:lnTo>
                  <a:lnTo>
                    <a:pt x="10" y="35"/>
                  </a:lnTo>
                  <a:lnTo>
                    <a:pt x="0" y="45"/>
                  </a:lnTo>
                  <a:lnTo>
                    <a:pt x="0" y="63"/>
                  </a:lnTo>
                  <a:lnTo>
                    <a:pt x="7" y="75"/>
                  </a:lnTo>
                  <a:lnTo>
                    <a:pt x="7" y="87"/>
                  </a:lnTo>
                  <a:lnTo>
                    <a:pt x="22" y="92"/>
                  </a:lnTo>
                  <a:lnTo>
                    <a:pt x="25" y="112"/>
                  </a:lnTo>
                  <a:lnTo>
                    <a:pt x="22" y="127"/>
                  </a:lnTo>
                  <a:lnTo>
                    <a:pt x="30" y="145"/>
                  </a:lnTo>
                  <a:lnTo>
                    <a:pt x="40" y="155"/>
                  </a:lnTo>
                  <a:lnTo>
                    <a:pt x="50" y="152"/>
                  </a:lnTo>
                  <a:lnTo>
                    <a:pt x="55" y="145"/>
                  </a:lnTo>
                  <a:lnTo>
                    <a:pt x="69" y="145"/>
                  </a:lnTo>
                  <a:lnTo>
                    <a:pt x="74" y="135"/>
                  </a:lnTo>
                  <a:lnTo>
                    <a:pt x="72" y="117"/>
                  </a:lnTo>
                  <a:lnTo>
                    <a:pt x="62" y="112"/>
                  </a:lnTo>
                  <a:lnTo>
                    <a:pt x="55" y="105"/>
                  </a:lnTo>
                  <a:lnTo>
                    <a:pt x="55" y="87"/>
                  </a:lnTo>
                  <a:lnTo>
                    <a:pt x="62" y="83"/>
                  </a:lnTo>
                  <a:lnTo>
                    <a:pt x="77" y="83"/>
                  </a:lnTo>
                  <a:lnTo>
                    <a:pt x="77" y="65"/>
                  </a:lnTo>
                  <a:lnTo>
                    <a:pt x="74" y="45"/>
                  </a:lnTo>
                  <a:lnTo>
                    <a:pt x="67" y="38"/>
                  </a:lnTo>
                  <a:lnTo>
                    <a:pt x="52" y="38"/>
                  </a:lnTo>
                  <a:lnTo>
                    <a:pt x="50" y="20"/>
                  </a:lnTo>
                  <a:lnTo>
                    <a:pt x="40" y="20"/>
                  </a:lnTo>
                  <a:lnTo>
                    <a:pt x="35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87" name="Freeform 205"/>
            <p:cNvSpPr>
              <a:spLocks/>
            </p:cNvSpPr>
            <p:nvPr/>
          </p:nvSpPr>
          <p:spPr bwMode="auto">
            <a:xfrm>
              <a:off x="2664912" y="3214761"/>
              <a:ext cx="103856" cy="139070"/>
            </a:xfrm>
            <a:custGeom>
              <a:avLst/>
              <a:gdLst>
                <a:gd name="T0" fmla="*/ 34925 w 74"/>
                <a:gd name="T1" fmla="*/ 31750 h 100"/>
                <a:gd name="T2" fmla="*/ 34925 w 74"/>
                <a:gd name="T3" fmla="*/ 60325 h 100"/>
                <a:gd name="T4" fmla="*/ 11113 w 74"/>
                <a:gd name="T5" fmla="*/ 60325 h 100"/>
                <a:gd name="T6" fmla="*/ 0 w 74"/>
                <a:gd name="T7" fmla="*/ 66675 h 100"/>
                <a:gd name="T8" fmla="*/ 0 w 74"/>
                <a:gd name="T9" fmla="*/ 95250 h 100"/>
                <a:gd name="T10" fmla="*/ 11113 w 74"/>
                <a:gd name="T11" fmla="*/ 106363 h 100"/>
                <a:gd name="T12" fmla="*/ 26988 w 74"/>
                <a:gd name="T13" fmla="*/ 114300 h 100"/>
                <a:gd name="T14" fmla="*/ 30163 w 74"/>
                <a:gd name="T15" fmla="*/ 142875 h 100"/>
                <a:gd name="T16" fmla="*/ 22225 w 74"/>
                <a:gd name="T17" fmla="*/ 158750 h 100"/>
                <a:gd name="T18" fmla="*/ 58738 w 74"/>
                <a:gd name="T19" fmla="*/ 158750 h 100"/>
                <a:gd name="T20" fmla="*/ 58738 w 74"/>
                <a:gd name="T21" fmla="*/ 130175 h 100"/>
                <a:gd name="T22" fmla="*/ 101600 w 74"/>
                <a:gd name="T23" fmla="*/ 130175 h 100"/>
                <a:gd name="T24" fmla="*/ 109538 w 74"/>
                <a:gd name="T25" fmla="*/ 119063 h 100"/>
                <a:gd name="T26" fmla="*/ 109538 w 74"/>
                <a:gd name="T27" fmla="*/ 39688 h 100"/>
                <a:gd name="T28" fmla="*/ 117475 w 74"/>
                <a:gd name="T29" fmla="*/ 23813 h 100"/>
                <a:gd name="T30" fmla="*/ 106363 w 74"/>
                <a:gd name="T31" fmla="*/ 4763 h 100"/>
                <a:gd name="T32" fmla="*/ 69850 w 74"/>
                <a:gd name="T33" fmla="*/ 0 h 100"/>
                <a:gd name="T34" fmla="*/ 61913 w 74"/>
                <a:gd name="T35" fmla="*/ 20638 h 100"/>
                <a:gd name="T36" fmla="*/ 34925 w 74"/>
                <a:gd name="T37" fmla="*/ 31750 h 10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74" h="100">
                  <a:moveTo>
                    <a:pt x="22" y="20"/>
                  </a:moveTo>
                  <a:lnTo>
                    <a:pt x="22" y="38"/>
                  </a:lnTo>
                  <a:lnTo>
                    <a:pt x="7" y="38"/>
                  </a:lnTo>
                  <a:lnTo>
                    <a:pt x="0" y="42"/>
                  </a:lnTo>
                  <a:lnTo>
                    <a:pt x="0" y="60"/>
                  </a:lnTo>
                  <a:lnTo>
                    <a:pt x="7" y="67"/>
                  </a:lnTo>
                  <a:lnTo>
                    <a:pt x="17" y="72"/>
                  </a:lnTo>
                  <a:lnTo>
                    <a:pt x="19" y="90"/>
                  </a:lnTo>
                  <a:lnTo>
                    <a:pt x="14" y="100"/>
                  </a:lnTo>
                  <a:lnTo>
                    <a:pt x="37" y="100"/>
                  </a:lnTo>
                  <a:lnTo>
                    <a:pt x="37" y="82"/>
                  </a:lnTo>
                  <a:lnTo>
                    <a:pt x="64" y="82"/>
                  </a:lnTo>
                  <a:lnTo>
                    <a:pt x="69" y="75"/>
                  </a:lnTo>
                  <a:lnTo>
                    <a:pt x="69" y="25"/>
                  </a:lnTo>
                  <a:lnTo>
                    <a:pt x="74" y="15"/>
                  </a:lnTo>
                  <a:lnTo>
                    <a:pt x="67" y="3"/>
                  </a:lnTo>
                  <a:lnTo>
                    <a:pt x="44" y="0"/>
                  </a:lnTo>
                  <a:lnTo>
                    <a:pt x="39" y="13"/>
                  </a:lnTo>
                  <a:lnTo>
                    <a:pt x="22" y="2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88" name="Freeform 206"/>
            <p:cNvSpPr>
              <a:spLocks/>
            </p:cNvSpPr>
            <p:nvPr/>
          </p:nvSpPr>
          <p:spPr bwMode="auto">
            <a:xfrm>
              <a:off x="7001634" y="3049275"/>
              <a:ext cx="54734" cy="100127"/>
            </a:xfrm>
            <a:custGeom>
              <a:avLst/>
              <a:gdLst>
                <a:gd name="T0" fmla="*/ 42862 w 39"/>
                <a:gd name="T1" fmla="*/ 15875 h 72"/>
                <a:gd name="T2" fmla="*/ 38100 w 39"/>
                <a:gd name="T3" fmla="*/ 34925 h 72"/>
                <a:gd name="T4" fmla="*/ 11112 w 39"/>
                <a:gd name="T5" fmla="*/ 50800 h 72"/>
                <a:gd name="T6" fmla="*/ 0 w 39"/>
                <a:gd name="T7" fmla="*/ 79375 h 72"/>
                <a:gd name="T8" fmla="*/ 3175 w 39"/>
                <a:gd name="T9" fmla="*/ 114300 h 72"/>
                <a:gd name="T10" fmla="*/ 30162 w 39"/>
                <a:gd name="T11" fmla="*/ 87313 h 72"/>
                <a:gd name="T12" fmla="*/ 50800 w 39"/>
                <a:gd name="T13" fmla="*/ 47625 h 72"/>
                <a:gd name="T14" fmla="*/ 61912 w 39"/>
                <a:gd name="T15" fmla="*/ 23813 h 72"/>
                <a:gd name="T16" fmla="*/ 50800 w 39"/>
                <a:gd name="T17" fmla="*/ 0 h 72"/>
                <a:gd name="T18" fmla="*/ 42862 w 39"/>
                <a:gd name="T19" fmla="*/ 15875 h 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" h="72">
                  <a:moveTo>
                    <a:pt x="27" y="10"/>
                  </a:moveTo>
                  <a:lnTo>
                    <a:pt x="24" y="22"/>
                  </a:lnTo>
                  <a:lnTo>
                    <a:pt x="7" y="32"/>
                  </a:lnTo>
                  <a:lnTo>
                    <a:pt x="0" y="50"/>
                  </a:lnTo>
                  <a:lnTo>
                    <a:pt x="2" y="72"/>
                  </a:lnTo>
                  <a:lnTo>
                    <a:pt x="19" y="55"/>
                  </a:lnTo>
                  <a:lnTo>
                    <a:pt x="32" y="30"/>
                  </a:lnTo>
                  <a:lnTo>
                    <a:pt x="39" y="15"/>
                  </a:lnTo>
                  <a:lnTo>
                    <a:pt x="32" y="0"/>
                  </a:lnTo>
                  <a:lnTo>
                    <a:pt x="27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89" name="Freeform 207"/>
            <p:cNvSpPr>
              <a:spLocks/>
            </p:cNvSpPr>
            <p:nvPr/>
          </p:nvSpPr>
          <p:spPr bwMode="auto">
            <a:xfrm>
              <a:off x="7035319" y="2842069"/>
              <a:ext cx="84206" cy="130722"/>
            </a:xfrm>
            <a:custGeom>
              <a:avLst/>
              <a:gdLst>
                <a:gd name="T0" fmla="*/ 44450 w 60"/>
                <a:gd name="T1" fmla="*/ 0 h 94"/>
                <a:gd name="T2" fmla="*/ 28575 w 60"/>
                <a:gd name="T3" fmla="*/ 31750 h 94"/>
                <a:gd name="T4" fmla="*/ 15875 w 60"/>
                <a:gd name="T5" fmla="*/ 74613 h 94"/>
                <a:gd name="T6" fmla="*/ 0 w 60"/>
                <a:gd name="T7" fmla="*/ 90488 h 94"/>
                <a:gd name="T8" fmla="*/ 4763 w 60"/>
                <a:gd name="T9" fmla="*/ 130175 h 94"/>
                <a:gd name="T10" fmla="*/ 23813 w 60"/>
                <a:gd name="T11" fmla="*/ 133350 h 94"/>
                <a:gd name="T12" fmla="*/ 36513 w 60"/>
                <a:gd name="T13" fmla="*/ 149225 h 94"/>
                <a:gd name="T14" fmla="*/ 68263 w 60"/>
                <a:gd name="T15" fmla="*/ 149225 h 94"/>
                <a:gd name="T16" fmla="*/ 95250 w 60"/>
                <a:gd name="T17" fmla="*/ 138113 h 94"/>
                <a:gd name="T18" fmla="*/ 87313 w 60"/>
                <a:gd name="T19" fmla="*/ 98425 h 94"/>
                <a:gd name="T20" fmla="*/ 92075 w 60"/>
                <a:gd name="T21" fmla="*/ 74613 h 94"/>
                <a:gd name="T22" fmla="*/ 92075 w 60"/>
                <a:gd name="T23" fmla="*/ 50800 h 94"/>
                <a:gd name="T24" fmla="*/ 79375 w 60"/>
                <a:gd name="T25" fmla="*/ 19050 h 94"/>
                <a:gd name="T26" fmla="*/ 76200 w 60"/>
                <a:gd name="T27" fmla="*/ 0 h 94"/>
                <a:gd name="T28" fmla="*/ 44450 w 60"/>
                <a:gd name="T29" fmla="*/ 0 h 9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60" h="94">
                  <a:moveTo>
                    <a:pt x="28" y="0"/>
                  </a:moveTo>
                  <a:lnTo>
                    <a:pt x="18" y="20"/>
                  </a:lnTo>
                  <a:lnTo>
                    <a:pt x="10" y="47"/>
                  </a:lnTo>
                  <a:lnTo>
                    <a:pt x="0" y="57"/>
                  </a:lnTo>
                  <a:lnTo>
                    <a:pt x="3" y="82"/>
                  </a:lnTo>
                  <a:lnTo>
                    <a:pt x="15" y="84"/>
                  </a:lnTo>
                  <a:lnTo>
                    <a:pt x="23" y="94"/>
                  </a:lnTo>
                  <a:lnTo>
                    <a:pt x="43" y="94"/>
                  </a:lnTo>
                  <a:lnTo>
                    <a:pt x="60" y="87"/>
                  </a:lnTo>
                  <a:lnTo>
                    <a:pt x="55" y="62"/>
                  </a:lnTo>
                  <a:lnTo>
                    <a:pt x="58" y="47"/>
                  </a:lnTo>
                  <a:lnTo>
                    <a:pt x="58" y="32"/>
                  </a:lnTo>
                  <a:lnTo>
                    <a:pt x="50" y="12"/>
                  </a:lnTo>
                  <a:lnTo>
                    <a:pt x="48" y="0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90" name="Freeform 208"/>
            <p:cNvSpPr>
              <a:spLocks/>
            </p:cNvSpPr>
            <p:nvPr/>
          </p:nvSpPr>
          <p:spPr bwMode="auto">
            <a:xfrm>
              <a:off x="7056372" y="2997820"/>
              <a:ext cx="46313" cy="40329"/>
            </a:xfrm>
            <a:custGeom>
              <a:avLst/>
              <a:gdLst>
                <a:gd name="T0" fmla="*/ 31750 w 33"/>
                <a:gd name="T1" fmla="*/ 11113 h 29"/>
                <a:gd name="T2" fmla="*/ 0 w 33"/>
                <a:gd name="T3" fmla="*/ 0 h 29"/>
                <a:gd name="T4" fmla="*/ 0 w 33"/>
                <a:gd name="T5" fmla="*/ 23813 h 29"/>
                <a:gd name="T6" fmla="*/ 15875 w 33"/>
                <a:gd name="T7" fmla="*/ 42863 h 29"/>
                <a:gd name="T8" fmla="*/ 31750 w 33"/>
                <a:gd name="T9" fmla="*/ 46038 h 29"/>
                <a:gd name="T10" fmla="*/ 44450 w 33"/>
                <a:gd name="T11" fmla="*/ 46038 h 29"/>
                <a:gd name="T12" fmla="*/ 52388 w 33"/>
                <a:gd name="T13" fmla="*/ 38100 h 29"/>
                <a:gd name="T14" fmla="*/ 52388 w 33"/>
                <a:gd name="T15" fmla="*/ 34925 h 29"/>
                <a:gd name="T16" fmla="*/ 52388 w 33"/>
                <a:gd name="T17" fmla="*/ 31750 h 29"/>
                <a:gd name="T18" fmla="*/ 47625 w 33"/>
                <a:gd name="T19" fmla="*/ 23813 h 29"/>
                <a:gd name="T20" fmla="*/ 39688 w 33"/>
                <a:gd name="T21" fmla="*/ 15875 h 29"/>
                <a:gd name="T22" fmla="*/ 36513 w 33"/>
                <a:gd name="T23" fmla="*/ 11113 h 29"/>
                <a:gd name="T24" fmla="*/ 31750 w 33"/>
                <a:gd name="T25" fmla="*/ 11113 h 2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" h="29">
                  <a:moveTo>
                    <a:pt x="20" y="7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10" y="27"/>
                  </a:lnTo>
                  <a:lnTo>
                    <a:pt x="20" y="29"/>
                  </a:lnTo>
                  <a:lnTo>
                    <a:pt x="28" y="29"/>
                  </a:lnTo>
                  <a:lnTo>
                    <a:pt x="33" y="24"/>
                  </a:lnTo>
                  <a:lnTo>
                    <a:pt x="33" y="22"/>
                  </a:lnTo>
                  <a:lnTo>
                    <a:pt x="33" y="20"/>
                  </a:lnTo>
                  <a:lnTo>
                    <a:pt x="30" y="15"/>
                  </a:lnTo>
                  <a:lnTo>
                    <a:pt x="25" y="10"/>
                  </a:lnTo>
                  <a:lnTo>
                    <a:pt x="23" y="7"/>
                  </a:lnTo>
                  <a:lnTo>
                    <a:pt x="20" y="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91" name="Freeform 210"/>
            <p:cNvSpPr>
              <a:spLocks/>
            </p:cNvSpPr>
            <p:nvPr/>
          </p:nvSpPr>
          <p:spPr bwMode="auto">
            <a:xfrm>
              <a:off x="7056372" y="2997820"/>
              <a:ext cx="46313" cy="40329"/>
            </a:xfrm>
            <a:custGeom>
              <a:avLst/>
              <a:gdLst>
                <a:gd name="T0" fmla="*/ 31750 w 33"/>
                <a:gd name="T1" fmla="*/ 11113 h 29"/>
                <a:gd name="T2" fmla="*/ 0 w 33"/>
                <a:gd name="T3" fmla="*/ 0 h 29"/>
                <a:gd name="T4" fmla="*/ 0 w 33"/>
                <a:gd name="T5" fmla="*/ 23813 h 29"/>
                <a:gd name="T6" fmla="*/ 15875 w 33"/>
                <a:gd name="T7" fmla="*/ 42863 h 29"/>
                <a:gd name="T8" fmla="*/ 31750 w 33"/>
                <a:gd name="T9" fmla="*/ 46038 h 29"/>
                <a:gd name="T10" fmla="*/ 44450 w 33"/>
                <a:gd name="T11" fmla="*/ 46038 h 29"/>
                <a:gd name="T12" fmla="*/ 52388 w 33"/>
                <a:gd name="T13" fmla="*/ 38100 h 29"/>
                <a:gd name="T14" fmla="*/ 52388 w 33"/>
                <a:gd name="T15" fmla="*/ 34925 h 29"/>
                <a:gd name="T16" fmla="*/ 52388 w 33"/>
                <a:gd name="T17" fmla="*/ 31750 h 29"/>
                <a:gd name="T18" fmla="*/ 47625 w 33"/>
                <a:gd name="T19" fmla="*/ 23813 h 29"/>
                <a:gd name="T20" fmla="*/ 39688 w 33"/>
                <a:gd name="T21" fmla="*/ 15875 h 29"/>
                <a:gd name="T22" fmla="*/ 31750 w 33"/>
                <a:gd name="T23" fmla="*/ 11113 h 2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3" h="29">
                  <a:moveTo>
                    <a:pt x="20" y="7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10" y="27"/>
                  </a:lnTo>
                  <a:lnTo>
                    <a:pt x="20" y="29"/>
                  </a:lnTo>
                  <a:lnTo>
                    <a:pt x="28" y="29"/>
                  </a:lnTo>
                  <a:lnTo>
                    <a:pt x="33" y="24"/>
                  </a:lnTo>
                  <a:lnTo>
                    <a:pt x="33" y="22"/>
                  </a:lnTo>
                  <a:lnTo>
                    <a:pt x="33" y="20"/>
                  </a:lnTo>
                  <a:lnTo>
                    <a:pt x="30" y="15"/>
                  </a:lnTo>
                  <a:lnTo>
                    <a:pt x="25" y="10"/>
                  </a:lnTo>
                  <a:lnTo>
                    <a:pt x="20" y="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92" name="Freeform 211"/>
            <p:cNvSpPr>
              <a:spLocks/>
            </p:cNvSpPr>
            <p:nvPr/>
          </p:nvSpPr>
          <p:spPr bwMode="auto">
            <a:xfrm>
              <a:off x="7056372" y="2997820"/>
              <a:ext cx="46313" cy="40329"/>
            </a:xfrm>
            <a:custGeom>
              <a:avLst/>
              <a:gdLst>
                <a:gd name="T0" fmla="*/ 31750 w 33"/>
                <a:gd name="T1" fmla="*/ 11113 h 29"/>
                <a:gd name="T2" fmla="*/ 0 w 33"/>
                <a:gd name="T3" fmla="*/ 0 h 29"/>
                <a:gd name="T4" fmla="*/ 0 w 33"/>
                <a:gd name="T5" fmla="*/ 23813 h 29"/>
                <a:gd name="T6" fmla="*/ 15875 w 33"/>
                <a:gd name="T7" fmla="*/ 42863 h 29"/>
                <a:gd name="T8" fmla="*/ 31750 w 33"/>
                <a:gd name="T9" fmla="*/ 46038 h 29"/>
                <a:gd name="T10" fmla="*/ 44450 w 33"/>
                <a:gd name="T11" fmla="*/ 46038 h 29"/>
                <a:gd name="T12" fmla="*/ 52388 w 33"/>
                <a:gd name="T13" fmla="*/ 38100 h 29"/>
                <a:gd name="T14" fmla="*/ 52388 w 33"/>
                <a:gd name="T15" fmla="*/ 34925 h 29"/>
                <a:gd name="T16" fmla="*/ 52388 w 33"/>
                <a:gd name="T17" fmla="*/ 31750 h 29"/>
                <a:gd name="T18" fmla="*/ 47625 w 33"/>
                <a:gd name="T19" fmla="*/ 23813 h 29"/>
                <a:gd name="T20" fmla="*/ 39688 w 33"/>
                <a:gd name="T21" fmla="*/ 15875 h 29"/>
                <a:gd name="T22" fmla="*/ 36513 w 33"/>
                <a:gd name="T23" fmla="*/ 11113 h 29"/>
                <a:gd name="T24" fmla="*/ 31750 w 33"/>
                <a:gd name="T25" fmla="*/ 11113 h 2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" h="29">
                  <a:moveTo>
                    <a:pt x="20" y="7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10" y="27"/>
                  </a:lnTo>
                  <a:lnTo>
                    <a:pt x="20" y="29"/>
                  </a:lnTo>
                  <a:lnTo>
                    <a:pt x="28" y="29"/>
                  </a:lnTo>
                  <a:lnTo>
                    <a:pt x="33" y="24"/>
                  </a:lnTo>
                  <a:lnTo>
                    <a:pt x="33" y="22"/>
                  </a:lnTo>
                  <a:lnTo>
                    <a:pt x="33" y="20"/>
                  </a:lnTo>
                  <a:lnTo>
                    <a:pt x="30" y="15"/>
                  </a:lnTo>
                  <a:lnTo>
                    <a:pt x="25" y="10"/>
                  </a:lnTo>
                  <a:lnTo>
                    <a:pt x="23" y="7"/>
                  </a:lnTo>
                  <a:lnTo>
                    <a:pt x="20" y="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93" name="Freeform 212"/>
            <p:cNvSpPr>
              <a:spLocks/>
            </p:cNvSpPr>
            <p:nvPr/>
          </p:nvSpPr>
          <p:spPr bwMode="auto">
            <a:xfrm>
              <a:off x="7056372" y="2997820"/>
              <a:ext cx="46313" cy="40329"/>
            </a:xfrm>
            <a:custGeom>
              <a:avLst/>
              <a:gdLst>
                <a:gd name="T0" fmla="*/ 31750 w 33"/>
                <a:gd name="T1" fmla="*/ 11113 h 29"/>
                <a:gd name="T2" fmla="*/ 0 w 33"/>
                <a:gd name="T3" fmla="*/ 0 h 29"/>
                <a:gd name="T4" fmla="*/ 0 w 33"/>
                <a:gd name="T5" fmla="*/ 23813 h 29"/>
                <a:gd name="T6" fmla="*/ 15875 w 33"/>
                <a:gd name="T7" fmla="*/ 42863 h 29"/>
                <a:gd name="T8" fmla="*/ 31750 w 33"/>
                <a:gd name="T9" fmla="*/ 46038 h 29"/>
                <a:gd name="T10" fmla="*/ 44450 w 33"/>
                <a:gd name="T11" fmla="*/ 46038 h 29"/>
                <a:gd name="T12" fmla="*/ 52388 w 33"/>
                <a:gd name="T13" fmla="*/ 38100 h 29"/>
                <a:gd name="T14" fmla="*/ 52388 w 33"/>
                <a:gd name="T15" fmla="*/ 34925 h 29"/>
                <a:gd name="T16" fmla="*/ 52388 w 33"/>
                <a:gd name="T17" fmla="*/ 31750 h 29"/>
                <a:gd name="T18" fmla="*/ 47625 w 33"/>
                <a:gd name="T19" fmla="*/ 23813 h 29"/>
                <a:gd name="T20" fmla="*/ 39688 w 33"/>
                <a:gd name="T21" fmla="*/ 15875 h 29"/>
                <a:gd name="T22" fmla="*/ 31750 w 33"/>
                <a:gd name="T23" fmla="*/ 11113 h 2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3" h="29">
                  <a:moveTo>
                    <a:pt x="20" y="7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10" y="27"/>
                  </a:lnTo>
                  <a:lnTo>
                    <a:pt x="20" y="29"/>
                  </a:lnTo>
                  <a:lnTo>
                    <a:pt x="28" y="29"/>
                  </a:lnTo>
                  <a:lnTo>
                    <a:pt x="33" y="24"/>
                  </a:lnTo>
                  <a:lnTo>
                    <a:pt x="33" y="22"/>
                  </a:lnTo>
                  <a:lnTo>
                    <a:pt x="33" y="20"/>
                  </a:lnTo>
                  <a:lnTo>
                    <a:pt x="30" y="15"/>
                  </a:lnTo>
                  <a:lnTo>
                    <a:pt x="25" y="10"/>
                  </a:lnTo>
                  <a:lnTo>
                    <a:pt x="20" y="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94" name="Freeform 213"/>
            <p:cNvSpPr>
              <a:spLocks/>
            </p:cNvSpPr>
            <p:nvPr/>
          </p:nvSpPr>
          <p:spPr bwMode="auto">
            <a:xfrm>
              <a:off x="7123736" y="2983911"/>
              <a:ext cx="51930" cy="37547"/>
            </a:xfrm>
            <a:custGeom>
              <a:avLst/>
              <a:gdLst>
                <a:gd name="T0" fmla="*/ 0 w 37"/>
                <a:gd name="T1" fmla="*/ 3175 h 27"/>
                <a:gd name="T2" fmla="*/ 0 w 37"/>
                <a:gd name="T3" fmla="*/ 26988 h 27"/>
                <a:gd name="T4" fmla="*/ 19050 w 37"/>
                <a:gd name="T5" fmla="*/ 39688 h 27"/>
                <a:gd name="T6" fmla="*/ 58738 w 37"/>
                <a:gd name="T7" fmla="*/ 42863 h 27"/>
                <a:gd name="T8" fmla="*/ 58738 w 37"/>
                <a:gd name="T9" fmla="*/ 15875 h 27"/>
                <a:gd name="T10" fmla="*/ 26988 w 37"/>
                <a:gd name="T11" fmla="*/ 0 h 27"/>
                <a:gd name="T12" fmla="*/ 0 w 37"/>
                <a:gd name="T13" fmla="*/ 3175 h 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7" h="27">
                  <a:moveTo>
                    <a:pt x="0" y="2"/>
                  </a:moveTo>
                  <a:lnTo>
                    <a:pt x="0" y="17"/>
                  </a:lnTo>
                  <a:lnTo>
                    <a:pt x="12" y="25"/>
                  </a:lnTo>
                  <a:lnTo>
                    <a:pt x="37" y="27"/>
                  </a:lnTo>
                  <a:lnTo>
                    <a:pt x="37" y="10"/>
                  </a:lnTo>
                  <a:lnTo>
                    <a:pt x="17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95" name="Freeform 214"/>
            <p:cNvSpPr>
              <a:spLocks/>
            </p:cNvSpPr>
            <p:nvPr/>
          </p:nvSpPr>
          <p:spPr bwMode="auto">
            <a:xfrm>
              <a:off x="7123736" y="2983911"/>
              <a:ext cx="51930" cy="37547"/>
            </a:xfrm>
            <a:custGeom>
              <a:avLst/>
              <a:gdLst>
                <a:gd name="T0" fmla="*/ 0 w 37"/>
                <a:gd name="T1" fmla="*/ 3175 h 27"/>
                <a:gd name="T2" fmla="*/ 0 w 37"/>
                <a:gd name="T3" fmla="*/ 26988 h 27"/>
                <a:gd name="T4" fmla="*/ 19050 w 37"/>
                <a:gd name="T5" fmla="*/ 39688 h 27"/>
                <a:gd name="T6" fmla="*/ 58738 w 37"/>
                <a:gd name="T7" fmla="*/ 42863 h 27"/>
                <a:gd name="T8" fmla="*/ 58738 w 37"/>
                <a:gd name="T9" fmla="*/ 15875 h 27"/>
                <a:gd name="T10" fmla="*/ 26988 w 37"/>
                <a:gd name="T11" fmla="*/ 0 h 27"/>
                <a:gd name="T12" fmla="*/ 3175 w 37"/>
                <a:gd name="T13" fmla="*/ 3175 h 27"/>
                <a:gd name="T14" fmla="*/ 0 w 37"/>
                <a:gd name="T15" fmla="*/ 3175 h 2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7" h="27">
                  <a:moveTo>
                    <a:pt x="0" y="2"/>
                  </a:moveTo>
                  <a:lnTo>
                    <a:pt x="0" y="17"/>
                  </a:lnTo>
                  <a:lnTo>
                    <a:pt x="12" y="25"/>
                  </a:lnTo>
                  <a:lnTo>
                    <a:pt x="37" y="27"/>
                  </a:lnTo>
                  <a:lnTo>
                    <a:pt x="37" y="10"/>
                  </a:lnTo>
                  <a:lnTo>
                    <a:pt x="17" y="0"/>
                  </a:lnTo>
                  <a:lnTo>
                    <a:pt x="2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96" name="Freeform 215"/>
            <p:cNvSpPr>
              <a:spLocks/>
            </p:cNvSpPr>
            <p:nvPr/>
          </p:nvSpPr>
          <p:spPr bwMode="auto">
            <a:xfrm>
              <a:off x="7123736" y="2983911"/>
              <a:ext cx="51930" cy="37547"/>
            </a:xfrm>
            <a:custGeom>
              <a:avLst/>
              <a:gdLst>
                <a:gd name="T0" fmla="*/ 0 w 37"/>
                <a:gd name="T1" fmla="*/ 3175 h 27"/>
                <a:gd name="T2" fmla="*/ 0 w 37"/>
                <a:gd name="T3" fmla="*/ 26988 h 27"/>
                <a:gd name="T4" fmla="*/ 19050 w 37"/>
                <a:gd name="T5" fmla="*/ 39688 h 27"/>
                <a:gd name="T6" fmla="*/ 58738 w 37"/>
                <a:gd name="T7" fmla="*/ 42863 h 27"/>
                <a:gd name="T8" fmla="*/ 58738 w 37"/>
                <a:gd name="T9" fmla="*/ 15875 h 27"/>
                <a:gd name="T10" fmla="*/ 26988 w 37"/>
                <a:gd name="T11" fmla="*/ 0 h 27"/>
                <a:gd name="T12" fmla="*/ 0 w 37"/>
                <a:gd name="T13" fmla="*/ 3175 h 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7" h="27">
                  <a:moveTo>
                    <a:pt x="0" y="2"/>
                  </a:moveTo>
                  <a:lnTo>
                    <a:pt x="0" y="17"/>
                  </a:lnTo>
                  <a:lnTo>
                    <a:pt x="12" y="25"/>
                  </a:lnTo>
                  <a:lnTo>
                    <a:pt x="37" y="27"/>
                  </a:lnTo>
                  <a:lnTo>
                    <a:pt x="37" y="10"/>
                  </a:lnTo>
                  <a:lnTo>
                    <a:pt x="17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97" name="Freeform 216"/>
            <p:cNvSpPr>
              <a:spLocks/>
            </p:cNvSpPr>
            <p:nvPr/>
          </p:nvSpPr>
          <p:spPr bwMode="auto">
            <a:xfrm>
              <a:off x="7112508" y="3045101"/>
              <a:ext cx="35088" cy="34767"/>
            </a:xfrm>
            <a:custGeom>
              <a:avLst/>
              <a:gdLst>
                <a:gd name="T0" fmla="*/ 7938 w 25"/>
                <a:gd name="T1" fmla="*/ 0 h 25"/>
                <a:gd name="T2" fmla="*/ 0 w 25"/>
                <a:gd name="T3" fmla="*/ 23813 h 25"/>
                <a:gd name="T4" fmla="*/ 12700 w 25"/>
                <a:gd name="T5" fmla="*/ 39688 h 25"/>
                <a:gd name="T6" fmla="*/ 39688 w 25"/>
                <a:gd name="T7" fmla="*/ 31750 h 25"/>
                <a:gd name="T8" fmla="*/ 31750 w 25"/>
                <a:gd name="T9" fmla="*/ 7938 h 25"/>
                <a:gd name="T10" fmla="*/ 7938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25">
                  <a:moveTo>
                    <a:pt x="5" y="0"/>
                  </a:moveTo>
                  <a:lnTo>
                    <a:pt x="0" y="15"/>
                  </a:lnTo>
                  <a:lnTo>
                    <a:pt x="8" y="25"/>
                  </a:lnTo>
                  <a:lnTo>
                    <a:pt x="25" y="20"/>
                  </a:lnTo>
                  <a:lnTo>
                    <a:pt x="20" y="5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98" name="Freeform 217"/>
            <p:cNvSpPr>
              <a:spLocks/>
            </p:cNvSpPr>
            <p:nvPr/>
          </p:nvSpPr>
          <p:spPr bwMode="auto">
            <a:xfrm>
              <a:off x="7112508" y="3045101"/>
              <a:ext cx="35088" cy="34767"/>
            </a:xfrm>
            <a:custGeom>
              <a:avLst/>
              <a:gdLst>
                <a:gd name="T0" fmla="*/ 7938 w 25"/>
                <a:gd name="T1" fmla="*/ 0 h 25"/>
                <a:gd name="T2" fmla="*/ 0 w 25"/>
                <a:gd name="T3" fmla="*/ 23813 h 25"/>
                <a:gd name="T4" fmla="*/ 12700 w 25"/>
                <a:gd name="T5" fmla="*/ 39688 h 25"/>
                <a:gd name="T6" fmla="*/ 39688 w 25"/>
                <a:gd name="T7" fmla="*/ 31750 h 25"/>
                <a:gd name="T8" fmla="*/ 31750 w 25"/>
                <a:gd name="T9" fmla="*/ 7938 h 25"/>
                <a:gd name="T10" fmla="*/ 12700 w 25"/>
                <a:gd name="T11" fmla="*/ 0 h 25"/>
                <a:gd name="T12" fmla="*/ 7938 w 25"/>
                <a:gd name="T13" fmla="*/ 0 h 2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" h="25">
                  <a:moveTo>
                    <a:pt x="5" y="0"/>
                  </a:moveTo>
                  <a:lnTo>
                    <a:pt x="0" y="15"/>
                  </a:lnTo>
                  <a:lnTo>
                    <a:pt x="8" y="25"/>
                  </a:lnTo>
                  <a:lnTo>
                    <a:pt x="25" y="20"/>
                  </a:lnTo>
                  <a:lnTo>
                    <a:pt x="20" y="5"/>
                  </a:lnTo>
                  <a:lnTo>
                    <a:pt x="8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99" name="Freeform 218"/>
            <p:cNvSpPr>
              <a:spLocks/>
            </p:cNvSpPr>
            <p:nvPr/>
          </p:nvSpPr>
          <p:spPr bwMode="auto">
            <a:xfrm>
              <a:off x="7112508" y="3045101"/>
              <a:ext cx="35088" cy="34767"/>
            </a:xfrm>
            <a:custGeom>
              <a:avLst/>
              <a:gdLst>
                <a:gd name="T0" fmla="*/ 7938 w 25"/>
                <a:gd name="T1" fmla="*/ 0 h 25"/>
                <a:gd name="T2" fmla="*/ 0 w 25"/>
                <a:gd name="T3" fmla="*/ 23813 h 25"/>
                <a:gd name="T4" fmla="*/ 12700 w 25"/>
                <a:gd name="T5" fmla="*/ 39688 h 25"/>
                <a:gd name="T6" fmla="*/ 39688 w 25"/>
                <a:gd name="T7" fmla="*/ 31750 h 25"/>
                <a:gd name="T8" fmla="*/ 31750 w 25"/>
                <a:gd name="T9" fmla="*/ 7938 h 25"/>
                <a:gd name="T10" fmla="*/ 7938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25">
                  <a:moveTo>
                    <a:pt x="5" y="0"/>
                  </a:moveTo>
                  <a:lnTo>
                    <a:pt x="0" y="15"/>
                  </a:lnTo>
                  <a:lnTo>
                    <a:pt x="8" y="25"/>
                  </a:lnTo>
                  <a:lnTo>
                    <a:pt x="25" y="20"/>
                  </a:lnTo>
                  <a:lnTo>
                    <a:pt x="20" y="5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00" name="Freeform 219"/>
            <p:cNvSpPr>
              <a:spLocks/>
            </p:cNvSpPr>
            <p:nvPr/>
          </p:nvSpPr>
          <p:spPr bwMode="auto">
            <a:xfrm>
              <a:off x="7178473" y="3038150"/>
              <a:ext cx="32279" cy="25033"/>
            </a:xfrm>
            <a:custGeom>
              <a:avLst/>
              <a:gdLst>
                <a:gd name="T0" fmla="*/ 0 w 23"/>
                <a:gd name="T1" fmla="*/ 7938 h 18"/>
                <a:gd name="T2" fmla="*/ 4762 w 23"/>
                <a:gd name="T3" fmla="*/ 28575 h 18"/>
                <a:gd name="T4" fmla="*/ 20637 w 23"/>
                <a:gd name="T5" fmla="*/ 28575 h 18"/>
                <a:gd name="T6" fmla="*/ 31750 w 23"/>
                <a:gd name="T7" fmla="*/ 20638 h 18"/>
                <a:gd name="T8" fmla="*/ 36512 w 23"/>
                <a:gd name="T9" fmla="*/ 0 h 18"/>
                <a:gd name="T10" fmla="*/ 15875 w 23"/>
                <a:gd name="T11" fmla="*/ 0 h 18"/>
                <a:gd name="T12" fmla="*/ 0 w 23"/>
                <a:gd name="T13" fmla="*/ 7938 h 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" h="18">
                  <a:moveTo>
                    <a:pt x="0" y="5"/>
                  </a:moveTo>
                  <a:lnTo>
                    <a:pt x="3" y="18"/>
                  </a:lnTo>
                  <a:lnTo>
                    <a:pt x="13" y="18"/>
                  </a:lnTo>
                  <a:lnTo>
                    <a:pt x="20" y="13"/>
                  </a:lnTo>
                  <a:lnTo>
                    <a:pt x="23" y="0"/>
                  </a:lnTo>
                  <a:lnTo>
                    <a:pt x="10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01" name="Freeform 220"/>
            <p:cNvSpPr>
              <a:spLocks/>
            </p:cNvSpPr>
            <p:nvPr/>
          </p:nvSpPr>
          <p:spPr bwMode="auto">
            <a:xfrm>
              <a:off x="7150404" y="3104902"/>
              <a:ext cx="81403" cy="109860"/>
            </a:xfrm>
            <a:custGeom>
              <a:avLst/>
              <a:gdLst>
                <a:gd name="T0" fmla="*/ 55563 w 58"/>
                <a:gd name="T1" fmla="*/ 0 h 79"/>
                <a:gd name="T2" fmla="*/ 28575 w 58"/>
                <a:gd name="T3" fmla="*/ 23812 h 79"/>
                <a:gd name="T4" fmla="*/ 0 w 58"/>
                <a:gd name="T5" fmla="*/ 50800 h 79"/>
                <a:gd name="T6" fmla="*/ 15875 w 58"/>
                <a:gd name="T7" fmla="*/ 74612 h 79"/>
                <a:gd name="T8" fmla="*/ 36513 w 58"/>
                <a:gd name="T9" fmla="*/ 101600 h 79"/>
                <a:gd name="T10" fmla="*/ 60325 w 58"/>
                <a:gd name="T11" fmla="*/ 125412 h 79"/>
                <a:gd name="T12" fmla="*/ 76200 w 58"/>
                <a:gd name="T13" fmla="*/ 101600 h 79"/>
                <a:gd name="T14" fmla="*/ 92075 w 58"/>
                <a:gd name="T15" fmla="*/ 90487 h 79"/>
                <a:gd name="T16" fmla="*/ 92075 w 58"/>
                <a:gd name="T17" fmla="*/ 34925 h 79"/>
                <a:gd name="T18" fmla="*/ 79375 w 58"/>
                <a:gd name="T19" fmla="*/ 15875 h 79"/>
                <a:gd name="T20" fmla="*/ 55563 w 58"/>
                <a:gd name="T21" fmla="*/ 0 h 7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8" h="79">
                  <a:moveTo>
                    <a:pt x="35" y="0"/>
                  </a:moveTo>
                  <a:lnTo>
                    <a:pt x="18" y="15"/>
                  </a:lnTo>
                  <a:lnTo>
                    <a:pt x="0" y="32"/>
                  </a:lnTo>
                  <a:lnTo>
                    <a:pt x="10" y="47"/>
                  </a:lnTo>
                  <a:lnTo>
                    <a:pt x="23" y="64"/>
                  </a:lnTo>
                  <a:lnTo>
                    <a:pt x="38" y="79"/>
                  </a:lnTo>
                  <a:lnTo>
                    <a:pt x="48" y="64"/>
                  </a:lnTo>
                  <a:lnTo>
                    <a:pt x="58" y="57"/>
                  </a:lnTo>
                  <a:lnTo>
                    <a:pt x="58" y="22"/>
                  </a:lnTo>
                  <a:lnTo>
                    <a:pt x="50" y="10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02" name="Freeform 221"/>
            <p:cNvSpPr>
              <a:spLocks/>
            </p:cNvSpPr>
            <p:nvPr/>
          </p:nvSpPr>
          <p:spPr bwMode="auto">
            <a:xfrm>
              <a:off x="7105492" y="3114635"/>
              <a:ext cx="44910" cy="58406"/>
            </a:xfrm>
            <a:custGeom>
              <a:avLst/>
              <a:gdLst>
                <a:gd name="T0" fmla="*/ 36513 w 32"/>
                <a:gd name="T1" fmla="*/ 0 h 42"/>
                <a:gd name="T2" fmla="*/ 15875 w 32"/>
                <a:gd name="T3" fmla="*/ 20638 h 42"/>
                <a:gd name="T4" fmla="*/ 4763 w 32"/>
                <a:gd name="T5" fmla="*/ 47625 h 42"/>
                <a:gd name="T6" fmla="*/ 0 w 32"/>
                <a:gd name="T7" fmla="*/ 66675 h 42"/>
                <a:gd name="T8" fmla="*/ 28575 w 32"/>
                <a:gd name="T9" fmla="*/ 58738 h 42"/>
                <a:gd name="T10" fmla="*/ 39688 w 32"/>
                <a:gd name="T11" fmla="*/ 36513 h 42"/>
                <a:gd name="T12" fmla="*/ 50800 w 32"/>
                <a:gd name="T13" fmla="*/ 7938 h 42"/>
                <a:gd name="T14" fmla="*/ 36513 w 32"/>
                <a:gd name="T15" fmla="*/ 0 h 4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2" h="42">
                  <a:moveTo>
                    <a:pt x="23" y="0"/>
                  </a:moveTo>
                  <a:lnTo>
                    <a:pt x="10" y="13"/>
                  </a:lnTo>
                  <a:lnTo>
                    <a:pt x="3" y="30"/>
                  </a:lnTo>
                  <a:lnTo>
                    <a:pt x="0" y="42"/>
                  </a:lnTo>
                  <a:lnTo>
                    <a:pt x="18" y="37"/>
                  </a:lnTo>
                  <a:lnTo>
                    <a:pt x="25" y="23"/>
                  </a:lnTo>
                  <a:lnTo>
                    <a:pt x="32" y="5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03" name="Freeform 222"/>
            <p:cNvSpPr>
              <a:spLocks/>
            </p:cNvSpPr>
            <p:nvPr/>
          </p:nvSpPr>
          <p:spPr bwMode="auto">
            <a:xfrm>
              <a:off x="7105492" y="3114635"/>
              <a:ext cx="44910" cy="58406"/>
            </a:xfrm>
            <a:custGeom>
              <a:avLst/>
              <a:gdLst>
                <a:gd name="T0" fmla="*/ 36513 w 32"/>
                <a:gd name="T1" fmla="*/ 0 h 42"/>
                <a:gd name="T2" fmla="*/ 15875 w 32"/>
                <a:gd name="T3" fmla="*/ 20638 h 42"/>
                <a:gd name="T4" fmla="*/ 4763 w 32"/>
                <a:gd name="T5" fmla="*/ 47625 h 42"/>
                <a:gd name="T6" fmla="*/ 0 w 32"/>
                <a:gd name="T7" fmla="*/ 66675 h 42"/>
                <a:gd name="T8" fmla="*/ 28575 w 32"/>
                <a:gd name="T9" fmla="*/ 58738 h 42"/>
                <a:gd name="T10" fmla="*/ 39688 w 32"/>
                <a:gd name="T11" fmla="*/ 36513 h 42"/>
                <a:gd name="T12" fmla="*/ 50800 w 32"/>
                <a:gd name="T13" fmla="*/ 7938 h 42"/>
                <a:gd name="T14" fmla="*/ 39688 w 32"/>
                <a:gd name="T15" fmla="*/ 0 h 42"/>
                <a:gd name="T16" fmla="*/ 36513 w 32"/>
                <a:gd name="T17" fmla="*/ 0 h 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2" h="42">
                  <a:moveTo>
                    <a:pt x="23" y="0"/>
                  </a:moveTo>
                  <a:lnTo>
                    <a:pt x="10" y="13"/>
                  </a:lnTo>
                  <a:lnTo>
                    <a:pt x="3" y="30"/>
                  </a:lnTo>
                  <a:lnTo>
                    <a:pt x="0" y="42"/>
                  </a:lnTo>
                  <a:lnTo>
                    <a:pt x="18" y="37"/>
                  </a:lnTo>
                  <a:lnTo>
                    <a:pt x="25" y="23"/>
                  </a:lnTo>
                  <a:lnTo>
                    <a:pt x="32" y="5"/>
                  </a:lnTo>
                  <a:lnTo>
                    <a:pt x="25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04" name="Freeform 223"/>
            <p:cNvSpPr>
              <a:spLocks/>
            </p:cNvSpPr>
            <p:nvPr/>
          </p:nvSpPr>
          <p:spPr bwMode="auto">
            <a:xfrm>
              <a:off x="7105492" y="3114635"/>
              <a:ext cx="44910" cy="58406"/>
            </a:xfrm>
            <a:custGeom>
              <a:avLst/>
              <a:gdLst>
                <a:gd name="T0" fmla="*/ 36513 w 32"/>
                <a:gd name="T1" fmla="*/ 0 h 42"/>
                <a:gd name="T2" fmla="*/ 15875 w 32"/>
                <a:gd name="T3" fmla="*/ 20638 h 42"/>
                <a:gd name="T4" fmla="*/ 4763 w 32"/>
                <a:gd name="T5" fmla="*/ 47625 h 42"/>
                <a:gd name="T6" fmla="*/ 0 w 32"/>
                <a:gd name="T7" fmla="*/ 66675 h 42"/>
                <a:gd name="T8" fmla="*/ 28575 w 32"/>
                <a:gd name="T9" fmla="*/ 58738 h 42"/>
                <a:gd name="T10" fmla="*/ 39688 w 32"/>
                <a:gd name="T11" fmla="*/ 36513 h 42"/>
                <a:gd name="T12" fmla="*/ 50800 w 32"/>
                <a:gd name="T13" fmla="*/ 7938 h 42"/>
                <a:gd name="T14" fmla="*/ 36513 w 32"/>
                <a:gd name="T15" fmla="*/ 0 h 4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2" h="42">
                  <a:moveTo>
                    <a:pt x="23" y="0"/>
                  </a:moveTo>
                  <a:lnTo>
                    <a:pt x="10" y="13"/>
                  </a:lnTo>
                  <a:lnTo>
                    <a:pt x="3" y="30"/>
                  </a:lnTo>
                  <a:lnTo>
                    <a:pt x="0" y="42"/>
                  </a:lnTo>
                  <a:lnTo>
                    <a:pt x="18" y="37"/>
                  </a:lnTo>
                  <a:lnTo>
                    <a:pt x="25" y="23"/>
                  </a:lnTo>
                  <a:lnTo>
                    <a:pt x="32" y="5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05" name="Freeform 224"/>
            <p:cNvSpPr>
              <a:spLocks/>
            </p:cNvSpPr>
            <p:nvPr/>
          </p:nvSpPr>
          <p:spPr bwMode="auto">
            <a:xfrm>
              <a:off x="7154612" y="3077087"/>
              <a:ext cx="16842" cy="20861"/>
            </a:xfrm>
            <a:custGeom>
              <a:avLst/>
              <a:gdLst>
                <a:gd name="T0" fmla="*/ 11113 w 12"/>
                <a:gd name="T1" fmla="*/ 23812 h 15"/>
                <a:gd name="T2" fmla="*/ 3175 w 12"/>
                <a:gd name="T3" fmla="*/ 23812 h 15"/>
                <a:gd name="T4" fmla="*/ 0 w 12"/>
                <a:gd name="T5" fmla="*/ 11112 h 15"/>
                <a:gd name="T6" fmla="*/ 3175 w 12"/>
                <a:gd name="T7" fmla="*/ 3175 h 15"/>
                <a:gd name="T8" fmla="*/ 11113 w 12"/>
                <a:gd name="T9" fmla="*/ 0 h 15"/>
                <a:gd name="T10" fmla="*/ 15875 w 12"/>
                <a:gd name="T11" fmla="*/ 3175 h 15"/>
                <a:gd name="T12" fmla="*/ 19050 w 12"/>
                <a:gd name="T13" fmla="*/ 11112 h 15"/>
                <a:gd name="T14" fmla="*/ 15875 w 12"/>
                <a:gd name="T15" fmla="*/ 23812 h 15"/>
                <a:gd name="T16" fmla="*/ 15875 w 12"/>
                <a:gd name="T17" fmla="*/ 23812 h 15"/>
                <a:gd name="T18" fmla="*/ 11113 w 12"/>
                <a:gd name="T19" fmla="*/ 23812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" h="15">
                  <a:moveTo>
                    <a:pt x="7" y="15"/>
                  </a:moveTo>
                  <a:lnTo>
                    <a:pt x="2" y="15"/>
                  </a:lnTo>
                  <a:lnTo>
                    <a:pt x="0" y="7"/>
                  </a:lnTo>
                  <a:lnTo>
                    <a:pt x="2" y="2"/>
                  </a:lnTo>
                  <a:lnTo>
                    <a:pt x="7" y="0"/>
                  </a:lnTo>
                  <a:lnTo>
                    <a:pt x="10" y="2"/>
                  </a:lnTo>
                  <a:lnTo>
                    <a:pt x="12" y="7"/>
                  </a:lnTo>
                  <a:lnTo>
                    <a:pt x="10" y="15"/>
                  </a:lnTo>
                  <a:lnTo>
                    <a:pt x="7" y="1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06" name="Freeform 225"/>
            <p:cNvSpPr>
              <a:spLocks/>
            </p:cNvSpPr>
            <p:nvPr/>
          </p:nvSpPr>
          <p:spPr bwMode="auto">
            <a:xfrm>
              <a:off x="7154612" y="3077087"/>
              <a:ext cx="16842" cy="20861"/>
            </a:xfrm>
            <a:custGeom>
              <a:avLst/>
              <a:gdLst>
                <a:gd name="T0" fmla="*/ 11113 w 12"/>
                <a:gd name="T1" fmla="*/ 23812 h 15"/>
                <a:gd name="T2" fmla="*/ 3175 w 12"/>
                <a:gd name="T3" fmla="*/ 23812 h 15"/>
                <a:gd name="T4" fmla="*/ 0 w 12"/>
                <a:gd name="T5" fmla="*/ 11112 h 15"/>
                <a:gd name="T6" fmla="*/ 3175 w 12"/>
                <a:gd name="T7" fmla="*/ 3175 h 15"/>
                <a:gd name="T8" fmla="*/ 11113 w 12"/>
                <a:gd name="T9" fmla="*/ 0 h 15"/>
                <a:gd name="T10" fmla="*/ 15875 w 12"/>
                <a:gd name="T11" fmla="*/ 3175 h 15"/>
                <a:gd name="T12" fmla="*/ 19050 w 12"/>
                <a:gd name="T13" fmla="*/ 11112 h 15"/>
                <a:gd name="T14" fmla="*/ 15875 w 12"/>
                <a:gd name="T15" fmla="*/ 23812 h 15"/>
                <a:gd name="T16" fmla="*/ 11113 w 12"/>
                <a:gd name="T17" fmla="*/ 23812 h 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2" h="15">
                  <a:moveTo>
                    <a:pt x="7" y="15"/>
                  </a:moveTo>
                  <a:lnTo>
                    <a:pt x="2" y="15"/>
                  </a:lnTo>
                  <a:lnTo>
                    <a:pt x="0" y="7"/>
                  </a:lnTo>
                  <a:lnTo>
                    <a:pt x="2" y="2"/>
                  </a:lnTo>
                  <a:lnTo>
                    <a:pt x="7" y="0"/>
                  </a:lnTo>
                  <a:lnTo>
                    <a:pt x="10" y="2"/>
                  </a:lnTo>
                  <a:lnTo>
                    <a:pt x="12" y="7"/>
                  </a:lnTo>
                  <a:lnTo>
                    <a:pt x="10" y="15"/>
                  </a:lnTo>
                  <a:lnTo>
                    <a:pt x="7" y="1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07" name="Freeform 226"/>
            <p:cNvSpPr>
              <a:spLocks/>
            </p:cNvSpPr>
            <p:nvPr/>
          </p:nvSpPr>
          <p:spPr bwMode="auto">
            <a:xfrm>
              <a:off x="3871896" y="3093774"/>
              <a:ext cx="159997" cy="159926"/>
            </a:xfrm>
            <a:custGeom>
              <a:avLst/>
              <a:gdLst>
                <a:gd name="T0" fmla="*/ 58738 w 114"/>
                <a:gd name="T1" fmla="*/ 182562 h 115"/>
                <a:gd name="T2" fmla="*/ 26988 w 114"/>
                <a:gd name="T3" fmla="*/ 169862 h 115"/>
                <a:gd name="T4" fmla="*/ 23813 w 114"/>
                <a:gd name="T5" fmla="*/ 134937 h 115"/>
                <a:gd name="T6" fmla="*/ 7938 w 114"/>
                <a:gd name="T7" fmla="*/ 130175 h 115"/>
                <a:gd name="T8" fmla="*/ 0 w 114"/>
                <a:gd name="T9" fmla="*/ 106362 h 115"/>
                <a:gd name="T10" fmla="*/ 7938 w 114"/>
                <a:gd name="T11" fmla="*/ 66675 h 115"/>
                <a:gd name="T12" fmla="*/ 34925 w 114"/>
                <a:gd name="T13" fmla="*/ 47625 h 115"/>
                <a:gd name="T14" fmla="*/ 19050 w 114"/>
                <a:gd name="T15" fmla="*/ 31750 h 115"/>
                <a:gd name="T16" fmla="*/ 26988 w 114"/>
                <a:gd name="T17" fmla="*/ 7937 h 115"/>
                <a:gd name="T18" fmla="*/ 50800 w 114"/>
                <a:gd name="T19" fmla="*/ 4762 h 115"/>
                <a:gd name="T20" fmla="*/ 85725 w 114"/>
                <a:gd name="T21" fmla="*/ 0 h 115"/>
                <a:gd name="T22" fmla="*/ 101600 w 114"/>
                <a:gd name="T23" fmla="*/ 12700 h 115"/>
                <a:gd name="T24" fmla="*/ 157163 w 114"/>
                <a:gd name="T25" fmla="*/ 15875 h 115"/>
                <a:gd name="T26" fmla="*/ 161925 w 114"/>
                <a:gd name="T27" fmla="*/ 44450 h 115"/>
                <a:gd name="T28" fmla="*/ 180975 w 114"/>
                <a:gd name="T29" fmla="*/ 52387 h 115"/>
                <a:gd name="T30" fmla="*/ 177800 w 114"/>
                <a:gd name="T31" fmla="*/ 71437 h 115"/>
                <a:gd name="T32" fmla="*/ 161925 w 114"/>
                <a:gd name="T33" fmla="*/ 74612 h 115"/>
                <a:gd name="T34" fmla="*/ 157163 w 114"/>
                <a:gd name="T35" fmla="*/ 119062 h 115"/>
                <a:gd name="T36" fmla="*/ 161925 w 114"/>
                <a:gd name="T37" fmla="*/ 166687 h 115"/>
                <a:gd name="T38" fmla="*/ 90488 w 114"/>
                <a:gd name="T39" fmla="*/ 166687 h 115"/>
                <a:gd name="T40" fmla="*/ 58738 w 114"/>
                <a:gd name="T41" fmla="*/ 182562 h 11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14" h="115">
                  <a:moveTo>
                    <a:pt x="37" y="115"/>
                  </a:moveTo>
                  <a:lnTo>
                    <a:pt x="17" y="107"/>
                  </a:lnTo>
                  <a:lnTo>
                    <a:pt x="15" y="85"/>
                  </a:lnTo>
                  <a:lnTo>
                    <a:pt x="5" y="82"/>
                  </a:lnTo>
                  <a:lnTo>
                    <a:pt x="0" y="67"/>
                  </a:lnTo>
                  <a:lnTo>
                    <a:pt x="5" y="42"/>
                  </a:lnTo>
                  <a:lnTo>
                    <a:pt x="22" y="30"/>
                  </a:lnTo>
                  <a:lnTo>
                    <a:pt x="12" y="20"/>
                  </a:lnTo>
                  <a:lnTo>
                    <a:pt x="17" y="5"/>
                  </a:lnTo>
                  <a:lnTo>
                    <a:pt x="32" y="3"/>
                  </a:lnTo>
                  <a:lnTo>
                    <a:pt x="54" y="0"/>
                  </a:lnTo>
                  <a:lnTo>
                    <a:pt x="64" y="8"/>
                  </a:lnTo>
                  <a:lnTo>
                    <a:pt x="99" y="10"/>
                  </a:lnTo>
                  <a:lnTo>
                    <a:pt x="102" y="28"/>
                  </a:lnTo>
                  <a:lnTo>
                    <a:pt x="114" y="33"/>
                  </a:lnTo>
                  <a:lnTo>
                    <a:pt x="112" y="45"/>
                  </a:lnTo>
                  <a:lnTo>
                    <a:pt x="102" y="47"/>
                  </a:lnTo>
                  <a:lnTo>
                    <a:pt x="99" y="75"/>
                  </a:lnTo>
                  <a:lnTo>
                    <a:pt x="102" y="105"/>
                  </a:lnTo>
                  <a:lnTo>
                    <a:pt x="57" y="105"/>
                  </a:lnTo>
                  <a:lnTo>
                    <a:pt x="37" y="11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08" name="Freeform 227"/>
            <p:cNvSpPr>
              <a:spLocks/>
            </p:cNvSpPr>
            <p:nvPr/>
          </p:nvSpPr>
          <p:spPr bwMode="auto">
            <a:xfrm>
              <a:off x="2270535" y="3273170"/>
              <a:ext cx="986639" cy="1095835"/>
            </a:xfrm>
            <a:custGeom>
              <a:avLst/>
              <a:gdLst>
                <a:gd name="T0" fmla="*/ 114300 w 703"/>
                <a:gd name="T1" fmla="*/ 111125 h 788"/>
                <a:gd name="T2" fmla="*/ 117475 w 703"/>
                <a:gd name="T3" fmla="*/ 193675 h 788"/>
                <a:gd name="T4" fmla="*/ 109538 w 703"/>
                <a:gd name="T5" fmla="*/ 257175 h 788"/>
                <a:gd name="T6" fmla="*/ 53975 w 703"/>
                <a:gd name="T7" fmla="*/ 288925 h 788"/>
                <a:gd name="T8" fmla="*/ 30163 w 703"/>
                <a:gd name="T9" fmla="*/ 347663 h 788"/>
                <a:gd name="T10" fmla="*/ 0 w 703"/>
                <a:gd name="T11" fmla="*/ 392113 h 788"/>
                <a:gd name="T12" fmla="*/ 30163 w 703"/>
                <a:gd name="T13" fmla="*/ 446088 h 788"/>
                <a:gd name="T14" fmla="*/ 77788 w 703"/>
                <a:gd name="T15" fmla="*/ 469900 h 788"/>
                <a:gd name="T16" fmla="*/ 138113 w 703"/>
                <a:gd name="T17" fmla="*/ 506413 h 788"/>
                <a:gd name="T18" fmla="*/ 184150 w 703"/>
                <a:gd name="T19" fmla="*/ 493713 h 788"/>
                <a:gd name="T20" fmla="*/ 207963 w 703"/>
                <a:gd name="T21" fmla="*/ 458788 h 788"/>
                <a:gd name="T22" fmla="*/ 263525 w 703"/>
                <a:gd name="T23" fmla="*/ 546100 h 788"/>
                <a:gd name="T24" fmla="*/ 314325 w 703"/>
                <a:gd name="T25" fmla="*/ 560388 h 788"/>
                <a:gd name="T26" fmla="*/ 369888 w 703"/>
                <a:gd name="T27" fmla="*/ 584200 h 788"/>
                <a:gd name="T28" fmla="*/ 401638 w 703"/>
                <a:gd name="T29" fmla="*/ 620713 h 788"/>
                <a:gd name="T30" fmla="*/ 398463 w 703"/>
                <a:gd name="T31" fmla="*/ 671513 h 788"/>
                <a:gd name="T32" fmla="*/ 446088 w 703"/>
                <a:gd name="T33" fmla="*/ 703263 h 788"/>
                <a:gd name="T34" fmla="*/ 476250 w 703"/>
                <a:gd name="T35" fmla="*/ 735013 h 788"/>
                <a:gd name="T36" fmla="*/ 449263 w 703"/>
                <a:gd name="T37" fmla="*/ 793750 h 788"/>
                <a:gd name="T38" fmla="*/ 473075 w 703"/>
                <a:gd name="T39" fmla="*/ 844550 h 788"/>
                <a:gd name="T40" fmla="*/ 520700 w 703"/>
                <a:gd name="T41" fmla="*/ 868363 h 788"/>
                <a:gd name="T42" fmla="*/ 576263 w 703"/>
                <a:gd name="T43" fmla="*/ 908050 h 788"/>
                <a:gd name="T44" fmla="*/ 587375 w 703"/>
                <a:gd name="T45" fmla="*/ 1014413 h 788"/>
                <a:gd name="T46" fmla="*/ 584200 w 703"/>
                <a:gd name="T47" fmla="*/ 1042988 h 788"/>
                <a:gd name="T48" fmla="*/ 539750 w 703"/>
                <a:gd name="T49" fmla="*/ 1090613 h 788"/>
                <a:gd name="T50" fmla="*/ 523875 w 703"/>
                <a:gd name="T51" fmla="*/ 1141413 h 788"/>
                <a:gd name="T52" fmla="*/ 622300 w 703"/>
                <a:gd name="T53" fmla="*/ 1231900 h 788"/>
                <a:gd name="T54" fmla="*/ 646113 w 703"/>
                <a:gd name="T55" fmla="*/ 1196975 h 788"/>
                <a:gd name="T56" fmla="*/ 666750 w 703"/>
                <a:gd name="T57" fmla="*/ 1133475 h 788"/>
                <a:gd name="T58" fmla="*/ 661988 w 703"/>
                <a:gd name="T59" fmla="*/ 1176338 h 788"/>
                <a:gd name="T60" fmla="*/ 709613 w 703"/>
                <a:gd name="T61" fmla="*/ 1128713 h 788"/>
                <a:gd name="T62" fmla="*/ 744538 w 703"/>
                <a:gd name="T63" fmla="*/ 979488 h 788"/>
                <a:gd name="T64" fmla="*/ 784225 w 703"/>
                <a:gd name="T65" fmla="*/ 931863 h 788"/>
                <a:gd name="T66" fmla="*/ 887413 w 703"/>
                <a:gd name="T67" fmla="*/ 889000 h 788"/>
                <a:gd name="T68" fmla="*/ 946150 w 703"/>
                <a:gd name="T69" fmla="*/ 822325 h 788"/>
                <a:gd name="T70" fmla="*/ 977900 w 703"/>
                <a:gd name="T71" fmla="*/ 714375 h 788"/>
                <a:gd name="T72" fmla="*/ 1025525 w 703"/>
                <a:gd name="T73" fmla="*/ 549275 h 788"/>
                <a:gd name="T74" fmla="*/ 1044575 w 703"/>
                <a:gd name="T75" fmla="*/ 482600 h 788"/>
                <a:gd name="T76" fmla="*/ 1089025 w 703"/>
                <a:gd name="T77" fmla="*/ 442913 h 788"/>
                <a:gd name="T78" fmla="*/ 1096963 w 703"/>
                <a:gd name="T79" fmla="*/ 387350 h 788"/>
                <a:gd name="T80" fmla="*/ 1096963 w 703"/>
                <a:gd name="T81" fmla="*/ 360363 h 788"/>
                <a:gd name="T82" fmla="*/ 1057275 w 703"/>
                <a:gd name="T83" fmla="*/ 288925 h 788"/>
                <a:gd name="T84" fmla="*/ 998538 w 703"/>
                <a:gd name="T85" fmla="*/ 254000 h 788"/>
                <a:gd name="T86" fmla="*/ 946150 w 703"/>
                <a:gd name="T87" fmla="*/ 222250 h 788"/>
                <a:gd name="T88" fmla="*/ 887413 w 703"/>
                <a:gd name="T89" fmla="*/ 214313 h 788"/>
                <a:gd name="T90" fmla="*/ 828675 w 703"/>
                <a:gd name="T91" fmla="*/ 177800 h 788"/>
                <a:gd name="T92" fmla="*/ 749300 w 703"/>
                <a:gd name="T93" fmla="*/ 161925 h 788"/>
                <a:gd name="T94" fmla="*/ 698500 w 703"/>
                <a:gd name="T95" fmla="*/ 198438 h 788"/>
                <a:gd name="T96" fmla="*/ 706438 w 703"/>
                <a:gd name="T97" fmla="*/ 146050 h 788"/>
                <a:gd name="T98" fmla="*/ 650875 w 703"/>
                <a:gd name="T99" fmla="*/ 174625 h 788"/>
                <a:gd name="T100" fmla="*/ 642938 w 703"/>
                <a:gd name="T101" fmla="*/ 158750 h 788"/>
                <a:gd name="T102" fmla="*/ 677863 w 703"/>
                <a:gd name="T103" fmla="*/ 95250 h 788"/>
                <a:gd name="T104" fmla="*/ 619125 w 703"/>
                <a:gd name="T105" fmla="*/ 28575 h 788"/>
                <a:gd name="T106" fmla="*/ 587375 w 703"/>
                <a:gd name="T107" fmla="*/ 79375 h 788"/>
                <a:gd name="T108" fmla="*/ 504825 w 703"/>
                <a:gd name="T109" fmla="*/ 63500 h 788"/>
                <a:gd name="T110" fmla="*/ 446088 w 703"/>
                <a:gd name="T111" fmla="*/ 92075 h 788"/>
                <a:gd name="T112" fmla="*/ 406400 w 703"/>
                <a:gd name="T113" fmla="*/ 92075 h 788"/>
                <a:gd name="T114" fmla="*/ 393700 w 703"/>
                <a:gd name="T115" fmla="*/ 7938 h 788"/>
                <a:gd name="T116" fmla="*/ 314325 w 703"/>
                <a:gd name="T117" fmla="*/ 20638 h 788"/>
                <a:gd name="T118" fmla="*/ 263525 w 703"/>
                <a:gd name="T119" fmla="*/ 15875 h 788"/>
                <a:gd name="T120" fmla="*/ 279400 w 703"/>
                <a:gd name="T121" fmla="*/ 71438 h 788"/>
                <a:gd name="T122" fmla="*/ 223838 w 703"/>
                <a:gd name="T123" fmla="*/ 115888 h 788"/>
                <a:gd name="T124" fmla="*/ 173038 w 703"/>
                <a:gd name="T125" fmla="*/ 76200 h 78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703" h="788">
                  <a:moveTo>
                    <a:pt x="109" y="48"/>
                  </a:moveTo>
                  <a:lnTo>
                    <a:pt x="79" y="58"/>
                  </a:lnTo>
                  <a:lnTo>
                    <a:pt x="72" y="70"/>
                  </a:lnTo>
                  <a:lnTo>
                    <a:pt x="79" y="80"/>
                  </a:lnTo>
                  <a:lnTo>
                    <a:pt x="72" y="87"/>
                  </a:lnTo>
                  <a:lnTo>
                    <a:pt x="74" y="122"/>
                  </a:lnTo>
                  <a:lnTo>
                    <a:pt x="74" y="137"/>
                  </a:lnTo>
                  <a:lnTo>
                    <a:pt x="57" y="140"/>
                  </a:lnTo>
                  <a:lnTo>
                    <a:pt x="69" y="162"/>
                  </a:lnTo>
                  <a:lnTo>
                    <a:pt x="64" y="179"/>
                  </a:lnTo>
                  <a:lnTo>
                    <a:pt x="49" y="187"/>
                  </a:lnTo>
                  <a:lnTo>
                    <a:pt x="34" y="182"/>
                  </a:lnTo>
                  <a:lnTo>
                    <a:pt x="22" y="192"/>
                  </a:lnTo>
                  <a:lnTo>
                    <a:pt x="17" y="207"/>
                  </a:lnTo>
                  <a:lnTo>
                    <a:pt x="19" y="219"/>
                  </a:lnTo>
                  <a:lnTo>
                    <a:pt x="12" y="227"/>
                  </a:lnTo>
                  <a:lnTo>
                    <a:pt x="2" y="232"/>
                  </a:lnTo>
                  <a:lnTo>
                    <a:pt x="0" y="247"/>
                  </a:lnTo>
                  <a:lnTo>
                    <a:pt x="2" y="259"/>
                  </a:lnTo>
                  <a:lnTo>
                    <a:pt x="15" y="269"/>
                  </a:lnTo>
                  <a:lnTo>
                    <a:pt x="19" y="281"/>
                  </a:lnTo>
                  <a:lnTo>
                    <a:pt x="32" y="284"/>
                  </a:lnTo>
                  <a:lnTo>
                    <a:pt x="34" y="294"/>
                  </a:lnTo>
                  <a:lnTo>
                    <a:pt x="49" y="296"/>
                  </a:lnTo>
                  <a:lnTo>
                    <a:pt x="64" y="289"/>
                  </a:lnTo>
                  <a:lnTo>
                    <a:pt x="72" y="311"/>
                  </a:lnTo>
                  <a:lnTo>
                    <a:pt x="87" y="319"/>
                  </a:lnTo>
                  <a:lnTo>
                    <a:pt x="99" y="321"/>
                  </a:lnTo>
                  <a:lnTo>
                    <a:pt x="111" y="316"/>
                  </a:lnTo>
                  <a:lnTo>
                    <a:pt x="116" y="311"/>
                  </a:lnTo>
                  <a:lnTo>
                    <a:pt x="121" y="301"/>
                  </a:lnTo>
                  <a:lnTo>
                    <a:pt x="131" y="304"/>
                  </a:lnTo>
                  <a:lnTo>
                    <a:pt x="131" y="289"/>
                  </a:lnTo>
                  <a:lnTo>
                    <a:pt x="156" y="291"/>
                  </a:lnTo>
                  <a:lnTo>
                    <a:pt x="159" y="329"/>
                  </a:lnTo>
                  <a:lnTo>
                    <a:pt x="166" y="344"/>
                  </a:lnTo>
                  <a:lnTo>
                    <a:pt x="169" y="348"/>
                  </a:lnTo>
                  <a:lnTo>
                    <a:pt x="196" y="348"/>
                  </a:lnTo>
                  <a:lnTo>
                    <a:pt x="198" y="353"/>
                  </a:lnTo>
                  <a:lnTo>
                    <a:pt x="211" y="356"/>
                  </a:lnTo>
                  <a:lnTo>
                    <a:pt x="213" y="366"/>
                  </a:lnTo>
                  <a:lnTo>
                    <a:pt x="233" y="368"/>
                  </a:lnTo>
                  <a:lnTo>
                    <a:pt x="241" y="371"/>
                  </a:lnTo>
                  <a:lnTo>
                    <a:pt x="243" y="388"/>
                  </a:lnTo>
                  <a:lnTo>
                    <a:pt x="253" y="391"/>
                  </a:lnTo>
                  <a:lnTo>
                    <a:pt x="243" y="398"/>
                  </a:lnTo>
                  <a:lnTo>
                    <a:pt x="246" y="423"/>
                  </a:lnTo>
                  <a:lnTo>
                    <a:pt x="251" y="423"/>
                  </a:lnTo>
                  <a:lnTo>
                    <a:pt x="256" y="431"/>
                  </a:lnTo>
                  <a:lnTo>
                    <a:pt x="281" y="431"/>
                  </a:lnTo>
                  <a:lnTo>
                    <a:pt x="281" y="443"/>
                  </a:lnTo>
                  <a:lnTo>
                    <a:pt x="290" y="445"/>
                  </a:lnTo>
                  <a:lnTo>
                    <a:pt x="293" y="458"/>
                  </a:lnTo>
                  <a:lnTo>
                    <a:pt x="300" y="463"/>
                  </a:lnTo>
                  <a:lnTo>
                    <a:pt x="298" y="485"/>
                  </a:lnTo>
                  <a:lnTo>
                    <a:pt x="290" y="498"/>
                  </a:lnTo>
                  <a:lnTo>
                    <a:pt x="283" y="500"/>
                  </a:lnTo>
                  <a:lnTo>
                    <a:pt x="283" y="513"/>
                  </a:lnTo>
                  <a:lnTo>
                    <a:pt x="295" y="518"/>
                  </a:lnTo>
                  <a:lnTo>
                    <a:pt x="298" y="532"/>
                  </a:lnTo>
                  <a:lnTo>
                    <a:pt x="315" y="535"/>
                  </a:lnTo>
                  <a:lnTo>
                    <a:pt x="318" y="545"/>
                  </a:lnTo>
                  <a:lnTo>
                    <a:pt x="328" y="547"/>
                  </a:lnTo>
                  <a:lnTo>
                    <a:pt x="345" y="550"/>
                  </a:lnTo>
                  <a:lnTo>
                    <a:pt x="348" y="570"/>
                  </a:lnTo>
                  <a:lnTo>
                    <a:pt x="363" y="572"/>
                  </a:lnTo>
                  <a:lnTo>
                    <a:pt x="365" y="617"/>
                  </a:lnTo>
                  <a:lnTo>
                    <a:pt x="368" y="622"/>
                  </a:lnTo>
                  <a:lnTo>
                    <a:pt x="370" y="639"/>
                  </a:lnTo>
                  <a:lnTo>
                    <a:pt x="380" y="639"/>
                  </a:lnTo>
                  <a:lnTo>
                    <a:pt x="380" y="654"/>
                  </a:lnTo>
                  <a:lnTo>
                    <a:pt x="368" y="657"/>
                  </a:lnTo>
                  <a:lnTo>
                    <a:pt x="358" y="669"/>
                  </a:lnTo>
                  <a:lnTo>
                    <a:pt x="350" y="672"/>
                  </a:lnTo>
                  <a:lnTo>
                    <a:pt x="340" y="687"/>
                  </a:lnTo>
                  <a:lnTo>
                    <a:pt x="330" y="696"/>
                  </a:lnTo>
                  <a:lnTo>
                    <a:pt x="323" y="709"/>
                  </a:lnTo>
                  <a:lnTo>
                    <a:pt x="330" y="719"/>
                  </a:lnTo>
                  <a:lnTo>
                    <a:pt x="348" y="726"/>
                  </a:lnTo>
                  <a:lnTo>
                    <a:pt x="385" y="761"/>
                  </a:lnTo>
                  <a:lnTo>
                    <a:pt x="392" y="776"/>
                  </a:lnTo>
                  <a:lnTo>
                    <a:pt x="395" y="788"/>
                  </a:lnTo>
                  <a:lnTo>
                    <a:pt x="405" y="774"/>
                  </a:lnTo>
                  <a:lnTo>
                    <a:pt x="407" y="754"/>
                  </a:lnTo>
                  <a:lnTo>
                    <a:pt x="410" y="739"/>
                  </a:lnTo>
                  <a:lnTo>
                    <a:pt x="412" y="714"/>
                  </a:lnTo>
                  <a:lnTo>
                    <a:pt x="420" y="714"/>
                  </a:lnTo>
                  <a:lnTo>
                    <a:pt x="422" y="719"/>
                  </a:lnTo>
                  <a:lnTo>
                    <a:pt x="422" y="734"/>
                  </a:lnTo>
                  <a:lnTo>
                    <a:pt x="417" y="741"/>
                  </a:lnTo>
                  <a:lnTo>
                    <a:pt x="432" y="736"/>
                  </a:lnTo>
                  <a:lnTo>
                    <a:pt x="437" y="719"/>
                  </a:lnTo>
                  <a:lnTo>
                    <a:pt x="447" y="711"/>
                  </a:lnTo>
                  <a:lnTo>
                    <a:pt x="445" y="687"/>
                  </a:lnTo>
                  <a:lnTo>
                    <a:pt x="464" y="677"/>
                  </a:lnTo>
                  <a:lnTo>
                    <a:pt x="469" y="617"/>
                  </a:lnTo>
                  <a:lnTo>
                    <a:pt x="474" y="602"/>
                  </a:lnTo>
                  <a:lnTo>
                    <a:pt x="489" y="597"/>
                  </a:lnTo>
                  <a:lnTo>
                    <a:pt x="494" y="587"/>
                  </a:lnTo>
                  <a:lnTo>
                    <a:pt x="504" y="580"/>
                  </a:lnTo>
                  <a:lnTo>
                    <a:pt x="522" y="565"/>
                  </a:lnTo>
                  <a:lnTo>
                    <a:pt x="559" y="560"/>
                  </a:lnTo>
                  <a:lnTo>
                    <a:pt x="564" y="550"/>
                  </a:lnTo>
                  <a:lnTo>
                    <a:pt x="591" y="550"/>
                  </a:lnTo>
                  <a:lnTo>
                    <a:pt x="596" y="518"/>
                  </a:lnTo>
                  <a:lnTo>
                    <a:pt x="606" y="503"/>
                  </a:lnTo>
                  <a:lnTo>
                    <a:pt x="614" y="483"/>
                  </a:lnTo>
                  <a:lnTo>
                    <a:pt x="616" y="450"/>
                  </a:lnTo>
                  <a:lnTo>
                    <a:pt x="624" y="445"/>
                  </a:lnTo>
                  <a:lnTo>
                    <a:pt x="629" y="351"/>
                  </a:lnTo>
                  <a:lnTo>
                    <a:pt x="646" y="346"/>
                  </a:lnTo>
                  <a:lnTo>
                    <a:pt x="646" y="326"/>
                  </a:lnTo>
                  <a:lnTo>
                    <a:pt x="653" y="321"/>
                  </a:lnTo>
                  <a:lnTo>
                    <a:pt x="658" y="304"/>
                  </a:lnTo>
                  <a:lnTo>
                    <a:pt x="666" y="301"/>
                  </a:lnTo>
                  <a:lnTo>
                    <a:pt x="671" y="284"/>
                  </a:lnTo>
                  <a:lnTo>
                    <a:pt x="686" y="279"/>
                  </a:lnTo>
                  <a:lnTo>
                    <a:pt x="686" y="264"/>
                  </a:lnTo>
                  <a:lnTo>
                    <a:pt x="693" y="261"/>
                  </a:lnTo>
                  <a:lnTo>
                    <a:pt x="691" y="244"/>
                  </a:lnTo>
                  <a:lnTo>
                    <a:pt x="701" y="244"/>
                  </a:lnTo>
                  <a:lnTo>
                    <a:pt x="703" y="229"/>
                  </a:lnTo>
                  <a:lnTo>
                    <a:pt x="691" y="227"/>
                  </a:lnTo>
                  <a:lnTo>
                    <a:pt x="688" y="192"/>
                  </a:lnTo>
                  <a:lnTo>
                    <a:pt x="678" y="184"/>
                  </a:lnTo>
                  <a:lnTo>
                    <a:pt x="666" y="182"/>
                  </a:lnTo>
                  <a:lnTo>
                    <a:pt x="653" y="174"/>
                  </a:lnTo>
                  <a:lnTo>
                    <a:pt x="646" y="160"/>
                  </a:lnTo>
                  <a:lnTo>
                    <a:pt x="629" y="160"/>
                  </a:lnTo>
                  <a:lnTo>
                    <a:pt x="626" y="147"/>
                  </a:lnTo>
                  <a:lnTo>
                    <a:pt x="614" y="140"/>
                  </a:lnTo>
                  <a:lnTo>
                    <a:pt x="596" y="140"/>
                  </a:lnTo>
                  <a:lnTo>
                    <a:pt x="579" y="137"/>
                  </a:lnTo>
                  <a:lnTo>
                    <a:pt x="571" y="130"/>
                  </a:lnTo>
                  <a:lnTo>
                    <a:pt x="559" y="135"/>
                  </a:lnTo>
                  <a:lnTo>
                    <a:pt x="549" y="137"/>
                  </a:lnTo>
                  <a:lnTo>
                    <a:pt x="534" y="127"/>
                  </a:lnTo>
                  <a:lnTo>
                    <a:pt x="522" y="112"/>
                  </a:lnTo>
                  <a:lnTo>
                    <a:pt x="507" y="105"/>
                  </a:lnTo>
                  <a:lnTo>
                    <a:pt x="492" y="102"/>
                  </a:lnTo>
                  <a:lnTo>
                    <a:pt x="472" y="102"/>
                  </a:lnTo>
                  <a:lnTo>
                    <a:pt x="460" y="107"/>
                  </a:lnTo>
                  <a:lnTo>
                    <a:pt x="455" y="117"/>
                  </a:lnTo>
                  <a:lnTo>
                    <a:pt x="440" y="125"/>
                  </a:lnTo>
                  <a:lnTo>
                    <a:pt x="445" y="112"/>
                  </a:lnTo>
                  <a:lnTo>
                    <a:pt x="455" y="97"/>
                  </a:lnTo>
                  <a:lnTo>
                    <a:pt x="445" y="92"/>
                  </a:lnTo>
                  <a:lnTo>
                    <a:pt x="430" y="92"/>
                  </a:lnTo>
                  <a:lnTo>
                    <a:pt x="420" y="100"/>
                  </a:lnTo>
                  <a:lnTo>
                    <a:pt x="410" y="110"/>
                  </a:lnTo>
                  <a:lnTo>
                    <a:pt x="400" y="122"/>
                  </a:lnTo>
                  <a:lnTo>
                    <a:pt x="390" y="127"/>
                  </a:lnTo>
                  <a:lnTo>
                    <a:pt x="405" y="100"/>
                  </a:lnTo>
                  <a:lnTo>
                    <a:pt x="415" y="87"/>
                  </a:lnTo>
                  <a:lnTo>
                    <a:pt x="422" y="70"/>
                  </a:lnTo>
                  <a:lnTo>
                    <a:pt x="427" y="60"/>
                  </a:lnTo>
                  <a:lnTo>
                    <a:pt x="415" y="28"/>
                  </a:lnTo>
                  <a:lnTo>
                    <a:pt x="405" y="18"/>
                  </a:lnTo>
                  <a:lnTo>
                    <a:pt x="390" y="18"/>
                  </a:lnTo>
                  <a:lnTo>
                    <a:pt x="380" y="28"/>
                  </a:lnTo>
                  <a:lnTo>
                    <a:pt x="375" y="38"/>
                  </a:lnTo>
                  <a:lnTo>
                    <a:pt x="370" y="50"/>
                  </a:lnTo>
                  <a:lnTo>
                    <a:pt x="353" y="48"/>
                  </a:lnTo>
                  <a:lnTo>
                    <a:pt x="345" y="40"/>
                  </a:lnTo>
                  <a:lnTo>
                    <a:pt x="318" y="40"/>
                  </a:lnTo>
                  <a:lnTo>
                    <a:pt x="318" y="58"/>
                  </a:lnTo>
                  <a:lnTo>
                    <a:pt x="295" y="58"/>
                  </a:lnTo>
                  <a:lnTo>
                    <a:pt x="281" y="58"/>
                  </a:lnTo>
                  <a:lnTo>
                    <a:pt x="276" y="65"/>
                  </a:lnTo>
                  <a:lnTo>
                    <a:pt x="266" y="68"/>
                  </a:lnTo>
                  <a:lnTo>
                    <a:pt x="256" y="58"/>
                  </a:lnTo>
                  <a:lnTo>
                    <a:pt x="248" y="40"/>
                  </a:lnTo>
                  <a:lnTo>
                    <a:pt x="251" y="25"/>
                  </a:lnTo>
                  <a:lnTo>
                    <a:pt x="248" y="5"/>
                  </a:lnTo>
                  <a:lnTo>
                    <a:pt x="233" y="0"/>
                  </a:lnTo>
                  <a:lnTo>
                    <a:pt x="228" y="13"/>
                  </a:lnTo>
                  <a:lnTo>
                    <a:pt x="198" y="13"/>
                  </a:lnTo>
                  <a:lnTo>
                    <a:pt x="189" y="20"/>
                  </a:lnTo>
                  <a:lnTo>
                    <a:pt x="174" y="8"/>
                  </a:lnTo>
                  <a:lnTo>
                    <a:pt x="166" y="10"/>
                  </a:lnTo>
                  <a:lnTo>
                    <a:pt x="161" y="25"/>
                  </a:lnTo>
                  <a:lnTo>
                    <a:pt x="164" y="38"/>
                  </a:lnTo>
                  <a:lnTo>
                    <a:pt x="176" y="45"/>
                  </a:lnTo>
                  <a:lnTo>
                    <a:pt x="176" y="58"/>
                  </a:lnTo>
                  <a:lnTo>
                    <a:pt x="161" y="70"/>
                  </a:lnTo>
                  <a:lnTo>
                    <a:pt x="141" y="73"/>
                  </a:lnTo>
                  <a:lnTo>
                    <a:pt x="129" y="65"/>
                  </a:lnTo>
                  <a:lnTo>
                    <a:pt x="119" y="53"/>
                  </a:lnTo>
                  <a:lnTo>
                    <a:pt x="109" y="4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09" name="Freeform 228"/>
            <p:cNvSpPr>
              <a:spLocks/>
            </p:cNvSpPr>
            <p:nvPr/>
          </p:nvSpPr>
          <p:spPr bwMode="auto">
            <a:xfrm>
              <a:off x="5106951" y="2111978"/>
              <a:ext cx="94031" cy="132112"/>
            </a:xfrm>
            <a:custGeom>
              <a:avLst/>
              <a:gdLst>
                <a:gd name="T0" fmla="*/ 106362 w 67"/>
                <a:gd name="T1" fmla="*/ 134937 h 95"/>
                <a:gd name="T2" fmla="*/ 82550 w 67"/>
                <a:gd name="T3" fmla="*/ 150812 h 95"/>
                <a:gd name="T4" fmla="*/ 69850 w 67"/>
                <a:gd name="T5" fmla="*/ 127000 h 95"/>
                <a:gd name="T6" fmla="*/ 47625 w 67"/>
                <a:gd name="T7" fmla="*/ 111125 h 95"/>
                <a:gd name="T8" fmla="*/ 23812 w 67"/>
                <a:gd name="T9" fmla="*/ 87312 h 95"/>
                <a:gd name="T10" fmla="*/ 0 w 67"/>
                <a:gd name="T11" fmla="*/ 47625 h 95"/>
                <a:gd name="T12" fmla="*/ 31750 w 67"/>
                <a:gd name="T13" fmla="*/ 36512 h 95"/>
                <a:gd name="T14" fmla="*/ 47625 w 67"/>
                <a:gd name="T15" fmla="*/ 0 h 95"/>
                <a:gd name="T16" fmla="*/ 58737 w 67"/>
                <a:gd name="T17" fmla="*/ 39687 h 95"/>
                <a:gd name="T18" fmla="*/ 77787 w 67"/>
                <a:gd name="T19" fmla="*/ 82550 h 95"/>
                <a:gd name="T20" fmla="*/ 106362 w 67"/>
                <a:gd name="T21" fmla="*/ 134937 h 9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7" h="95">
                  <a:moveTo>
                    <a:pt x="67" y="85"/>
                  </a:moveTo>
                  <a:lnTo>
                    <a:pt x="52" y="95"/>
                  </a:lnTo>
                  <a:lnTo>
                    <a:pt x="44" y="80"/>
                  </a:lnTo>
                  <a:lnTo>
                    <a:pt x="30" y="70"/>
                  </a:lnTo>
                  <a:lnTo>
                    <a:pt x="15" y="55"/>
                  </a:lnTo>
                  <a:lnTo>
                    <a:pt x="0" y="30"/>
                  </a:lnTo>
                  <a:lnTo>
                    <a:pt x="20" y="23"/>
                  </a:lnTo>
                  <a:lnTo>
                    <a:pt x="30" y="0"/>
                  </a:lnTo>
                  <a:lnTo>
                    <a:pt x="37" y="25"/>
                  </a:lnTo>
                  <a:lnTo>
                    <a:pt x="49" y="52"/>
                  </a:lnTo>
                  <a:lnTo>
                    <a:pt x="67" y="8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10" name="Freeform 229"/>
            <p:cNvSpPr>
              <a:spLocks/>
            </p:cNvSpPr>
            <p:nvPr/>
          </p:nvSpPr>
          <p:spPr bwMode="auto">
            <a:xfrm>
              <a:off x="6156749" y="1797687"/>
              <a:ext cx="732611" cy="362958"/>
            </a:xfrm>
            <a:custGeom>
              <a:avLst/>
              <a:gdLst>
                <a:gd name="T0" fmla="*/ 0 w 522"/>
                <a:gd name="T1" fmla="*/ 157162 h 261"/>
                <a:gd name="T2" fmla="*/ 19050 w 522"/>
                <a:gd name="T3" fmla="*/ 142875 h 261"/>
                <a:gd name="T4" fmla="*/ 55563 w 522"/>
                <a:gd name="T5" fmla="*/ 134937 h 261"/>
                <a:gd name="T6" fmla="*/ 138113 w 522"/>
                <a:gd name="T7" fmla="*/ 127000 h 261"/>
                <a:gd name="T8" fmla="*/ 146050 w 522"/>
                <a:gd name="T9" fmla="*/ 138112 h 261"/>
                <a:gd name="T10" fmla="*/ 177800 w 522"/>
                <a:gd name="T11" fmla="*/ 142875 h 261"/>
                <a:gd name="T12" fmla="*/ 188913 w 522"/>
                <a:gd name="T13" fmla="*/ 153987 h 261"/>
                <a:gd name="T14" fmla="*/ 244475 w 522"/>
                <a:gd name="T15" fmla="*/ 146050 h 261"/>
                <a:gd name="T16" fmla="*/ 233363 w 522"/>
                <a:gd name="T17" fmla="*/ 114300 h 261"/>
                <a:gd name="T18" fmla="*/ 220663 w 522"/>
                <a:gd name="T19" fmla="*/ 98425 h 261"/>
                <a:gd name="T20" fmla="*/ 244475 w 522"/>
                <a:gd name="T21" fmla="*/ 98425 h 261"/>
                <a:gd name="T22" fmla="*/ 244475 w 522"/>
                <a:gd name="T23" fmla="*/ 50800 h 261"/>
                <a:gd name="T24" fmla="*/ 244475 w 522"/>
                <a:gd name="T25" fmla="*/ 0 h 261"/>
                <a:gd name="T26" fmla="*/ 295275 w 522"/>
                <a:gd name="T27" fmla="*/ 19050 h 261"/>
                <a:gd name="T28" fmla="*/ 331788 w 522"/>
                <a:gd name="T29" fmla="*/ 19050 h 261"/>
                <a:gd name="T30" fmla="*/ 355600 w 522"/>
                <a:gd name="T31" fmla="*/ 47625 h 261"/>
                <a:gd name="T32" fmla="*/ 366713 w 522"/>
                <a:gd name="T33" fmla="*/ 71437 h 261"/>
                <a:gd name="T34" fmla="*/ 411163 w 522"/>
                <a:gd name="T35" fmla="*/ 71437 h 261"/>
                <a:gd name="T36" fmla="*/ 469900 w 522"/>
                <a:gd name="T37" fmla="*/ 74612 h 261"/>
                <a:gd name="T38" fmla="*/ 504825 w 522"/>
                <a:gd name="T39" fmla="*/ 95250 h 261"/>
                <a:gd name="T40" fmla="*/ 533400 w 522"/>
                <a:gd name="T41" fmla="*/ 103187 h 261"/>
                <a:gd name="T42" fmla="*/ 541338 w 522"/>
                <a:gd name="T43" fmla="*/ 127000 h 261"/>
                <a:gd name="T44" fmla="*/ 611188 w 522"/>
                <a:gd name="T45" fmla="*/ 114300 h 261"/>
                <a:gd name="T46" fmla="*/ 623888 w 522"/>
                <a:gd name="T47" fmla="*/ 95250 h 261"/>
                <a:gd name="T48" fmla="*/ 650875 w 522"/>
                <a:gd name="T49" fmla="*/ 111125 h 261"/>
                <a:gd name="T50" fmla="*/ 682625 w 522"/>
                <a:gd name="T51" fmla="*/ 79375 h 261"/>
                <a:gd name="T52" fmla="*/ 709613 w 522"/>
                <a:gd name="T53" fmla="*/ 79375 h 261"/>
                <a:gd name="T54" fmla="*/ 733425 w 522"/>
                <a:gd name="T55" fmla="*/ 90487 h 261"/>
                <a:gd name="T56" fmla="*/ 725488 w 522"/>
                <a:gd name="T57" fmla="*/ 114300 h 261"/>
                <a:gd name="T58" fmla="*/ 730250 w 522"/>
                <a:gd name="T59" fmla="*/ 177800 h 261"/>
                <a:gd name="T60" fmla="*/ 738188 w 522"/>
                <a:gd name="T61" fmla="*/ 188912 h 261"/>
                <a:gd name="T62" fmla="*/ 762000 w 522"/>
                <a:gd name="T63" fmla="*/ 180975 h 261"/>
                <a:gd name="T64" fmla="*/ 804863 w 522"/>
                <a:gd name="T65" fmla="*/ 177800 h 261"/>
                <a:gd name="T66" fmla="*/ 828675 w 522"/>
                <a:gd name="T67" fmla="*/ 204787 h 261"/>
                <a:gd name="T68" fmla="*/ 777875 w 522"/>
                <a:gd name="T69" fmla="*/ 228600 h 261"/>
                <a:gd name="T70" fmla="*/ 738188 w 522"/>
                <a:gd name="T71" fmla="*/ 252412 h 261"/>
                <a:gd name="T72" fmla="*/ 714375 w 522"/>
                <a:gd name="T73" fmla="*/ 273050 h 261"/>
                <a:gd name="T74" fmla="*/ 687388 w 522"/>
                <a:gd name="T75" fmla="*/ 300037 h 261"/>
                <a:gd name="T76" fmla="*/ 647700 w 522"/>
                <a:gd name="T77" fmla="*/ 288925 h 261"/>
                <a:gd name="T78" fmla="*/ 650875 w 522"/>
                <a:gd name="T79" fmla="*/ 319087 h 261"/>
                <a:gd name="T80" fmla="*/ 642938 w 522"/>
                <a:gd name="T81" fmla="*/ 355600 h 261"/>
                <a:gd name="T82" fmla="*/ 600075 w 522"/>
                <a:gd name="T83" fmla="*/ 390525 h 261"/>
                <a:gd name="T84" fmla="*/ 544513 w 522"/>
                <a:gd name="T85" fmla="*/ 382587 h 261"/>
                <a:gd name="T86" fmla="*/ 520700 w 522"/>
                <a:gd name="T87" fmla="*/ 398462 h 261"/>
                <a:gd name="T88" fmla="*/ 481013 w 522"/>
                <a:gd name="T89" fmla="*/ 414337 h 261"/>
                <a:gd name="T90" fmla="*/ 438150 w 522"/>
                <a:gd name="T91" fmla="*/ 390525 h 261"/>
                <a:gd name="T92" fmla="*/ 406400 w 522"/>
                <a:gd name="T93" fmla="*/ 379412 h 261"/>
                <a:gd name="T94" fmla="*/ 249238 w 522"/>
                <a:gd name="T95" fmla="*/ 366712 h 261"/>
                <a:gd name="T96" fmla="*/ 228600 w 522"/>
                <a:gd name="T97" fmla="*/ 350837 h 261"/>
                <a:gd name="T98" fmla="*/ 209550 w 522"/>
                <a:gd name="T99" fmla="*/ 315912 h 261"/>
                <a:gd name="T100" fmla="*/ 177800 w 522"/>
                <a:gd name="T101" fmla="*/ 295275 h 261"/>
                <a:gd name="T102" fmla="*/ 149225 w 522"/>
                <a:gd name="T103" fmla="*/ 292100 h 261"/>
                <a:gd name="T104" fmla="*/ 87313 w 522"/>
                <a:gd name="T105" fmla="*/ 276225 h 261"/>
                <a:gd name="T106" fmla="*/ 66675 w 522"/>
                <a:gd name="T107" fmla="*/ 233362 h 261"/>
                <a:gd name="T108" fmla="*/ 55563 w 522"/>
                <a:gd name="T109" fmla="*/ 201612 h 261"/>
                <a:gd name="T110" fmla="*/ 15875 w 522"/>
                <a:gd name="T111" fmla="*/ 177800 h 261"/>
                <a:gd name="T112" fmla="*/ 0 w 522"/>
                <a:gd name="T113" fmla="*/ 157162 h 26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522" h="261">
                  <a:moveTo>
                    <a:pt x="0" y="99"/>
                  </a:moveTo>
                  <a:lnTo>
                    <a:pt x="12" y="90"/>
                  </a:lnTo>
                  <a:lnTo>
                    <a:pt x="35" y="85"/>
                  </a:lnTo>
                  <a:lnTo>
                    <a:pt x="87" y="80"/>
                  </a:lnTo>
                  <a:lnTo>
                    <a:pt x="92" y="87"/>
                  </a:lnTo>
                  <a:lnTo>
                    <a:pt x="112" y="90"/>
                  </a:lnTo>
                  <a:lnTo>
                    <a:pt x="119" y="97"/>
                  </a:lnTo>
                  <a:lnTo>
                    <a:pt x="154" y="92"/>
                  </a:lnTo>
                  <a:lnTo>
                    <a:pt x="147" y="72"/>
                  </a:lnTo>
                  <a:lnTo>
                    <a:pt x="139" y="62"/>
                  </a:lnTo>
                  <a:lnTo>
                    <a:pt x="154" y="62"/>
                  </a:lnTo>
                  <a:lnTo>
                    <a:pt x="154" y="32"/>
                  </a:lnTo>
                  <a:lnTo>
                    <a:pt x="154" y="0"/>
                  </a:lnTo>
                  <a:lnTo>
                    <a:pt x="186" y="12"/>
                  </a:lnTo>
                  <a:lnTo>
                    <a:pt x="209" y="12"/>
                  </a:lnTo>
                  <a:lnTo>
                    <a:pt x="224" y="30"/>
                  </a:lnTo>
                  <a:lnTo>
                    <a:pt x="231" y="45"/>
                  </a:lnTo>
                  <a:lnTo>
                    <a:pt x="259" y="45"/>
                  </a:lnTo>
                  <a:lnTo>
                    <a:pt x="296" y="47"/>
                  </a:lnTo>
                  <a:lnTo>
                    <a:pt x="318" y="60"/>
                  </a:lnTo>
                  <a:lnTo>
                    <a:pt x="336" y="65"/>
                  </a:lnTo>
                  <a:lnTo>
                    <a:pt x="341" y="80"/>
                  </a:lnTo>
                  <a:lnTo>
                    <a:pt x="385" y="72"/>
                  </a:lnTo>
                  <a:lnTo>
                    <a:pt x="393" y="60"/>
                  </a:lnTo>
                  <a:lnTo>
                    <a:pt x="410" y="70"/>
                  </a:lnTo>
                  <a:lnTo>
                    <a:pt x="430" y="50"/>
                  </a:lnTo>
                  <a:lnTo>
                    <a:pt x="447" y="50"/>
                  </a:lnTo>
                  <a:lnTo>
                    <a:pt x="462" y="57"/>
                  </a:lnTo>
                  <a:lnTo>
                    <a:pt x="457" y="72"/>
                  </a:lnTo>
                  <a:lnTo>
                    <a:pt x="460" y="112"/>
                  </a:lnTo>
                  <a:lnTo>
                    <a:pt x="465" y="119"/>
                  </a:lnTo>
                  <a:lnTo>
                    <a:pt x="480" y="114"/>
                  </a:lnTo>
                  <a:lnTo>
                    <a:pt x="507" y="112"/>
                  </a:lnTo>
                  <a:lnTo>
                    <a:pt x="522" y="129"/>
                  </a:lnTo>
                  <a:lnTo>
                    <a:pt x="490" y="144"/>
                  </a:lnTo>
                  <a:lnTo>
                    <a:pt x="465" y="159"/>
                  </a:lnTo>
                  <a:lnTo>
                    <a:pt x="450" y="172"/>
                  </a:lnTo>
                  <a:lnTo>
                    <a:pt x="433" y="189"/>
                  </a:lnTo>
                  <a:lnTo>
                    <a:pt x="408" y="182"/>
                  </a:lnTo>
                  <a:lnTo>
                    <a:pt x="410" y="201"/>
                  </a:lnTo>
                  <a:lnTo>
                    <a:pt x="405" y="224"/>
                  </a:lnTo>
                  <a:lnTo>
                    <a:pt x="378" y="246"/>
                  </a:lnTo>
                  <a:lnTo>
                    <a:pt x="343" y="241"/>
                  </a:lnTo>
                  <a:lnTo>
                    <a:pt x="328" y="251"/>
                  </a:lnTo>
                  <a:lnTo>
                    <a:pt x="303" y="261"/>
                  </a:lnTo>
                  <a:lnTo>
                    <a:pt x="276" y="246"/>
                  </a:lnTo>
                  <a:lnTo>
                    <a:pt x="256" y="239"/>
                  </a:lnTo>
                  <a:lnTo>
                    <a:pt x="157" y="231"/>
                  </a:lnTo>
                  <a:lnTo>
                    <a:pt x="144" y="221"/>
                  </a:lnTo>
                  <a:lnTo>
                    <a:pt x="132" y="199"/>
                  </a:lnTo>
                  <a:lnTo>
                    <a:pt x="112" y="186"/>
                  </a:lnTo>
                  <a:lnTo>
                    <a:pt x="94" y="184"/>
                  </a:lnTo>
                  <a:lnTo>
                    <a:pt x="55" y="174"/>
                  </a:lnTo>
                  <a:lnTo>
                    <a:pt x="42" y="147"/>
                  </a:lnTo>
                  <a:lnTo>
                    <a:pt x="35" y="127"/>
                  </a:lnTo>
                  <a:lnTo>
                    <a:pt x="10" y="112"/>
                  </a:lnTo>
                  <a:lnTo>
                    <a:pt x="0" y="9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11" name="Freeform 230"/>
            <p:cNvSpPr>
              <a:spLocks/>
            </p:cNvSpPr>
            <p:nvPr/>
          </p:nvSpPr>
          <p:spPr bwMode="auto">
            <a:xfrm>
              <a:off x="1822827" y="1755964"/>
              <a:ext cx="70174" cy="127938"/>
            </a:xfrm>
            <a:custGeom>
              <a:avLst/>
              <a:gdLst>
                <a:gd name="T0" fmla="*/ 7938 w 50"/>
                <a:gd name="T1" fmla="*/ 0 h 92"/>
                <a:gd name="T2" fmla="*/ 31750 w 50"/>
                <a:gd name="T3" fmla="*/ 7938 h 92"/>
                <a:gd name="T4" fmla="*/ 31750 w 50"/>
                <a:gd name="T5" fmla="*/ 44450 h 92"/>
                <a:gd name="T6" fmla="*/ 39688 w 50"/>
                <a:gd name="T7" fmla="*/ 79375 h 92"/>
                <a:gd name="T8" fmla="*/ 47625 w 50"/>
                <a:gd name="T9" fmla="*/ 98425 h 92"/>
                <a:gd name="T10" fmla="*/ 60325 w 50"/>
                <a:gd name="T11" fmla="*/ 114300 h 92"/>
                <a:gd name="T12" fmla="*/ 79375 w 50"/>
                <a:gd name="T13" fmla="*/ 142875 h 92"/>
                <a:gd name="T14" fmla="*/ 63500 w 50"/>
                <a:gd name="T15" fmla="*/ 146050 h 92"/>
                <a:gd name="T16" fmla="*/ 47625 w 50"/>
                <a:gd name="T17" fmla="*/ 146050 h 92"/>
                <a:gd name="T18" fmla="*/ 28575 w 50"/>
                <a:gd name="T19" fmla="*/ 138113 h 92"/>
                <a:gd name="T20" fmla="*/ 28575 w 50"/>
                <a:gd name="T21" fmla="*/ 90488 h 92"/>
                <a:gd name="T22" fmla="*/ 0 w 50"/>
                <a:gd name="T23" fmla="*/ 87313 h 92"/>
                <a:gd name="T24" fmla="*/ 7938 w 50"/>
                <a:gd name="T25" fmla="*/ 0 h 9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0" h="92">
                  <a:moveTo>
                    <a:pt x="5" y="0"/>
                  </a:moveTo>
                  <a:lnTo>
                    <a:pt x="20" y="5"/>
                  </a:lnTo>
                  <a:lnTo>
                    <a:pt x="20" y="28"/>
                  </a:lnTo>
                  <a:lnTo>
                    <a:pt x="25" y="50"/>
                  </a:lnTo>
                  <a:lnTo>
                    <a:pt x="30" y="62"/>
                  </a:lnTo>
                  <a:lnTo>
                    <a:pt x="38" y="72"/>
                  </a:lnTo>
                  <a:lnTo>
                    <a:pt x="50" y="90"/>
                  </a:lnTo>
                  <a:lnTo>
                    <a:pt x="40" y="92"/>
                  </a:lnTo>
                  <a:lnTo>
                    <a:pt x="30" y="92"/>
                  </a:lnTo>
                  <a:lnTo>
                    <a:pt x="18" y="87"/>
                  </a:lnTo>
                  <a:lnTo>
                    <a:pt x="18" y="57"/>
                  </a:lnTo>
                  <a:lnTo>
                    <a:pt x="0" y="5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12" name="Freeform 231"/>
            <p:cNvSpPr>
              <a:spLocks/>
            </p:cNvSpPr>
            <p:nvPr/>
          </p:nvSpPr>
          <p:spPr bwMode="auto">
            <a:xfrm>
              <a:off x="1951947" y="1932577"/>
              <a:ext cx="248414" cy="190520"/>
            </a:xfrm>
            <a:custGeom>
              <a:avLst/>
              <a:gdLst>
                <a:gd name="T0" fmla="*/ 87312 w 177"/>
                <a:gd name="T1" fmla="*/ 3175 h 137"/>
                <a:gd name="T2" fmla="*/ 55562 w 177"/>
                <a:gd name="T3" fmla="*/ 11113 h 137"/>
                <a:gd name="T4" fmla="*/ 68262 w 177"/>
                <a:gd name="T5" fmla="*/ 19050 h 137"/>
                <a:gd name="T6" fmla="*/ 0 w 177"/>
                <a:gd name="T7" fmla="*/ 66675 h 137"/>
                <a:gd name="T8" fmla="*/ 0 w 177"/>
                <a:gd name="T9" fmla="*/ 87313 h 137"/>
                <a:gd name="T10" fmla="*/ 39687 w 177"/>
                <a:gd name="T11" fmla="*/ 103188 h 137"/>
                <a:gd name="T12" fmla="*/ 92075 w 177"/>
                <a:gd name="T13" fmla="*/ 47625 h 137"/>
                <a:gd name="T14" fmla="*/ 92075 w 177"/>
                <a:gd name="T15" fmla="*/ 55563 h 137"/>
                <a:gd name="T16" fmla="*/ 138112 w 177"/>
                <a:gd name="T17" fmla="*/ 66675 h 137"/>
                <a:gd name="T18" fmla="*/ 169862 w 177"/>
                <a:gd name="T19" fmla="*/ 106363 h 137"/>
                <a:gd name="T20" fmla="*/ 201612 w 177"/>
                <a:gd name="T21" fmla="*/ 149225 h 137"/>
                <a:gd name="T22" fmla="*/ 190500 w 177"/>
                <a:gd name="T23" fmla="*/ 204788 h 137"/>
                <a:gd name="T24" fmla="*/ 214312 w 177"/>
                <a:gd name="T25" fmla="*/ 188913 h 137"/>
                <a:gd name="T26" fmla="*/ 241300 w 177"/>
                <a:gd name="T27" fmla="*/ 217488 h 137"/>
                <a:gd name="T28" fmla="*/ 257175 w 177"/>
                <a:gd name="T29" fmla="*/ 153988 h 137"/>
                <a:gd name="T30" fmla="*/ 280987 w 177"/>
                <a:gd name="T31" fmla="*/ 157163 h 137"/>
                <a:gd name="T32" fmla="*/ 257175 w 177"/>
                <a:gd name="T33" fmla="*/ 114300 h 137"/>
                <a:gd name="T34" fmla="*/ 209550 w 177"/>
                <a:gd name="T35" fmla="*/ 87313 h 137"/>
                <a:gd name="T36" fmla="*/ 185737 w 177"/>
                <a:gd name="T37" fmla="*/ 58738 h 137"/>
                <a:gd name="T38" fmla="*/ 142875 w 177"/>
                <a:gd name="T39" fmla="*/ 0 h 137"/>
                <a:gd name="T40" fmla="*/ 87312 w 177"/>
                <a:gd name="T41" fmla="*/ 3175 h 13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7" h="137">
                  <a:moveTo>
                    <a:pt x="55" y="2"/>
                  </a:moveTo>
                  <a:lnTo>
                    <a:pt x="35" y="7"/>
                  </a:lnTo>
                  <a:lnTo>
                    <a:pt x="43" y="12"/>
                  </a:lnTo>
                  <a:lnTo>
                    <a:pt x="0" y="42"/>
                  </a:lnTo>
                  <a:lnTo>
                    <a:pt x="0" y="55"/>
                  </a:lnTo>
                  <a:lnTo>
                    <a:pt x="25" y="65"/>
                  </a:lnTo>
                  <a:lnTo>
                    <a:pt x="58" y="30"/>
                  </a:lnTo>
                  <a:lnTo>
                    <a:pt x="58" y="35"/>
                  </a:lnTo>
                  <a:lnTo>
                    <a:pt x="87" y="42"/>
                  </a:lnTo>
                  <a:lnTo>
                    <a:pt x="107" y="67"/>
                  </a:lnTo>
                  <a:lnTo>
                    <a:pt x="127" y="94"/>
                  </a:lnTo>
                  <a:lnTo>
                    <a:pt x="120" y="129"/>
                  </a:lnTo>
                  <a:lnTo>
                    <a:pt x="135" y="119"/>
                  </a:lnTo>
                  <a:lnTo>
                    <a:pt x="152" y="137"/>
                  </a:lnTo>
                  <a:lnTo>
                    <a:pt x="162" y="97"/>
                  </a:lnTo>
                  <a:lnTo>
                    <a:pt x="177" y="99"/>
                  </a:lnTo>
                  <a:lnTo>
                    <a:pt x="162" y="72"/>
                  </a:lnTo>
                  <a:lnTo>
                    <a:pt x="132" y="55"/>
                  </a:lnTo>
                  <a:lnTo>
                    <a:pt x="117" y="37"/>
                  </a:lnTo>
                  <a:lnTo>
                    <a:pt x="90" y="0"/>
                  </a:lnTo>
                  <a:lnTo>
                    <a:pt x="55" y="2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13" name="Freeform 232"/>
            <p:cNvSpPr>
              <a:spLocks/>
            </p:cNvSpPr>
            <p:nvPr/>
          </p:nvSpPr>
          <p:spPr bwMode="auto">
            <a:xfrm>
              <a:off x="2022123" y="2011844"/>
              <a:ext cx="70174" cy="169658"/>
            </a:xfrm>
            <a:custGeom>
              <a:avLst/>
              <a:gdLst>
                <a:gd name="T0" fmla="*/ 63500 w 50"/>
                <a:gd name="T1" fmla="*/ 7938 h 122"/>
                <a:gd name="T2" fmla="*/ 31750 w 50"/>
                <a:gd name="T3" fmla="*/ 12700 h 122"/>
                <a:gd name="T4" fmla="*/ 4763 w 50"/>
                <a:gd name="T5" fmla="*/ 39688 h 122"/>
                <a:gd name="T6" fmla="*/ 0 w 50"/>
                <a:gd name="T7" fmla="*/ 66675 h 122"/>
                <a:gd name="T8" fmla="*/ 15875 w 50"/>
                <a:gd name="T9" fmla="*/ 50800 h 122"/>
                <a:gd name="T10" fmla="*/ 12700 w 50"/>
                <a:gd name="T11" fmla="*/ 87313 h 122"/>
                <a:gd name="T12" fmla="*/ 4763 w 50"/>
                <a:gd name="T13" fmla="*/ 114300 h 122"/>
                <a:gd name="T14" fmla="*/ 4763 w 50"/>
                <a:gd name="T15" fmla="*/ 166688 h 122"/>
                <a:gd name="T16" fmla="*/ 28575 w 50"/>
                <a:gd name="T17" fmla="*/ 193675 h 122"/>
                <a:gd name="T18" fmla="*/ 58738 w 50"/>
                <a:gd name="T19" fmla="*/ 169863 h 122"/>
                <a:gd name="T20" fmla="*/ 42863 w 50"/>
                <a:gd name="T21" fmla="*/ 90488 h 122"/>
                <a:gd name="T22" fmla="*/ 42863 w 50"/>
                <a:gd name="T23" fmla="*/ 63500 h 122"/>
                <a:gd name="T24" fmla="*/ 71438 w 50"/>
                <a:gd name="T25" fmla="*/ 47625 h 122"/>
                <a:gd name="T26" fmla="*/ 79375 w 50"/>
                <a:gd name="T27" fmla="*/ 28575 h 122"/>
                <a:gd name="T28" fmla="*/ 63500 w 50"/>
                <a:gd name="T29" fmla="*/ 0 h 122"/>
                <a:gd name="T30" fmla="*/ 63500 w 50"/>
                <a:gd name="T31" fmla="*/ 7938 h 12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0" h="122">
                  <a:moveTo>
                    <a:pt x="40" y="5"/>
                  </a:moveTo>
                  <a:lnTo>
                    <a:pt x="20" y="8"/>
                  </a:lnTo>
                  <a:lnTo>
                    <a:pt x="3" y="25"/>
                  </a:lnTo>
                  <a:lnTo>
                    <a:pt x="0" y="42"/>
                  </a:lnTo>
                  <a:lnTo>
                    <a:pt x="10" y="32"/>
                  </a:lnTo>
                  <a:lnTo>
                    <a:pt x="8" y="55"/>
                  </a:lnTo>
                  <a:lnTo>
                    <a:pt x="3" y="72"/>
                  </a:lnTo>
                  <a:lnTo>
                    <a:pt x="3" y="105"/>
                  </a:lnTo>
                  <a:lnTo>
                    <a:pt x="18" y="122"/>
                  </a:lnTo>
                  <a:lnTo>
                    <a:pt x="37" y="107"/>
                  </a:lnTo>
                  <a:lnTo>
                    <a:pt x="27" y="57"/>
                  </a:lnTo>
                  <a:lnTo>
                    <a:pt x="27" y="40"/>
                  </a:lnTo>
                  <a:lnTo>
                    <a:pt x="45" y="30"/>
                  </a:lnTo>
                  <a:lnTo>
                    <a:pt x="50" y="18"/>
                  </a:lnTo>
                  <a:lnTo>
                    <a:pt x="40" y="0"/>
                  </a:lnTo>
                  <a:lnTo>
                    <a:pt x="40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14" name="Freeform 233"/>
            <p:cNvSpPr>
              <a:spLocks/>
            </p:cNvSpPr>
            <p:nvPr/>
          </p:nvSpPr>
          <p:spPr bwMode="auto">
            <a:xfrm>
              <a:off x="2022123" y="2011844"/>
              <a:ext cx="70174" cy="169658"/>
            </a:xfrm>
            <a:custGeom>
              <a:avLst/>
              <a:gdLst>
                <a:gd name="T0" fmla="*/ 63500 w 50"/>
                <a:gd name="T1" fmla="*/ 7938 h 122"/>
                <a:gd name="T2" fmla="*/ 31750 w 50"/>
                <a:gd name="T3" fmla="*/ 12700 h 122"/>
                <a:gd name="T4" fmla="*/ 4763 w 50"/>
                <a:gd name="T5" fmla="*/ 39688 h 122"/>
                <a:gd name="T6" fmla="*/ 0 w 50"/>
                <a:gd name="T7" fmla="*/ 66675 h 122"/>
                <a:gd name="T8" fmla="*/ 15875 w 50"/>
                <a:gd name="T9" fmla="*/ 50800 h 122"/>
                <a:gd name="T10" fmla="*/ 12700 w 50"/>
                <a:gd name="T11" fmla="*/ 87313 h 122"/>
                <a:gd name="T12" fmla="*/ 4763 w 50"/>
                <a:gd name="T13" fmla="*/ 114300 h 122"/>
                <a:gd name="T14" fmla="*/ 4763 w 50"/>
                <a:gd name="T15" fmla="*/ 166688 h 122"/>
                <a:gd name="T16" fmla="*/ 28575 w 50"/>
                <a:gd name="T17" fmla="*/ 193675 h 122"/>
                <a:gd name="T18" fmla="*/ 58738 w 50"/>
                <a:gd name="T19" fmla="*/ 169863 h 122"/>
                <a:gd name="T20" fmla="*/ 42863 w 50"/>
                <a:gd name="T21" fmla="*/ 90488 h 122"/>
                <a:gd name="T22" fmla="*/ 42863 w 50"/>
                <a:gd name="T23" fmla="*/ 63500 h 122"/>
                <a:gd name="T24" fmla="*/ 71438 w 50"/>
                <a:gd name="T25" fmla="*/ 47625 h 122"/>
                <a:gd name="T26" fmla="*/ 79375 w 50"/>
                <a:gd name="T27" fmla="*/ 28575 h 122"/>
                <a:gd name="T28" fmla="*/ 63500 w 50"/>
                <a:gd name="T29" fmla="*/ 0 h 122"/>
                <a:gd name="T30" fmla="*/ 63500 w 50"/>
                <a:gd name="T31" fmla="*/ 7938 h 12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0" h="122">
                  <a:moveTo>
                    <a:pt x="40" y="5"/>
                  </a:moveTo>
                  <a:lnTo>
                    <a:pt x="20" y="8"/>
                  </a:lnTo>
                  <a:lnTo>
                    <a:pt x="3" y="25"/>
                  </a:lnTo>
                  <a:lnTo>
                    <a:pt x="0" y="42"/>
                  </a:lnTo>
                  <a:lnTo>
                    <a:pt x="10" y="32"/>
                  </a:lnTo>
                  <a:lnTo>
                    <a:pt x="8" y="55"/>
                  </a:lnTo>
                  <a:lnTo>
                    <a:pt x="3" y="72"/>
                  </a:lnTo>
                  <a:lnTo>
                    <a:pt x="3" y="105"/>
                  </a:lnTo>
                  <a:lnTo>
                    <a:pt x="18" y="122"/>
                  </a:lnTo>
                  <a:lnTo>
                    <a:pt x="37" y="107"/>
                  </a:lnTo>
                  <a:lnTo>
                    <a:pt x="27" y="57"/>
                  </a:lnTo>
                  <a:lnTo>
                    <a:pt x="27" y="40"/>
                  </a:lnTo>
                  <a:lnTo>
                    <a:pt x="45" y="30"/>
                  </a:lnTo>
                  <a:lnTo>
                    <a:pt x="50" y="18"/>
                  </a:lnTo>
                  <a:lnTo>
                    <a:pt x="40" y="0"/>
                  </a:lnTo>
                  <a:lnTo>
                    <a:pt x="40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15" name="Freeform 234"/>
            <p:cNvSpPr>
              <a:spLocks/>
            </p:cNvSpPr>
            <p:nvPr/>
          </p:nvSpPr>
          <p:spPr bwMode="auto">
            <a:xfrm>
              <a:off x="2022123" y="2011844"/>
              <a:ext cx="70174" cy="169658"/>
            </a:xfrm>
            <a:custGeom>
              <a:avLst/>
              <a:gdLst>
                <a:gd name="T0" fmla="*/ 63500 w 50"/>
                <a:gd name="T1" fmla="*/ 7938 h 122"/>
                <a:gd name="T2" fmla="*/ 31750 w 50"/>
                <a:gd name="T3" fmla="*/ 12700 h 122"/>
                <a:gd name="T4" fmla="*/ 4763 w 50"/>
                <a:gd name="T5" fmla="*/ 39688 h 122"/>
                <a:gd name="T6" fmla="*/ 0 w 50"/>
                <a:gd name="T7" fmla="*/ 66675 h 122"/>
                <a:gd name="T8" fmla="*/ 15875 w 50"/>
                <a:gd name="T9" fmla="*/ 50800 h 122"/>
                <a:gd name="T10" fmla="*/ 12700 w 50"/>
                <a:gd name="T11" fmla="*/ 87313 h 122"/>
                <a:gd name="T12" fmla="*/ 4763 w 50"/>
                <a:gd name="T13" fmla="*/ 114300 h 122"/>
                <a:gd name="T14" fmla="*/ 4763 w 50"/>
                <a:gd name="T15" fmla="*/ 166688 h 122"/>
                <a:gd name="T16" fmla="*/ 28575 w 50"/>
                <a:gd name="T17" fmla="*/ 193675 h 122"/>
                <a:gd name="T18" fmla="*/ 58738 w 50"/>
                <a:gd name="T19" fmla="*/ 169863 h 122"/>
                <a:gd name="T20" fmla="*/ 42863 w 50"/>
                <a:gd name="T21" fmla="*/ 90488 h 122"/>
                <a:gd name="T22" fmla="*/ 42863 w 50"/>
                <a:gd name="T23" fmla="*/ 63500 h 122"/>
                <a:gd name="T24" fmla="*/ 71438 w 50"/>
                <a:gd name="T25" fmla="*/ 47625 h 122"/>
                <a:gd name="T26" fmla="*/ 79375 w 50"/>
                <a:gd name="T27" fmla="*/ 28575 h 122"/>
                <a:gd name="T28" fmla="*/ 63500 w 50"/>
                <a:gd name="T29" fmla="*/ 0 h 12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50" h="122">
                  <a:moveTo>
                    <a:pt x="40" y="5"/>
                  </a:moveTo>
                  <a:lnTo>
                    <a:pt x="20" y="8"/>
                  </a:lnTo>
                  <a:lnTo>
                    <a:pt x="3" y="25"/>
                  </a:lnTo>
                  <a:lnTo>
                    <a:pt x="0" y="42"/>
                  </a:lnTo>
                  <a:lnTo>
                    <a:pt x="10" y="32"/>
                  </a:lnTo>
                  <a:lnTo>
                    <a:pt x="8" y="55"/>
                  </a:lnTo>
                  <a:lnTo>
                    <a:pt x="3" y="72"/>
                  </a:lnTo>
                  <a:lnTo>
                    <a:pt x="3" y="105"/>
                  </a:lnTo>
                  <a:lnTo>
                    <a:pt x="18" y="122"/>
                  </a:lnTo>
                  <a:lnTo>
                    <a:pt x="37" y="107"/>
                  </a:lnTo>
                  <a:lnTo>
                    <a:pt x="27" y="57"/>
                  </a:lnTo>
                  <a:lnTo>
                    <a:pt x="27" y="40"/>
                  </a:lnTo>
                  <a:lnTo>
                    <a:pt x="45" y="30"/>
                  </a:lnTo>
                  <a:lnTo>
                    <a:pt x="50" y="18"/>
                  </a:lnTo>
                  <a:lnTo>
                    <a:pt x="40" y="0"/>
                  </a:lnTo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16" name="Freeform 235"/>
            <p:cNvSpPr>
              <a:spLocks/>
            </p:cNvSpPr>
            <p:nvPr/>
          </p:nvSpPr>
          <p:spPr bwMode="auto">
            <a:xfrm>
              <a:off x="4318200" y="3346875"/>
              <a:ext cx="42104" cy="20861"/>
            </a:xfrm>
            <a:custGeom>
              <a:avLst/>
              <a:gdLst>
                <a:gd name="T0" fmla="*/ 47625 w 30"/>
                <a:gd name="T1" fmla="*/ 0 h 15"/>
                <a:gd name="T2" fmla="*/ 3175 w 30"/>
                <a:gd name="T3" fmla="*/ 3175 h 15"/>
                <a:gd name="T4" fmla="*/ 0 w 30"/>
                <a:gd name="T5" fmla="*/ 15875 h 15"/>
                <a:gd name="T6" fmla="*/ 7938 w 30"/>
                <a:gd name="T7" fmla="*/ 23812 h 15"/>
                <a:gd name="T8" fmla="*/ 39688 w 30"/>
                <a:gd name="T9" fmla="*/ 19050 h 15"/>
                <a:gd name="T10" fmla="*/ 47625 w 30"/>
                <a:gd name="T11" fmla="*/ 0 h 1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5">
                  <a:moveTo>
                    <a:pt x="30" y="0"/>
                  </a:moveTo>
                  <a:lnTo>
                    <a:pt x="2" y="2"/>
                  </a:lnTo>
                  <a:lnTo>
                    <a:pt x="0" y="10"/>
                  </a:lnTo>
                  <a:lnTo>
                    <a:pt x="5" y="15"/>
                  </a:lnTo>
                  <a:lnTo>
                    <a:pt x="25" y="12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17" name="Freeform 236"/>
            <p:cNvSpPr>
              <a:spLocks/>
            </p:cNvSpPr>
            <p:nvPr/>
          </p:nvSpPr>
          <p:spPr bwMode="auto">
            <a:xfrm>
              <a:off x="4795380" y="3415016"/>
              <a:ext cx="46313" cy="48672"/>
            </a:xfrm>
            <a:custGeom>
              <a:avLst/>
              <a:gdLst>
                <a:gd name="T0" fmla="*/ 23812 w 33"/>
                <a:gd name="T1" fmla="*/ 0 h 35"/>
                <a:gd name="T2" fmla="*/ 7937 w 33"/>
                <a:gd name="T3" fmla="*/ 7938 h 35"/>
                <a:gd name="T4" fmla="*/ 12700 w 33"/>
                <a:gd name="T5" fmla="*/ 28575 h 35"/>
                <a:gd name="T6" fmla="*/ 0 w 33"/>
                <a:gd name="T7" fmla="*/ 39688 h 35"/>
                <a:gd name="T8" fmla="*/ 4762 w 33"/>
                <a:gd name="T9" fmla="*/ 55563 h 35"/>
                <a:gd name="T10" fmla="*/ 20637 w 33"/>
                <a:gd name="T11" fmla="*/ 52388 h 35"/>
                <a:gd name="T12" fmla="*/ 44450 w 33"/>
                <a:gd name="T13" fmla="*/ 52388 h 35"/>
                <a:gd name="T14" fmla="*/ 52387 w 33"/>
                <a:gd name="T15" fmla="*/ 39688 h 35"/>
                <a:gd name="T16" fmla="*/ 47625 w 33"/>
                <a:gd name="T17" fmla="*/ 7938 h 35"/>
                <a:gd name="T18" fmla="*/ 23812 w 33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3" h="35">
                  <a:moveTo>
                    <a:pt x="15" y="0"/>
                  </a:moveTo>
                  <a:lnTo>
                    <a:pt x="5" y="5"/>
                  </a:lnTo>
                  <a:lnTo>
                    <a:pt x="8" y="18"/>
                  </a:lnTo>
                  <a:lnTo>
                    <a:pt x="0" y="25"/>
                  </a:lnTo>
                  <a:lnTo>
                    <a:pt x="3" y="35"/>
                  </a:lnTo>
                  <a:lnTo>
                    <a:pt x="13" y="33"/>
                  </a:lnTo>
                  <a:lnTo>
                    <a:pt x="28" y="33"/>
                  </a:lnTo>
                  <a:lnTo>
                    <a:pt x="33" y="25"/>
                  </a:lnTo>
                  <a:lnTo>
                    <a:pt x="30" y="5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18" name="Freeform 237"/>
            <p:cNvSpPr>
              <a:spLocks/>
            </p:cNvSpPr>
            <p:nvPr/>
          </p:nvSpPr>
          <p:spPr bwMode="auto">
            <a:xfrm>
              <a:off x="4614332" y="3595801"/>
              <a:ext cx="300342" cy="293429"/>
            </a:xfrm>
            <a:custGeom>
              <a:avLst/>
              <a:gdLst>
                <a:gd name="T0" fmla="*/ 249238 w 214"/>
                <a:gd name="T1" fmla="*/ 0 h 211"/>
                <a:gd name="T2" fmla="*/ 241300 w 214"/>
                <a:gd name="T3" fmla="*/ 19050 h 211"/>
                <a:gd name="T4" fmla="*/ 220663 w 214"/>
                <a:gd name="T5" fmla="*/ 26988 h 211"/>
                <a:gd name="T6" fmla="*/ 209550 w 214"/>
                <a:gd name="T7" fmla="*/ 46038 h 211"/>
                <a:gd name="T8" fmla="*/ 201613 w 214"/>
                <a:gd name="T9" fmla="*/ 133350 h 211"/>
                <a:gd name="T10" fmla="*/ 212725 w 214"/>
                <a:gd name="T11" fmla="*/ 146050 h 211"/>
                <a:gd name="T12" fmla="*/ 233363 w 214"/>
                <a:gd name="T13" fmla="*/ 146050 h 211"/>
                <a:gd name="T14" fmla="*/ 236538 w 214"/>
                <a:gd name="T15" fmla="*/ 180975 h 211"/>
                <a:gd name="T16" fmla="*/ 228600 w 214"/>
                <a:gd name="T17" fmla="*/ 200025 h 211"/>
                <a:gd name="T18" fmla="*/ 201613 w 214"/>
                <a:gd name="T19" fmla="*/ 200025 h 211"/>
                <a:gd name="T20" fmla="*/ 190500 w 214"/>
                <a:gd name="T21" fmla="*/ 184150 h 211"/>
                <a:gd name="T22" fmla="*/ 182563 w 214"/>
                <a:gd name="T23" fmla="*/ 153988 h 211"/>
                <a:gd name="T24" fmla="*/ 158750 w 214"/>
                <a:gd name="T25" fmla="*/ 141288 h 211"/>
                <a:gd name="T26" fmla="*/ 158750 w 214"/>
                <a:gd name="T27" fmla="*/ 133350 h 211"/>
                <a:gd name="T28" fmla="*/ 134938 w 214"/>
                <a:gd name="T29" fmla="*/ 138113 h 211"/>
                <a:gd name="T30" fmla="*/ 127000 w 214"/>
                <a:gd name="T31" fmla="*/ 153988 h 211"/>
                <a:gd name="T32" fmla="*/ 111125 w 214"/>
                <a:gd name="T33" fmla="*/ 149225 h 211"/>
                <a:gd name="T34" fmla="*/ 103188 w 214"/>
                <a:gd name="T35" fmla="*/ 122238 h 211"/>
                <a:gd name="T36" fmla="*/ 74613 w 214"/>
                <a:gd name="T37" fmla="*/ 117475 h 211"/>
                <a:gd name="T38" fmla="*/ 71438 w 214"/>
                <a:gd name="T39" fmla="*/ 180975 h 211"/>
                <a:gd name="T40" fmla="*/ 44450 w 214"/>
                <a:gd name="T41" fmla="*/ 180975 h 211"/>
                <a:gd name="T42" fmla="*/ 36513 w 214"/>
                <a:gd name="T43" fmla="*/ 165100 h 211"/>
                <a:gd name="T44" fmla="*/ 23813 w 214"/>
                <a:gd name="T45" fmla="*/ 165100 h 211"/>
                <a:gd name="T46" fmla="*/ 23813 w 214"/>
                <a:gd name="T47" fmla="*/ 180975 h 211"/>
                <a:gd name="T48" fmla="*/ 4763 w 214"/>
                <a:gd name="T49" fmla="*/ 184150 h 211"/>
                <a:gd name="T50" fmla="*/ 0 w 214"/>
                <a:gd name="T51" fmla="*/ 260350 h 211"/>
                <a:gd name="T52" fmla="*/ 4763 w 214"/>
                <a:gd name="T53" fmla="*/ 284163 h 211"/>
                <a:gd name="T54" fmla="*/ 28575 w 214"/>
                <a:gd name="T55" fmla="*/ 311150 h 211"/>
                <a:gd name="T56" fmla="*/ 28575 w 214"/>
                <a:gd name="T57" fmla="*/ 327025 h 211"/>
                <a:gd name="T58" fmla="*/ 44450 w 214"/>
                <a:gd name="T59" fmla="*/ 330200 h 211"/>
                <a:gd name="T60" fmla="*/ 119063 w 214"/>
                <a:gd name="T61" fmla="*/ 334963 h 211"/>
                <a:gd name="T62" fmla="*/ 134938 w 214"/>
                <a:gd name="T63" fmla="*/ 330200 h 211"/>
                <a:gd name="T64" fmla="*/ 158750 w 214"/>
                <a:gd name="T65" fmla="*/ 330200 h 211"/>
                <a:gd name="T66" fmla="*/ 174625 w 214"/>
                <a:gd name="T67" fmla="*/ 322263 h 211"/>
                <a:gd name="T68" fmla="*/ 177800 w 214"/>
                <a:gd name="T69" fmla="*/ 303213 h 211"/>
                <a:gd name="T70" fmla="*/ 193675 w 214"/>
                <a:gd name="T71" fmla="*/ 300038 h 211"/>
                <a:gd name="T72" fmla="*/ 204788 w 214"/>
                <a:gd name="T73" fmla="*/ 292100 h 211"/>
                <a:gd name="T74" fmla="*/ 209550 w 214"/>
                <a:gd name="T75" fmla="*/ 271463 h 211"/>
                <a:gd name="T76" fmla="*/ 233363 w 214"/>
                <a:gd name="T77" fmla="*/ 268288 h 211"/>
                <a:gd name="T78" fmla="*/ 244475 w 214"/>
                <a:gd name="T79" fmla="*/ 252413 h 211"/>
                <a:gd name="T80" fmla="*/ 288925 w 214"/>
                <a:gd name="T81" fmla="*/ 244475 h 211"/>
                <a:gd name="T82" fmla="*/ 296863 w 214"/>
                <a:gd name="T83" fmla="*/ 223838 h 211"/>
                <a:gd name="T84" fmla="*/ 320675 w 214"/>
                <a:gd name="T85" fmla="*/ 212725 h 211"/>
                <a:gd name="T86" fmla="*/ 323850 w 214"/>
                <a:gd name="T87" fmla="*/ 161925 h 211"/>
                <a:gd name="T88" fmla="*/ 339725 w 214"/>
                <a:gd name="T89" fmla="*/ 149225 h 211"/>
                <a:gd name="T90" fmla="*/ 331788 w 214"/>
                <a:gd name="T91" fmla="*/ 114300 h 211"/>
                <a:gd name="T92" fmla="*/ 334963 w 214"/>
                <a:gd name="T93" fmla="*/ 74613 h 211"/>
                <a:gd name="T94" fmla="*/ 315913 w 214"/>
                <a:gd name="T95" fmla="*/ 46038 h 211"/>
                <a:gd name="T96" fmla="*/ 292100 w 214"/>
                <a:gd name="T97" fmla="*/ 34925 h 211"/>
                <a:gd name="T98" fmla="*/ 273050 w 214"/>
                <a:gd name="T99" fmla="*/ 15875 h 211"/>
                <a:gd name="T100" fmla="*/ 268288 w 214"/>
                <a:gd name="T101" fmla="*/ 0 h 211"/>
                <a:gd name="T102" fmla="*/ 249238 w 214"/>
                <a:gd name="T103" fmla="*/ 0 h 21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4" h="211">
                  <a:moveTo>
                    <a:pt x="157" y="0"/>
                  </a:moveTo>
                  <a:lnTo>
                    <a:pt x="152" y="12"/>
                  </a:lnTo>
                  <a:lnTo>
                    <a:pt x="139" y="17"/>
                  </a:lnTo>
                  <a:lnTo>
                    <a:pt x="132" y="29"/>
                  </a:lnTo>
                  <a:lnTo>
                    <a:pt x="127" y="84"/>
                  </a:lnTo>
                  <a:lnTo>
                    <a:pt x="134" y="92"/>
                  </a:lnTo>
                  <a:lnTo>
                    <a:pt x="147" y="92"/>
                  </a:lnTo>
                  <a:lnTo>
                    <a:pt x="149" y="114"/>
                  </a:lnTo>
                  <a:lnTo>
                    <a:pt x="144" y="126"/>
                  </a:lnTo>
                  <a:lnTo>
                    <a:pt x="127" y="126"/>
                  </a:lnTo>
                  <a:lnTo>
                    <a:pt x="120" y="116"/>
                  </a:lnTo>
                  <a:lnTo>
                    <a:pt x="115" y="97"/>
                  </a:lnTo>
                  <a:lnTo>
                    <a:pt x="100" y="89"/>
                  </a:lnTo>
                  <a:lnTo>
                    <a:pt x="100" y="84"/>
                  </a:lnTo>
                  <a:lnTo>
                    <a:pt x="85" y="87"/>
                  </a:lnTo>
                  <a:lnTo>
                    <a:pt x="80" y="97"/>
                  </a:lnTo>
                  <a:lnTo>
                    <a:pt x="70" y="94"/>
                  </a:lnTo>
                  <a:lnTo>
                    <a:pt x="65" y="77"/>
                  </a:lnTo>
                  <a:lnTo>
                    <a:pt x="47" y="74"/>
                  </a:lnTo>
                  <a:lnTo>
                    <a:pt x="45" y="114"/>
                  </a:lnTo>
                  <a:lnTo>
                    <a:pt x="28" y="114"/>
                  </a:lnTo>
                  <a:lnTo>
                    <a:pt x="23" y="104"/>
                  </a:lnTo>
                  <a:lnTo>
                    <a:pt x="15" y="104"/>
                  </a:lnTo>
                  <a:lnTo>
                    <a:pt x="15" y="114"/>
                  </a:lnTo>
                  <a:lnTo>
                    <a:pt x="3" y="116"/>
                  </a:lnTo>
                  <a:lnTo>
                    <a:pt x="0" y="164"/>
                  </a:lnTo>
                  <a:lnTo>
                    <a:pt x="3" y="179"/>
                  </a:lnTo>
                  <a:lnTo>
                    <a:pt x="18" y="196"/>
                  </a:lnTo>
                  <a:lnTo>
                    <a:pt x="18" y="206"/>
                  </a:lnTo>
                  <a:lnTo>
                    <a:pt x="28" y="208"/>
                  </a:lnTo>
                  <a:lnTo>
                    <a:pt x="75" y="211"/>
                  </a:lnTo>
                  <a:lnTo>
                    <a:pt x="85" y="208"/>
                  </a:lnTo>
                  <a:lnTo>
                    <a:pt x="100" y="208"/>
                  </a:lnTo>
                  <a:lnTo>
                    <a:pt x="110" y="203"/>
                  </a:lnTo>
                  <a:lnTo>
                    <a:pt x="112" y="191"/>
                  </a:lnTo>
                  <a:lnTo>
                    <a:pt x="122" y="189"/>
                  </a:lnTo>
                  <a:lnTo>
                    <a:pt x="129" y="184"/>
                  </a:lnTo>
                  <a:lnTo>
                    <a:pt x="132" y="171"/>
                  </a:lnTo>
                  <a:lnTo>
                    <a:pt x="147" y="169"/>
                  </a:lnTo>
                  <a:lnTo>
                    <a:pt x="154" y="159"/>
                  </a:lnTo>
                  <a:lnTo>
                    <a:pt x="182" y="154"/>
                  </a:lnTo>
                  <a:lnTo>
                    <a:pt x="187" y="141"/>
                  </a:lnTo>
                  <a:lnTo>
                    <a:pt x="202" y="134"/>
                  </a:lnTo>
                  <a:lnTo>
                    <a:pt x="204" y="102"/>
                  </a:lnTo>
                  <a:lnTo>
                    <a:pt x="214" y="94"/>
                  </a:lnTo>
                  <a:lnTo>
                    <a:pt x="209" y="72"/>
                  </a:lnTo>
                  <a:lnTo>
                    <a:pt x="211" y="47"/>
                  </a:lnTo>
                  <a:lnTo>
                    <a:pt x="199" y="29"/>
                  </a:lnTo>
                  <a:lnTo>
                    <a:pt x="184" y="22"/>
                  </a:lnTo>
                  <a:lnTo>
                    <a:pt x="172" y="10"/>
                  </a:lnTo>
                  <a:lnTo>
                    <a:pt x="169" y="0"/>
                  </a:lnTo>
                  <a:lnTo>
                    <a:pt x="157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19" name="Freeform 238"/>
            <p:cNvSpPr>
              <a:spLocks/>
            </p:cNvSpPr>
            <p:nvPr/>
          </p:nvSpPr>
          <p:spPr bwMode="auto">
            <a:xfrm>
              <a:off x="6055697" y="3107684"/>
              <a:ext cx="49119" cy="104300"/>
            </a:xfrm>
            <a:custGeom>
              <a:avLst/>
              <a:gdLst>
                <a:gd name="T0" fmla="*/ 19050 w 35"/>
                <a:gd name="T1" fmla="*/ 0 h 75"/>
                <a:gd name="T2" fmla="*/ 3175 w 35"/>
                <a:gd name="T3" fmla="*/ 36512 h 75"/>
                <a:gd name="T4" fmla="*/ 0 w 35"/>
                <a:gd name="T5" fmla="*/ 79375 h 75"/>
                <a:gd name="T6" fmla="*/ 15875 w 35"/>
                <a:gd name="T7" fmla="*/ 119062 h 75"/>
                <a:gd name="T8" fmla="*/ 55562 w 35"/>
                <a:gd name="T9" fmla="*/ 111125 h 75"/>
                <a:gd name="T10" fmla="*/ 55562 w 35"/>
                <a:gd name="T11" fmla="*/ 39687 h 75"/>
                <a:gd name="T12" fmla="*/ 42862 w 35"/>
                <a:gd name="T13" fmla="*/ 23812 h 75"/>
                <a:gd name="T14" fmla="*/ 19050 w 35"/>
                <a:gd name="T15" fmla="*/ 0 h 7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5" h="75">
                  <a:moveTo>
                    <a:pt x="12" y="0"/>
                  </a:moveTo>
                  <a:lnTo>
                    <a:pt x="2" y="23"/>
                  </a:lnTo>
                  <a:lnTo>
                    <a:pt x="0" y="50"/>
                  </a:lnTo>
                  <a:lnTo>
                    <a:pt x="10" y="75"/>
                  </a:lnTo>
                  <a:lnTo>
                    <a:pt x="35" y="70"/>
                  </a:lnTo>
                  <a:lnTo>
                    <a:pt x="35" y="25"/>
                  </a:lnTo>
                  <a:lnTo>
                    <a:pt x="27" y="15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20" name="Freeform 239"/>
            <p:cNvSpPr>
              <a:spLocks/>
            </p:cNvSpPr>
            <p:nvPr/>
          </p:nvSpPr>
          <p:spPr bwMode="auto">
            <a:xfrm>
              <a:off x="3947684" y="2965834"/>
              <a:ext cx="196484" cy="141846"/>
            </a:xfrm>
            <a:custGeom>
              <a:avLst/>
              <a:gdLst>
                <a:gd name="T0" fmla="*/ 222250 w 140"/>
                <a:gd name="T1" fmla="*/ 79375 h 102"/>
                <a:gd name="T2" fmla="*/ 214313 w 140"/>
                <a:gd name="T3" fmla="*/ 111125 h 102"/>
                <a:gd name="T4" fmla="*/ 182563 w 140"/>
                <a:gd name="T5" fmla="*/ 119063 h 102"/>
                <a:gd name="T6" fmla="*/ 161925 w 140"/>
                <a:gd name="T7" fmla="*/ 150813 h 102"/>
                <a:gd name="T8" fmla="*/ 146050 w 140"/>
                <a:gd name="T9" fmla="*/ 150813 h 102"/>
                <a:gd name="T10" fmla="*/ 122238 w 140"/>
                <a:gd name="T11" fmla="*/ 146050 h 102"/>
                <a:gd name="T12" fmla="*/ 103188 w 140"/>
                <a:gd name="T13" fmla="*/ 134938 h 102"/>
                <a:gd name="T14" fmla="*/ 87313 w 140"/>
                <a:gd name="T15" fmla="*/ 134938 h 102"/>
                <a:gd name="T16" fmla="*/ 71438 w 140"/>
                <a:gd name="T17" fmla="*/ 161925 h 102"/>
                <a:gd name="T18" fmla="*/ 15875 w 140"/>
                <a:gd name="T19" fmla="*/ 158750 h 102"/>
                <a:gd name="T20" fmla="*/ 0 w 140"/>
                <a:gd name="T21" fmla="*/ 146050 h 102"/>
                <a:gd name="T22" fmla="*/ 7938 w 140"/>
                <a:gd name="T23" fmla="*/ 106363 h 102"/>
                <a:gd name="T24" fmla="*/ 28575 w 140"/>
                <a:gd name="T25" fmla="*/ 79375 h 102"/>
                <a:gd name="T26" fmla="*/ 39688 w 140"/>
                <a:gd name="T27" fmla="*/ 60325 h 102"/>
                <a:gd name="T28" fmla="*/ 47625 w 140"/>
                <a:gd name="T29" fmla="*/ 44450 h 102"/>
                <a:gd name="T30" fmla="*/ 84138 w 140"/>
                <a:gd name="T31" fmla="*/ 31750 h 102"/>
                <a:gd name="T32" fmla="*/ 100013 w 140"/>
                <a:gd name="T33" fmla="*/ 15875 h 102"/>
                <a:gd name="T34" fmla="*/ 111125 w 140"/>
                <a:gd name="T35" fmla="*/ 0 h 102"/>
                <a:gd name="T36" fmla="*/ 158750 w 140"/>
                <a:gd name="T37" fmla="*/ 0 h 102"/>
                <a:gd name="T38" fmla="*/ 169863 w 140"/>
                <a:gd name="T39" fmla="*/ 15875 h 102"/>
                <a:gd name="T40" fmla="*/ 185738 w 140"/>
                <a:gd name="T41" fmla="*/ 28575 h 102"/>
                <a:gd name="T42" fmla="*/ 185738 w 140"/>
                <a:gd name="T43" fmla="*/ 55563 h 102"/>
                <a:gd name="T44" fmla="*/ 206375 w 140"/>
                <a:gd name="T45" fmla="*/ 60325 h 102"/>
                <a:gd name="T46" fmla="*/ 222250 w 140"/>
                <a:gd name="T47" fmla="*/ 79375 h 10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40" h="102">
                  <a:moveTo>
                    <a:pt x="140" y="50"/>
                  </a:moveTo>
                  <a:lnTo>
                    <a:pt x="135" y="70"/>
                  </a:lnTo>
                  <a:lnTo>
                    <a:pt x="115" y="75"/>
                  </a:lnTo>
                  <a:lnTo>
                    <a:pt x="102" y="95"/>
                  </a:lnTo>
                  <a:lnTo>
                    <a:pt x="92" y="95"/>
                  </a:lnTo>
                  <a:lnTo>
                    <a:pt x="77" y="92"/>
                  </a:lnTo>
                  <a:lnTo>
                    <a:pt x="65" y="85"/>
                  </a:lnTo>
                  <a:lnTo>
                    <a:pt x="55" y="85"/>
                  </a:lnTo>
                  <a:lnTo>
                    <a:pt x="45" y="102"/>
                  </a:lnTo>
                  <a:lnTo>
                    <a:pt x="10" y="100"/>
                  </a:lnTo>
                  <a:lnTo>
                    <a:pt x="0" y="92"/>
                  </a:lnTo>
                  <a:lnTo>
                    <a:pt x="5" y="67"/>
                  </a:lnTo>
                  <a:lnTo>
                    <a:pt x="18" y="50"/>
                  </a:lnTo>
                  <a:lnTo>
                    <a:pt x="25" y="38"/>
                  </a:lnTo>
                  <a:lnTo>
                    <a:pt x="30" y="28"/>
                  </a:lnTo>
                  <a:lnTo>
                    <a:pt x="53" y="20"/>
                  </a:lnTo>
                  <a:lnTo>
                    <a:pt x="63" y="10"/>
                  </a:lnTo>
                  <a:lnTo>
                    <a:pt x="70" y="0"/>
                  </a:lnTo>
                  <a:lnTo>
                    <a:pt x="100" y="0"/>
                  </a:lnTo>
                  <a:lnTo>
                    <a:pt x="107" y="10"/>
                  </a:lnTo>
                  <a:lnTo>
                    <a:pt x="117" y="18"/>
                  </a:lnTo>
                  <a:lnTo>
                    <a:pt x="117" y="35"/>
                  </a:lnTo>
                  <a:lnTo>
                    <a:pt x="130" y="38"/>
                  </a:lnTo>
                  <a:lnTo>
                    <a:pt x="140" y="5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21" name="Freeform 240"/>
            <p:cNvSpPr>
              <a:spLocks/>
            </p:cNvSpPr>
            <p:nvPr/>
          </p:nvSpPr>
          <p:spPr bwMode="auto">
            <a:xfrm>
              <a:off x="3710496" y="3028416"/>
              <a:ext cx="192275" cy="158535"/>
            </a:xfrm>
            <a:custGeom>
              <a:avLst/>
              <a:gdLst>
                <a:gd name="T0" fmla="*/ 0 w 137"/>
                <a:gd name="T1" fmla="*/ 31750 h 114"/>
                <a:gd name="T2" fmla="*/ 15875 w 137"/>
                <a:gd name="T3" fmla="*/ 11113 h 114"/>
                <a:gd name="T4" fmla="*/ 47625 w 137"/>
                <a:gd name="T5" fmla="*/ 0 h 114"/>
                <a:gd name="T6" fmla="*/ 87313 w 137"/>
                <a:gd name="T7" fmla="*/ 7938 h 114"/>
                <a:gd name="T8" fmla="*/ 119063 w 137"/>
                <a:gd name="T9" fmla="*/ 7938 h 114"/>
                <a:gd name="T10" fmla="*/ 146050 w 137"/>
                <a:gd name="T11" fmla="*/ 15875 h 114"/>
                <a:gd name="T12" fmla="*/ 182563 w 137"/>
                <a:gd name="T13" fmla="*/ 19050 h 114"/>
                <a:gd name="T14" fmla="*/ 201613 w 137"/>
                <a:gd name="T15" fmla="*/ 42863 h 114"/>
                <a:gd name="T16" fmla="*/ 209550 w 137"/>
                <a:gd name="T17" fmla="*/ 82550 h 114"/>
                <a:gd name="T18" fmla="*/ 201613 w 137"/>
                <a:gd name="T19" fmla="*/ 106363 h 114"/>
                <a:gd name="T20" fmla="*/ 217488 w 137"/>
                <a:gd name="T21" fmla="*/ 122238 h 114"/>
                <a:gd name="T22" fmla="*/ 190500 w 137"/>
                <a:gd name="T23" fmla="*/ 141288 h 114"/>
                <a:gd name="T24" fmla="*/ 182563 w 137"/>
                <a:gd name="T25" fmla="*/ 180975 h 114"/>
                <a:gd name="T26" fmla="*/ 158750 w 137"/>
                <a:gd name="T27" fmla="*/ 173038 h 114"/>
                <a:gd name="T28" fmla="*/ 142875 w 137"/>
                <a:gd name="T29" fmla="*/ 138113 h 114"/>
                <a:gd name="T30" fmla="*/ 134938 w 137"/>
                <a:gd name="T31" fmla="*/ 106363 h 114"/>
                <a:gd name="T32" fmla="*/ 103188 w 137"/>
                <a:gd name="T33" fmla="*/ 90488 h 114"/>
                <a:gd name="T34" fmla="*/ 79375 w 137"/>
                <a:gd name="T35" fmla="*/ 103188 h 114"/>
                <a:gd name="T36" fmla="*/ 47625 w 137"/>
                <a:gd name="T37" fmla="*/ 111125 h 114"/>
                <a:gd name="T38" fmla="*/ 12700 w 137"/>
                <a:gd name="T39" fmla="*/ 74613 h 114"/>
                <a:gd name="T40" fmla="*/ 0 w 137"/>
                <a:gd name="T41" fmla="*/ 31750 h 11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7" h="114">
                  <a:moveTo>
                    <a:pt x="0" y="20"/>
                  </a:moveTo>
                  <a:lnTo>
                    <a:pt x="10" y="7"/>
                  </a:lnTo>
                  <a:lnTo>
                    <a:pt x="30" y="0"/>
                  </a:lnTo>
                  <a:lnTo>
                    <a:pt x="55" y="5"/>
                  </a:lnTo>
                  <a:lnTo>
                    <a:pt x="75" y="5"/>
                  </a:lnTo>
                  <a:lnTo>
                    <a:pt x="92" y="10"/>
                  </a:lnTo>
                  <a:lnTo>
                    <a:pt x="115" y="12"/>
                  </a:lnTo>
                  <a:lnTo>
                    <a:pt x="127" y="27"/>
                  </a:lnTo>
                  <a:lnTo>
                    <a:pt x="132" y="52"/>
                  </a:lnTo>
                  <a:lnTo>
                    <a:pt x="127" y="67"/>
                  </a:lnTo>
                  <a:lnTo>
                    <a:pt x="137" y="77"/>
                  </a:lnTo>
                  <a:lnTo>
                    <a:pt x="120" y="89"/>
                  </a:lnTo>
                  <a:lnTo>
                    <a:pt x="115" y="114"/>
                  </a:lnTo>
                  <a:lnTo>
                    <a:pt x="100" y="109"/>
                  </a:lnTo>
                  <a:lnTo>
                    <a:pt x="90" y="87"/>
                  </a:lnTo>
                  <a:lnTo>
                    <a:pt x="85" y="67"/>
                  </a:lnTo>
                  <a:lnTo>
                    <a:pt x="65" y="57"/>
                  </a:lnTo>
                  <a:lnTo>
                    <a:pt x="50" y="65"/>
                  </a:lnTo>
                  <a:lnTo>
                    <a:pt x="30" y="70"/>
                  </a:lnTo>
                  <a:lnTo>
                    <a:pt x="8" y="47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22" name="Freeform 241"/>
            <p:cNvSpPr>
              <a:spLocks/>
            </p:cNvSpPr>
            <p:nvPr/>
          </p:nvSpPr>
          <p:spPr bwMode="auto">
            <a:xfrm>
              <a:off x="4010839" y="3084043"/>
              <a:ext cx="91223" cy="158535"/>
            </a:xfrm>
            <a:custGeom>
              <a:avLst/>
              <a:gdLst>
                <a:gd name="T0" fmla="*/ 4763 w 65"/>
                <a:gd name="T1" fmla="*/ 177800 h 114"/>
                <a:gd name="T2" fmla="*/ 0 w 65"/>
                <a:gd name="T3" fmla="*/ 130175 h 114"/>
                <a:gd name="T4" fmla="*/ 4763 w 65"/>
                <a:gd name="T5" fmla="*/ 85725 h 114"/>
                <a:gd name="T6" fmla="*/ 20638 w 65"/>
                <a:gd name="T7" fmla="*/ 82550 h 114"/>
                <a:gd name="T8" fmla="*/ 23813 w 65"/>
                <a:gd name="T9" fmla="*/ 63500 h 114"/>
                <a:gd name="T10" fmla="*/ 4763 w 65"/>
                <a:gd name="T11" fmla="*/ 55563 h 114"/>
                <a:gd name="T12" fmla="*/ 0 w 65"/>
                <a:gd name="T13" fmla="*/ 26988 h 114"/>
                <a:gd name="T14" fmla="*/ 15875 w 65"/>
                <a:gd name="T15" fmla="*/ 0 h 114"/>
                <a:gd name="T16" fmla="*/ 31750 w 65"/>
                <a:gd name="T17" fmla="*/ 0 h 114"/>
                <a:gd name="T18" fmla="*/ 50800 w 65"/>
                <a:gd name="T19" fmla="*/ 11113 h 114"/>
                <a:gd name="T20" fmla="*/ 74613 w 65"/>
                <a:gd name="T21" fmla="*/ 15875 h 114"/>
                <a:gd name="T22" fmla="*/ 79375 w 65"/>
                <a:gd name="T23" fmla="*/ 42863 h 114"/>
                <a:gd name="T24" fmla="*/ 90488 w 65"/>
                <a:gd name="T25" fmla="*/ 50800 h 114"/>
                <a:gd name="T26" fmla="*/ 90488 w 65"/>
                <a:gd name="T27" fmla="*/ 74613 h 114"/>
                <a:gd name="T28" fmla="*/ 95250 w 65"/>
                <a:gd name="T29" fmla="*/ 114300 h 114"/>
                <a:gd name="T30" fmla="*/ 103188 w 65"/>
                <a:gd name="T31" fmla="*/ 149225 h 114"/>
                <a:gd name="T32" fmla="*/ 90488 w 65"/>
                <a:gd name="T33" fmla="*/ 165100 h 114"/>
                <a:gd name="T34" fmla="*/ 66675 w 65"/>
                <a:gd name="T35" fmla="*/ 165100 h 114"/>
                <a:gd name="T36" fmla="*/ 55563 w 65"/>
                <a:gd name="T37" fmla="*/ 180975 h 114"/>
                <a:gd name="T38" fmla="*/ 34925 w 65"/>
                <a:gd name="T39" fmla="*/ 180975 h 114"/>
                <a:gd name="T40" fmla="*/ 4763 w 65"/>
                <a:gd name="T41" fmla="*/ 177800 h 11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65" h="114">
                  <a:moveTo>
                    <a:pt x="3" y="112"/>
                  </a:moveTo>
                  <a:lnTo>
                    <a:pt x="0" y="82"/>
                  </a:lnTo>
                  <a:lnTo>
                    <a:pt x="3" y="54"/>
                  </a:lnTo>
                  <a:lnTo>
                    <a:pt x="13" y="52"/>
                  </a:lnTo>
                  <a:lnTo>
                    <a:pt x="15" y="40"/>
                  </a:lnTo>
                  <a:lnTo>
                    <a:pt x="3" y="35"/>
                  </a:lnTo>
                  <a:lnTo>
                    <a:pt x="0" y="17"/>
                  </a:lnTo>
                  <a:lnTo>
                    <a:pt x="10" y="0"/>
                  </a:lnTo>
                  <a:lnTo>
                    <a:pt x="20" y="0"/>
                  </a:lnTo>
                  <a:lnTo>
                    <a:pt x="32" y="7"/>
                  </a:lnTo>
                  <a:lnTo>
                    <a:pt x="47" y="10"/>
                  </a:lnTo>
                  <a:lnTo>
                    <a:pt x="50" y="27"/>
                  </a:lnTo>
                  <a:lnTo>
                    <a:pt x="57" y="32"/>
                  </a:lnTo>
                  <a:lnTo>
                    <a:pt x="57" y="47"/>
                  </a:lnTo>
                  <a:lnTo>
                    <a:pt x="60" y="72"/>
                  </a:lnTo>
                  <a:lnTo>
                    <a:pt x="65" y="94"/>
                  </a:lnTo>
                  <a:lnTo>
                    <a:pt x="57" y="104"/>
                  </a:lnTo>
                  <a:lnTo>
                    <a:pt x="42" y="104"/>
                  </a:lnTo>
                  <a:lnTo>
                    <a:pt x="35" y="114"/>
                  </a:lnTo>
                  <a:lnTo>
                    <a:pt x="22" y="114"/>
                  </a:lnTo>
                  <a:lnTo>
                    <a:pt x="3" y="11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23" name="Freeform 242"/>
            <p:cNvSpPr>
              <a:spLocks/>
            </p:cNvSpPr>
            <p:nvPr/>
          </p:nvSpPr>
          <p:spPr bwMode="auto">
            <a:xfrm>
              <a:off x="4809415" y="3449785"/>
              <a:ext cx="42104" cy="45893"/>
            </a:xfrm>
            <a:custGeom>
              <a:avLst/>
              <a:gdLst>
                <a:gd name="T0" fmla="*/ 23813 w 30"/>
                <a:gd name="T1" fmla="*/ 47625 h 33"/>
                <a:gd name="T2" fmla="*/ 47625 w 30"/>
                <a:gd name="T3" fmla="*/ 47625 h 33"/>
                <a:gd name="T4" fmla="*/ 44450 w 30"/>
                <a:gd name="T5" fmla="*/ 12700 h 33"/>
                <a:gd name="T6" fmla="*/ 36513 w 30"/>
                <a:gd name="T7" fmla="*/ 0 h 33"/>
                <a:gd name="T8" fmla="*/ 28575 w 30"/>
                <a:gd name="T9" fmla="*/ 12700 h 33"/>
                <a:gd name="T10" fmla="*/ 4763 w 30"/>
                <a:gd name="T11" fmla="*/ 12700 h 33"/>
                <a:gd name="T12" fmla="*/ 0 w 30"/>
                <a:gd name="T13" fmla="*/ 44450 h 33"/>
                <a:gd name="T14" fmla="*/ 7938 w 30"/>
                <a:gd name="T15" fmla="*/ 52387 h 33"/>
                <a:gd name="T16" fmla="*/ 23813 w 30"/>
                <a:gd name="T17" fmla="*/ 47625 h 3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0" h="33">
                  <a:moveTo>
                    <a:pt x="15" y="30"/>
                  </a:moveTo>
                  <a:lnTo>
                    <a:pt x="30" y="30"/>
                  </a:lnTo>
                  <a:lnTo>
                    <a:pt x="28" y="8"/>
                  </a:lnTo>
                  <a:lnTo>
                    <a:pt x="23" y="0"/>
                  </a:lnTo>
                  <a:lnTo>
                    <a:pt x="18" y="8"/>
                  </a:lnTo>
                  <a:lnTo>
                    <a:pt x="3" y="8"/>
                  </a:lnTo>
                  <a:lnTo>
                    <a:pt x="0" y="28"/>
                  </a:lnTo>
                  <a:lnTo>
                    <a:pt x="5" y="33"/>
                  </a:lnTo>
                  <a:lnTo>
                    <a:pt x="15" y="3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24" name="Freeform 243"/>
            <p:cNvSpPr>
              <a:spLocks/>
            </p:cNvSpPr>
            <p:nvPr/>
          </p:nvSpPr>
          <p:spPr bwMode="auto">
            <a:xfrm>
              <a:off x="4485213" y="4012996"/>
              <a:ext cx="408410" cy="376866"/>
            </a:xfrm>
            <a:custGeom>
              <a:avLst/>
              <a:gdLst>
                <a:gd name="T0" fmla="*/ 422275 w 291"/>
                <a:gd name="T1" fmla="*/ 20638 h 271"/>
                <a:gd name="T2" fmla="*/ 390525 w 291"/>
                <a:gd name="T3" fmla="*/ 20638 h 271"/>
                <a:gd name="T4" fmla="*/ 382588 w 291"/>
                <a:gd name="T5" fmla="*/ 7938 h 271"/>
                <a:gd name="T6" fmla="*/ 363538 w 291"/>
                <a:gd name="T7" fmla="*/ 0 h 271"/>
                <a:gd name="T8" fmla="*/ 358775 w 291"/>
                <a:gd name="T9" fmla="*/ 15875 h 271"/>
                <a:gd name="T10" fmla="*/ 339725 w 291"/>
                <a:gd name="T11" fmla="*/ 31750 h 271"/>
                <a:gd name="T12" fmla="*/ 323850 w 291"/>
                <a:gd name="T13" fmla="*/ 47625 h 271"/>
                <a:gd name="T14" fmla="*/ 304800 w 291"/>
                <a:gd name="T15" fmla="*/ 60325 h 271"/>
                <a:gd name="T16" fmla="*/ 296863 w 291"/>
                <a:gd name="T17" fmla="*/ 87313 h 271"/>
                <a:gd name="T18" fmla="*/ 276225 w 291"/>
                <a:gd name="T19" fmla="*/ 92075 h 271"/>
                <a:gd name="T20" fmla="*/ 265113 w 291"/>
                <a:gd name="T21" fmla="*/ 107950 h 271"/>
                <a:gd name="T22" fmla="*/ 249238 w 291"/>
                <a:gd name="T23" fmla="*/ 127000 h 271"/>
                <a:gd name="T24" fmla="*/ 220663 w 291"/>
                <a:gd name="T25" fmla="*/ 127000 h 271"/>
                <a:gd name="T26" fmla="*/ 201613 w 291"/>
                <a:gd name="T27" fmla="*/ 115888 h 271"/>
                <a:gd name="T28" fmla="*/ 185738 w 291"/>
                <a:gd name="T29" fmla="*/ 115888 h 271"/>
                <a:gd name="T30" fmla="*/ 177800 w 291"/>
                <a:gd name="T31" fmla="*/ 130175 h 271"/>
                <a:gd name="T32" fmla="*/ 169863 w 291"/>
                <a:gd name="T33" fmla="*/ 146050 h 271"/>
                <a:gd name="T34" fmla="*/ 153988 w 291"/>
                <a:gd name="T35" fmla="*/ 158750 h 271"/>
                <a:gd name="T36" fmla="*/ 119063 w 291"/>
                <a:gd name="T37" fmla="*/ 150813 h 271"/>
                <a:gd name="T38" fmla="*/ 111125 w 291"/>
                <a:gd name="T39" fmla="*/ 119063 h 271"/>
                <a:gd name="T40" fmla="*/ 98425 w 291"/>
                <a:gd name="T41" fmla="*/ 107950 h 271"/>
                <a:gd name="T42" fmla="*/ 90488 w 291"/>
                <a:gd name="T43" fmla="*/ 217488 h 271"/>
                <a:gd name="T44" fmla="*/ 74613 w 291"/>
                <a:gd name="T45" fmla="*/ 233363 h 271"/>
                <a:gd name="T46" fmla="*/ 39688 w 291"/>
                <a:gd name="T47" fmla="*/ 230188 h 271"/>
                <a:gd name="T48" fmla="*/ 23813 w 291"/>
                <a:gd name="T49" fmla="*/ 206375 h 271"/>
                <a:gd name="T50" fmla="*/ 20638 w 291"/>
                <a:gd name="T51" fmla="*/ 217488 h 271"/>
                <a:gd name="T52" fmla="*/ 0 w 291"/>
                <a:gd name="T53" fmla="*/ 217488 h 271"/>
                <a:gd name="T54" fmla="*/ 4763 w 291"/>
                <a:gd name="T55" fmla="*/ 230188 h 271"/>
                <a:gd name="T56" fmla="*/ 4763 w 291"/>
                <a:gd name="T57" fmla="*/ 260350 h 271"/>
                <a:gd name="T58" fmla="*/ 23813 w 291"/>
                <a:gd name="T59" fmla="*/ 268288 h 271"/>
                <a:gd name="T60" fmla="*/ 23813 w 291"/>
                <a:gd name="T61" fmla="*/ 307975 h 271"/>
                <a:gd name="T62" fmla="*/ 39688 w 291"/>
                <a:gd name="T63" fmla="*/ 312738 h 271"/>
                <a:gd name="T64" fmla="*/ 39688 w 291"/>
                <a:gd name="T65" fmla="*/ 323850 h 271"/>
                <a:gd name="T66" fmla="*/ 52388 w 291"/>
                <a:gd name="T67" fmla="*/ 323850 h 271"/>
                <a:gd name="T68" fmla="*/ 47625 w 291"/>
                <a:gd name="T69" fmla="*/ 347663 h 271"/>
                <a:gd name="T70" fmla="*/ 31750 w 291"/>
                <a:gd name="T71" fmla="*/ 360363 h 271"/>
                <a:gd name="T72" fmla="*/ 82550 w 291"/>
                <a:gd name="T73" fmla="*/ 427038 h 271"/>
                <a:gd name="T74" fmla="*/ 119063 w 291"/>
                <a:gd name="T75" fmla="*/ 430213 h 271"/>
                <a:gd name="T76" fmla="*/ 134938 w 291"/>
                <a:gd name="T77" fmla="*/ 419100 h 271"/>
                <a:gd name="T78" fmla="*/ 150813 w 291"/>
                <a:gd name="T79" fmla="*/ 395288 h 271"/>
                <a:gd name="T80" fmla="*/ 209550 w 291"/>
                <a:gd name="T81" fmla="*/ 398463 h 271"/>
                <a:gd name="T82" fmla="*/ 217488 w 291"/>
                <a:gd name="T83" fmla="*/ 406400 h 271"/>
                <a:gd name="T84" fmla="*/ 249238 w 291"/>
                <a:gd name="T85" fmla="*/ 395288 h 271"/>
                <a:gd name="T86" fmla="*/ 260350 w 291"/>
                <a:gd name="T87" fmla="*/ 384175 h 271"/>
                <a:gd name="T88" fmla="*/ 304800 w 291"/>
                <a:gd name="T89" fmla="*/ 379413 h 271"/>
                <a:gd name="T90" fmla="*/ 323850 w 291"/>
                <a:gd name="T91" fmla="*/ 363538 h 271"/>
                <a:gd name="T92" fmla="*/ 347663 w 291"/>
                <a:gd name="T93" fmla="*/ 328613 h 271"/>
                <a:gd name="T94" fmla="*/ 371475 w 291"/>
                <a:gd name="T95" fmla="*/ 307975 h 271"/>
                <a:gd name="T96" fmla="*/ 406400 w 291"/>
                <a:gd name="T97" fmla="*/ 276225 h 271"/>
                <a:gd name="T98" fmla="*/ 414338 w 291"/>
                <a:gd name="T99" fmla="*/ 246063 h 271"/>
                <a:gd name="T100" fmla="*/ 422275 w 291"/>
                <a:gd name="T101" fmla="*/ 217488 h 271"/>
                <a:gd name="T102" fmla="*/ 442913 w 291"/>
                <a:gd name="T103" fmla="*/ 214313 h 271"/>
                <a:gd name="T104" fmla="*/ 461963 w 291"/>
                <a:gd name="T105" fmla="*/ 182563 h 271"/>
                <a:gd name="T106" fmla="*/ 438150 w 291"/>
                <a:gd name="T107" fmla="*/ 174625 h 271"/>
                <a:gd name="T108" fmla="*/ 430213 w 291"/>
                <a:gd name="T109" fmla="*/ 150813 h 271"/>
                <a:gd name="T110" fmla="*/ 422275 w 291"/>
                <a:gd name="T111" fmla="*/ 130175 h 271"/>
                <a:gd name="T112" fmla="*/ 422275 w 291"/>
                <a:gd name="T113" fmla="*/ 103188 h 271"/>
                <a:gd name="T114" fmla="*/ 422275 w 291"/>
                <a:gd name="T115" fmla="*/ 68263 h 271"/>
                <a:gd name="T116" fmla="*/ 422275 w 291"/>
                <a:gd name="T117" fmla="*/ 20638 h 27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91" h="271">
                  <a:moveTo>
                    <a:pt x="266" y="13"/>
                  </a:moveTo>
                  <a:lnTo>
                    <a:pt x="246" y="13"/>
                  </a:lnTo>
                  <a:lnTo>
                    <a:pt x="241" y="5"/>
                  </a:lnTo>
                  <a:lnTo>
                    <a:pt x="229" y="0"/>
                  </a:lnTo>
                  <a:lnTo>
                    <a:pt x="226" y="10"/>
                  </a:lnTo>
                  <a:lnTo>
                    <a:pt x="214" y="20"/>
                  </a:lnTo>
                  <a:lnTo>
                    <a:pt x="204" y="30"/>
                  </a:lnTo>
                  <a:lnTo>
                    <a:pt x="192" y="38"/>
                  </a:lnTo>
                  <a:lnTo>
                    <a:pt x="187" y="55"/>
                  </a:lnTo>
                  <a:lnTo>
                    <a:pt x="174" y="58"/>
                  </a:lnTo>
                  <a:lnTo>
                    <a:pt x="167" y="68"/>
                  </a:lnTo>
                  <a:lnTo>
                    <a:pt x="157" y="80"/>
                  </a:lnTo>
                  <a:lnTo>
                    <a:pt x="139" y="80"/>
                  </a:lnTo>
                  <a:lnTo>
                    <a:pt x="127" y="73"/>
                  </a:lnTo>
                  <a:lnTo>
                    <a:pt x="117" y="73"/>
                  </a:lnTo>
                  <a:lnTo>
                    <a:pt x="112" y="82"/>
                  </a:lnTo>
                  <a:lnTo>
                    <a:pt x="107" y="92"/>
                  </a:lnTo>
                  <a:lnTo>
                    <a:pt x="97" y="100"/>
                  </a:lnTo>
                  <a:lnTo>
                    <a:pt x="75" y="95"/>
                  </a:lnTo>
                  <a:lnTo>
                    <a:pt x="70" y="75"/>
                  </a:lnTo>
                  <a:lnTo>
                    <a:pt x="62" y="68"/>
                  </a:lnTo>
                  <a:lnTo>
                    <a:pt x="57" y="137"/>
                  </a:lnTo>
                  <a:lnTo>
                    <a:pt x="47" y="147"/>
                  </a:lnTo>
                  <a:lnTo>
                    <a:pt x="25" y="145"/>
                  </a:lnTo>
                  <a:lnTo>
                    <a:pt x="15" y="130"/>
                  </a:lnTo>
                  <a:lnTo>
                    <a:pt x="13" y="137"/>
                  </a:lnTo>
                  <a:lnTo>
                    <a:pt x="0" y="137"/>
                  </a:lnTo>
                  <a:lnTo>
                    <a:pt x="3" y="145"/>
                  </a:lnTo>
                  <a:lnTo>
                    <a:pt x="3" y="164"/>
                  </a:lnTo>
                  <a:lnTo>
                    <a:pt x="15" y="169"/>
                  </a:lnTo>
                  <a:lnTo>
                    <a:pt x="15" y="194"/>
                  </a:lnTo>
                  <a:lnTo>
                    <a:pt x="25" y="197"/>
                  </a:lnTo>
                  <a:lnTo>
                    <a:pt x="25" y="204"/>
                  </a:lnTo>
                  <a:lnTo>
                    <a:pt x="33" y="204"/>
                  </a:lnTo>
                  <a:lnTo>
                    <a:pt x="30" y="219"/>
                  </a:lnTo>
                  <a:lnTo>
                    <a:pt x="20" y="227"/>
                  </a:lnTo>
                  <a:lnTo>
                    <a:pt x="52" y="269"/>
                  </a:lnTo>
                  <a:lnTo>
                    <a:pt x="75" y="271"/>
                  </a:lnTo>
                  <a:lnTo>
                    <a:pt x="85" y="264"/>
                  </a:lnTo>
                  <a:lnTo>
                    <a:pt x="95" y="249"/>
                  </a:lnTo>
                  <a:lnTo>
                    <a:pt x="132" y="251"/>
                  </a:lnTo>
                  <a:lnTo>
                    <a:pt x="137" y="256"/>
                  </a:lnTo>
                  <a:lnTo>
                    <a:pt x="157" y="249"/>
                  </a:lnTo>
                  <a:lnTo>
                    <a:pt x="164" y="242"/>
                  </a:lnTo>
                  <a:lnTo>
                    <a:pt x="192" y="239"/>
                  </a:lnTo>
                  <a:lnTo>
                    <a:pt x="204" y="229"/>
                  </a:lnTo>
                  <a:lnTo>
                    <a:pt x="219" y="207"/>
                  </a:lnTo>
                  <a:lnTo>
                    <a:pt x="234" y="194"/>
                  </a:lnTo>
                  <a:lnTo>
                    <a:pt x="256" y="174"/>
                  </a:lnTo>
                  <a:lnTo>
                    <a:pt x="261" y="155"/>
                  </a:lnTo>
                  <a:lnTo>
                    <a:pt x="266" y="137"/>
                  </a:lnTo>
                  <a:lnTo>
                    <a:pt x="279" y="135"/>
                  </a:lnTo>
                  <a:lnTo>
                    <a:pt x="291" y="115"/>
                  </a:lnTo>
                  <a:lnTo>
                    <a:pt x="276" y="110"/>
                  </a:lnTo>
                  <a:lnTo>
                    <a:pt x="271" y="95"/>
                  </a:lnTo>
                  <a:lnTo>
                    <a:pt x="266" y="82"/>
                  </a:lnTo>
                  <a:lnTo>
                    <a:pt x="266" y="65"/>
                  </a:lnTo>
                  <a:lnTo>
                    <a:pt x="266" y="43"/>
                  </a:lnTo>
                  <a:lnTo>
                    <a:pt x="266" y="1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25" name="Freeform 244"/>
            <p:cNvSpPr>
              <a:spLocks/>
            </p:cNvSpPr>
            <p:nvPr/>
          </p:nvSpPr>
          <p:spPr bwMode="auto">
            <a:xfrm>
              <a:off x="4830462" y="3677855"/>
              <a:ext cx="258238" cy="495071"/>
            </a:xfrm>
            <a:custGeom>
              <a:avLst/>
              <a:gdLst>
                <a:gd name="T0" fmla="*/ 47625 w 184"/>
                <a:gd name="T1" fmla="*/ 557213 h 356"/>
                <a:gd name="T2" fmla="*/ 31750 w 184"/>
                <a:gd name="T3" fmla="*/ 512763 h 356"/>
                <a:gd name="T4" fmla="*/ 31750 w 184"/>
                <a:gd name="T5" fmla="*/ 450850 h 356"/>
                <a:gd name="T6" fmla="*/ 36513 w 184"/>
                <a:gd name="T7" fmla="*/ 379413 h 356"/>
                <a:gd name="T8" fmla="*/ 52388 w 184"/>
                <a:gd name="T9" fmla="*/ 331788 h 356"/>
                <a:gd name="T10" fmla="*/ 79375 w 184"/>
                <a:gd name="T11" fmla="*/ 304800 h 356"/>
                <a:gd name="T12" fmla="*/ 68263 w 184"/>
                <a:gd name="T13" fmla="*/ 257175 h 356"/>
                <a:gd name="T14" fmla="*/ 63500 w 184"/>
                <a:gd name="T15" fmla="*/ 190500 h 356"/>
                <a:gd name="T16" fmla="*/ 12700 w 184"/>
                <a:gd name="T17" fmla="*/ 161925 h 356"/>
                <a:gd name="T18" fmla="*/ 44450 w 184"/>
                <a:gd name="T19" fmla="*/ 150813 h 356"/>
                <a:gd name="T20" fmla="*/ 76200 w 184"/>
                <a:gd name="T21" fmla="*/ 119063 h 356"/>
                <a:gd name="T22" fmla="*/ 119063 w 184"/>
                <a:gd name="T23" fmla="*/ 134938 h 356"/>
                <a:gd name="T24" fmla="*/ 106363 w 184"/>
                <a:gd name="T25" fmla="*/ 185738 h 356"/>
                <a:gd name="T26" fmla="*/ 138113 w 184"/>
                <a:gd name="T27" fmla="*/ 193675 h 356"/>
                <a:gd name="T28" fmla="*/ 166688 w 184"/>
                <a:gd name="T29" fmla="*/ 161925 h 356"/>
                <a:gd name="T30" fmla="*/ 153988 w 184"/>
                <a:gd name="T31" fmla="*/ 114300 h 356"/>
                <a:gd name="T32" fmla="*/ 134938 w 184"/>
                <a:gd name="T33" fmla="*/ 90488 h 356"/>
                <a:gd name="T34" fmla="*/ 127000 w 184"/>
                <a:gd name="T35" fmla="*/ 55563 h 356"/>
                <a:gd name="T36" fmla="*/ 127000 w 184"/>
                <a:gd name="T37" fmla="*/ 0 h 356"/>
                <a:gd name="T38" fmla="*/ 153988 w 184"/>
                <a:gd name="T39" fmla="*/ 36513 h 356"/>
                <a:gd name="T40" fmla="*/ 217488 w 184"/>
                <a:gd name="T41" fmla="*/ 23813 h 356"/>
                <a:gd name="T42" fmla="*/ 257175 w 184"/>
                <a:gd name="T43" fmla="*/ 12700 h 356"/>
                <a:gd name="T44" fmla="*/ 292100 w 184"/>
                <a:gd name="T45" fmla="*/ 60325 h 356"/>
                <a:gd name="T46" fmla="*/ 273050 w 184"/>
                <a:gd name="T47" fmla="*/ 185738 h 356"/>
                <a:gd name="T48" fmla="*/ 222250 w 184"/>
                <a:gd name="T49" fmla="*/ 209550 h 356"/>
                <a:gd name="T50" fmla="*/ 198438 w 184"/>
                <a:gd name="T51" fmla="*/ 228600 h 356"/>
                <a:gd name="T52" fmla="*/ 182563 w 184"/>
                <a:gd name="T53" fmla="*/ 276225 h 356"/>
                <a:gd name="T54" fmla="*/ 142875 w 184"/>
                <a:gd name="T55" fmla="*/ 292100 h 356"/>
                <a:gd name="T56" fmla="*/ 134938 w 184"/>
                <a:gd name="T57" fmla="*/ 371475 h 356"/>
                <a:gd name="T58" fmla="*/ 138113 w 184"/>
                <a:gd name="T59" fmla="*/ 430213 h 356"/>
                <a:gd name="T60" fmla="*/ 134938 w 184"/>
                <a:gd name="T61" fmla="*/ 461963 h 356"/>
                <a:gd name="T62" fmla="*/ 106363 w 184"/>
                <a:gd name="T63" fmla="*/ 474663 h 356"/>
                <a:gd name="T64" fmla="*/ 76200 w 184"/>
                <a:gd name="T65" fmla="*/ 485775 h 356"/>
                <a:gd name="T66" fmla="*/ 76200 w 184"/>
                <a:gd name="T67" fmla="*/ 528638 h 356"/>
                <a:gd name="T68" fmla="*/ 71438 w 184"/>
                <a:gd name="T69" fmla="*/ 565150 h 35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84" h="356">
                  <a:moveTo>
                    <a:pt x="45" y="356"/>
                  </a:moveTo>
                  <a:lnTo>
                    <a:pt x="30" y="351"/>
                  </a:lnTo>
                  <a:lnTo>
                    <a:pt x="25" y="336"/>
                  </a:lnTo>
                  <a:lnTo>
                    <a:pt x="20" y="323"/>
                  </a:lnTo>
                  <a:lnTo>
                    <a:pt x="20" y="306"/>
                  </a:lnTo>
                  <a:lnTo>
                    <a:pt x="20" y="284"/>
                  </a:lnTo>
                  <a:lnTo>
                    <a:pt x="20" y="254"/>
                  </a:lnTo>
                  <a:lnTo>
                    <a:pt x="23" y="239"/>
                  </a:lnTo>
                  <a:lnTo>
                    <a:pt x="33" y="234"/>
                  </a:lnTo>
                  <a:lnTo>
                    <a:pt x="33" y="209"/>
                  </a:lnTo>
                  <a:lnTo>
                    <a:pt x="45" y="202"/>
                  </a:lnTo>
                  <a:lnTo>
                    <a:pt x="50" y="192"/>
                  </a:lnTo>
                  <a:lnTo>
                    <a:pt x="45" y="177"/>
                  </a:lnTo>
                  <a:lnTo>
                    <a:pt x="43" y="162"/>
                  </a:lnTo>
                  <a:lnTo>
                    <a:pt x="50" y="140"/>
                  </a:lnTo>
                  <a:lnTo>
                    <a:pt x="40" y="120"/>
                  </a:lnTo>
                  <a:lnTo>
                    <a:pt x="15" y="117"/>
                  </a:lnTo>
                  <a:lnTo>
                    <a:pt x="8" y="102"/>
                  </a:lnTo>
                  <a:lnTo>
                    <a:pt x="0" y="100"/>
                  </a:lnTo>
                  <a:lnTo>
                    <a:pt x="28" y="95"/>
                  </a:lnTo>
                  <a:lnTo>
                    <a:pt x="33" y="82"/>
                  </a:lnTo>
                  <a:lnTo>
                    <a:pt x="48" y="75"/>
                  </a:lnTo>
                  <a:lnTo>
                    <a:pt x="60" y="82"/>
                  </a:lnTo>
                  <a:lnTo>
                    <a:pt x="75" y="85"/>
                  </a:lnTo>
                  <a:lnTo>
                    <a:pt x="72" y="100"/>
                  </a:lnTo>
                  <a:lnTo>
                    <a:pt x="67" y="117"/>
                  </a:lnTo>
                  <a:lnTo>
                    <a:pt x="75" y="125"/>
                  </a:lnTo>
                  <a:lnTo>
                    <a:pt x="87" y="122"/>
                  </a:lnTo>
                  <a:lnTo>
                    <a:pt x="92" y="110"/>
                  </a:lnTo>
                  <a:lnTo>
                    <a:pt x="105" y="102"/>
                  </a:lnTo>
                  <a:lnTo>
                    <a:pt x="102" y="85"/>
                  </a:lnTo>
                  <a:lnTo>
                    <a:pt x="97" y="72"/>
                  </a:lnTo>
                  <a:lnTo>
                    <a:pt x="90" y="62"/>
                  </a:lnTo>
                  <a:lnTo>
                    <a:pt x="85" y="57"/>
                  </a:lnTo>
                  <a:lnTo>
                    <a:pt x="77" y="48"/>
                  </a:lnTo>
                  <a:lnTo>
                    <a:pt x="80" y="35"/>
                  </a:lnTo>
                  <a:lnTo>
                    <a:pt x="82" y="18"/>
                  </a:lnTo>
                  <a:lnTo>
                    <a:pt x="80" y="0"/>
                  </a:lnTo>
                  <a:lnTo>
                    <a:pt x="95" y="13"/>
                  </a:lnTo>
                  <a:lnTo>
                    <a:pt x="97" y="23"/>
                  </a:lnTo>
                  <a:lnTo>
                    <a:pt x="135" y="28"/>
                  </a:lnTo>
                  <a:lnTo>
                    <a:pt x="137" y="15"/>
                  </a:lnTo>
                  <a:lnTo>
                    <a:pt x="159" y="15"/>
                  </a:lnTo>
                  <a:lnTo>
                    <a:pt x="162" y="8"/>
                  </a:lnTo>
                  <a:lnTo>
                    <a:pt x="184" y="3"/>
                  </a:lnTo>
                  <a:lnTo>
                    <a:pt x="184" y="38"/>
                  </a:lnTo>
                  <a:lnTo>
                    <a:pt x="184" y="105"/>
                  </a:lnTo>
                  <a:lnTo>
                    <a:pt x="172" y="117"/>
                  </a:lnTo>
                  <a:lnTo>
                    <a:pt x="169" y="127"/>
                  </a:lnTo>
                  <a:lnTo>
                    <a:pt x="140" y="132"/>
                  </a:lnTo>
                  <a:lnTo>
                    <a:pt x="137" y="142"/>
                  </a:lnTo>
                  <a:lnTo>
                    <a:pt x="125" y="144"/>
                  </a:lnTo>
                  <a:lnTo>
                    <a:pt x="120" y="152"/>
                  </a:lnTo>
                  <a:lnTo>
                    <a:pt x="115" y="174"/>
                  </a:lnTo>
                  <a:lnTo>
                    <a:pt x="100" y="177"/>
                  </a:lnTo>
                  <a:lnTo>
                    <a:pt x="90" y="184"/>
                  </a:lnTo>
                  <a:lnTo>
                    <a:pt x="85" y="194"/>
                  </a:lnTo>
                  <a:lnTo>
                    <a:pt x="85" y="234"/>
                  </a:lnTo>
                  <a:lnTo>
                    <a:pt x="87" y="236"/>
                  </a:lnTo>
                  <a:lnTo>
                    <a:pt x="87" y="271"/>
                  </a:lnTo>
                  <a:lnTo>
                    <a:pt x="90" y="289"/>
                  </a:lnTo>
                  <a:lnTo>
                    <a:pt x="85" y="291"/>
                  </a:lnTo>
                  <a:lnTo>
                    <a:pt x="82" y="299"/>
                  </a:lnTo>
                  <a:lnTo>
                    <a:pt x="67" y="299"/>
                  </a:lnTo>
                  <a:lnTo>
                    <a:pt x="65" y="304"/>
                  </a:lnTo>
                  <a:lnTo>
                    <a:pt x="48" y="306"/>
                  </a:lnTo>
                  <a:lnTo>
                    <a:pt x="48" y="321"/>
                  </a:lnTo>
                  <a:lnTo>
                    <a:pt x="48" y="333"/>
                  </a:lnTo>
                  <a:lnTo>
                    <a:pt x="48" y="346"/>
                  </a:lnTo>
                  <a:lnTo>
                    <a:pt x="45" y="35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26" name="Freeform 245"/>
            <p:cNvSpPr>
              <a:spLocks/>
            </p:cNvSpPr>
            <p:nvPr/>
          </p:nvSpPr>
          <p:spPr bwMode="auto">
            <a:xfrm>
              <a:off x="4816431" y="3415016"/>
              <a:ext cx="272274" cy="301773"/>
            </a:xfrm>
            <a:custGeom>
              <a:avLst/>
              <a:gdLst>
                <a:gd name="T0" fmla="*/ 307975 w 194"/>
                <a:gd name="T1" fmla="*/ 304800 h 217"/>
                <a:gd name="T2" fmla="*/ 273050 w 194"/>
                <a:gd name="T3" fmla="*/ 312738 h 217"/>
                <a:gd name="T4" fmla="*/ 268288 w 194"/>
                <a:gd name="T5" fmla="*/ 323850 h 217"/>
                <a:gd name="T6" fmla="*/ 233363 w 194"/>
                <a:gd name="T7" fmla="*/ 323850 h 217"/>
                <a:gd name="T8" fmla="*/ 230188 w 194"/>
                <a:gd name="T9" fmla="*/ 344488 h 217"/>
                <a:gd name="T10" fmla="*/ 169863 w 194"/>
                <a:gd name="T11" fmla="*/ 336550 h 217"/>
                <a:gd name="T12" fmla="*/ 166688 w 194"/>
                <a:gd name="T13" fmla="*/ 320675 h 217"/>
                <a:gd name="T14" fmla="*/ 142875 w 194"/>
                <a:gd name="T15" fmla="*/ 300038 h 217"/>
                <a:gd name="T16" fmla="*/ 119063 w 194"/>
                <a:gd name="T17" fmla="*/ 288925 h 217"/>
                <a:gd name="T18" fmla="*/ 106363 w 194"/>
                <a:gd name="T19" fmla="*/ 280988 h 217"/>
                <a:gd name="T20" fmla="*/ 87313 w 194"/>
                <a:gd name="T21" fmla="*/ 252413 h 217"/>
                <a:gd name="T22" fmla="*/ 63500 w 194"/>
                <a:gd name="T23" fmla="*/ 241300 h 217"/>
                <a:gd name="T24" fmla="*/ 44450 w 194"/>
                <a:gd name="T25" fmla="*/ 222250 h 217"/>
                <a:gd name="T26" fmla="*/ 39688 w 194"/>
                <a:gd name="T27" fmla="*/ 206375 h 217"/>
                <a:gd name="T28" fmla="*/ 20638 w 194"/>
                <a:gd name="T29" fmla="*/ 206375 h 217"/>
                <a:gd name="T30" fmla="*/ 20638 w 194"/>
                <a:gd name="T31" fmla="*/ 190500 h 217"/>
                <a:gd name="T32" fmla="*/ 20638 w 194"/>
                <a:gd name="T33" fmla="*/ 169863 h 217"/>
                <a:gd name="T34" fmla="*/ 12700 w 194"/>
                <a:gd name="T35" fmla="*/ 153988 h 217"/>
                <a:gd name="T36" fmla="*/ 7938 w 194"/>
                <a:gd name="T37" fmla="*/ 138113 h 217"/>
                <a:gd name="T38" fmla="*/ 7938 w 194"/>
                <a:gd name="T39" fmla="*/ 111125 h 217"/>
                <a:gd name="T40" fmla="*/ 0 w 194"/>
                <a:gd name="T41" fmla="*/ 92075 h 217"/>
                <a:gd name="T42" fmla="*/ 15875 w 194"/>
                <a:gd name="T43" fmla="*/ 87313 h 217"/>
                <a:gd name="T44" fmla="*/ 39688 w 194"/>
                <a:gd name="T45" fmla="*/ 87313 h 217"/>
                <a:gd name="T46" fmla="*/ 36513 w 194"/>
                <a:gd name="T47" fmla="*/ 52388 h 217"/>
                <a:gd name="T48" fmla="*/ 28575 w 194"/>
                <a:gd name="T49" fmla="*/ 39688 h 217"/>
                <a:gd name="T50" fmla="*/ 23813 w 194"/>
                <a:gd name="T51" fmla="*/ 7938 h 217"/>
                <a:gd name="T52" fmla="*/ 36513 w 194"/>
                <a:gd name="T53" fmla="*/ 0 h 217"/>
                <a:gd name="T54" fmla="*/ 68263 w 194"/>
                <a:gd name="T55" fmla="*/ 0 h 217"/>
                <a:gd name="T56" fmla="*/ 122238 w 194"/>
                <a:gd name="T57" fmla="*/ 0 h 217"/>
                <a:gd name="T58" fmla="*/ 146050 w 194"/>
                <a:gd name="T59" fmla="*/ 0 h 217"/>
                <a:gd name="T60" fmla="*/ 201613 w 194"/>
                <a:gd name="T61" fmla="*/ 47625 h 217"/>
                <a:gd name="T62" fmla="*/ 233363 w 194"/>
                <a:gd name="T63" fmla="*/ 55563 h 217"/>
                <a:gd name="T64" fmla="*/ 233363 w 194"/>
                <a:gd name="T65" fmla="*/ 79375 h 217"/>
                <a:gd name="T66" fmla="*/ 276225 w 194"/>
                <a:gd name="T67" fmla="*/ 103188 h 217"/>
                <a:gd name="T68" fmla="*/ 280988 w 194"/>
                <a:gd name="T69" fmla="*/ 119063 h 217"/>
                <a:gd name="T70" fmla="*/ 280988 w 194"/>
                <a:gd name="T71" fmla="*/ 142875 h 217"/>
                <a:gd name="T72" fmla="*/ 268288 w 194"/>
                <a:gd name="T73" fmla="*/ 153988 h 217"/>
                <a:gd name="T74" fmla="*/ 265113 w 194"/>
                <a:gd name="T75" fmla="*/ 174625 h 217"/>
                <a:gd name="T76" fmla="*/ 280988 w 194"/>
                <a:gd name="T77" fmla="*/ 177800 h 217"/>
                <a:gd name="T78" fmla="*/ 280988 w 194"/>
                <a:gd name="T79" fmla="*/ 209550 h 217"/>
                <a:gd name="T80" fmla="*/ 284163 w 194"/>
                <a:gd name="T81" fmla="*/ 241300 h 217"/>
                <a:gd name="T82" fmla="*/ 288925 w 194"/>
                <a:gd name="T83" fmla="*/ 276225 h 217"/>
                <a:gd name="T84" fmla="*/ 300038 w 194"/>
                <a:gd name="T85" fmla="*/ 288925 h 217"/>
                <a:gd name="T86" fmla="*/ 307975 w 194"/>
                <a:gd name="T87" fmla="*/ 304800 h 21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94" h="217">
                  <a:moveTo>
                    <a:pt x="194" y="192"/>
                  </a:moveTo>
                  <a:lnTo>
                    <a:pt x="172" y="197"/>
                  </a:lnTo>
                  <a:lnTo>
                    <a:pt x="169" y="204"/>
                  </a:lnTo>
                  <a:lnTo>
                    <a:pt x="147" y="204"/>
                  </a:lnTo>
                  <a:lnTo>
                    <a:pt x="145" y="217"/>
                  </a:lnTo>
                  <a:lnTo>
                    <a:pt x="107" y="212"/>
                  </a:lnTo>
                  <a:lnTo>
                    <a:pt x="105" y="202"/>
                  </a:lnTo>
                  <a:lnTo>
                    <a:pt x="90" y="189"/>
                  </a:lnTo>
                  <a:lnTo>
                    <a:pt x="75" y="182"/>
                  </a:lnTo>
                  <a:lnTo>
                    <a:pt x="67" y="177"/>
                  </a:lnTo>
                  <a:lnTo>
                    <a:pt x="55" y="159"/>
                  </a:lnTo>
                  <a:lnTo>
                    <a:pt x="40" y="152"/>
                  </a:lnTo>
                  <a:lnTo>
                    <a:pt x="28" y="140"/>
                  </a:lnTo>
                  <a:lnTo>
                    <a:pt x="25" y="130"/>
                  </a:lnTo>
                  <a:lnTo>
                    <a:pt x="13" y="130"/>
                  </a:lnTo>
                  <a:lnTo>
                    <a:pt x="13" y="120"/>
                  </a:lnTo>
                  <a:lnTo>
                    <a:pt x="13" y="107"/>
                  </a:lnTo>
                  <a:lnTo>
                    <a:pt x="8" y="97"/>
                  </a:lnTo>
                  <a:lnTo>
                    <a:pt x="5" y="87"/>
                  </a:lnTo>
                  <a:lnTo>
                    <a:pt x="5" y="70"/>
                  </a:lnTo>
                  <a:lnTo>
                    <a:pt x="0" y="58"/>
                  </a:lnTo>
                  <a:lnTo>
                    <a:pt x="10" y="55"/>
                  </a:lnTo>
                  <a:lnTo>
                    <a:pt x="25" y="55"/>
                  </a:lnTo>
                  <a:lnTo>
                    <a:pt x="23" y="33"/>
                  </a:lnTo>
                  <a:lnTo>
                    <a:pt x="18" y="25"/>
                  </a:lnTo>
                  <a:lnTo>
                    <a:pt x="15" y="5"/>
                  </a:lnTo>
                  <a:lnTo>
                    <a:pt x="23" y="0"/>
                  </a:lnTo>
                  <a:lnTo>
                    <a:pt x="43" y="0"/>
                  </a:lnTo>
                  <a:lnTo>
                    <a:pt x="77" y="0"/>
                  </a:lnTo>
                  <a:lnTo>
                    <a:pt x="92" y="0"/>
                  </a:lnTo>
                  <a:lnTo>
                    <a:pt x="127" y="30"/>
                  </a:lnTo>
                  <a:lnTo>
                    <a:pt x="147" y="35"/>
                  </a:lnTo>
                  <a:lnTo>
                    <a:pt x="147" y="50"/>
                  </a:lnTo>
                  <a:lnTo>
                    <a:pt x="174" y="65"/>
                  </a:lnTo>
                  <a:lnTo>
                    <a:pt x="177" y="75"/>
                  </a:lnTo>
                  <a:lnTo>
                    <a:pt x="177" y="90"/>
                  </a:lnTo>
                  <a:lnTo>
                    <a:pt x="169" y="97"/>
                  </a:lnTo>
                  <a:lnTo>
                    <a:pt x="167" y="110"/>
                  </a:lnTo>
                  <a:lnTo>
                    <a:pt x="177" y="112"/>
                  </a:lnTo>
                  <a:lnTo>
                    <a:pt x="177" y="132"/>
                  </a:lnTo>
                  <a:lnTo>
                    <a:pt x="179" y="152"/>
                  </a:lnTo>
                  <a:lnTo>
                    <a:pt x="182" y="174"/>
                  </a:lnTo>
                  <a:lnTo>
                    <a:pt x="189" y="182"/>
                  </a:lnTo>
                  <a:lnTo>
                    <a:pt x="194" y="19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27" name="Freeform 246"/>
            <p:cNvSpPr>
              <a:spLocks/>
            </p:cNvSpPr>
            <p:nvPr/>
          </p:nvSpPr>
          <p:spPr bwMode="auto">
            <a:xfrm>
              <a:off x="4816432" y="3273170"/>
              <a:ext cx="122105" cy="148804"/>
            </a:xfrm>
            <a:custGeom>
              <a:avLst/>
              <a:gdLst>
                <a:gd name="T0" fmla="*/ 122238 w 87"/>
                <a:gd name="T1" fmla="*/ 0 h 107"/>
                <a:gd name="T2" fmla="*/ 138113 w 87"/>
                <a:gd name="T3" fmla="*/ 28575 h 107"/>
                <a:gd name="T4" fmla="*/ 138113 w 87"/>
                <a:gd name="T5" fmla="*/ 79375 h 107"/>
                <a:gd name="T6" fmla="*/ 122238 w 87"/>
                <a:gd name="T7" fmla="*/ 111125 h 107"/>
                <a:gd name="T8" fmla="*/ 114300 w 87"/>
                <a:gd name="T9" fmla="*/ 142875 h 107"/>
                <a:gd name="T10" fmla="*/ 122238 w 87"/>
                <a:gd name="T11" fmla="*/ 161925 h 107"/>
                <a:gd name="T12" fmla="*/ 68263 w 87"/>
                <a:gd name="T13" fmla="*/ 161925 h 107"/>
                <a:gd name="T14" fmla="*/ 36513 w 87"/>
                <a:gd name="T15" fmla="*/ 161925 h 107"/>
                <a:gd name="T16" fmla="*/ 23813 w 87"/>
                <a:gd name="T17" fmla="*/ 169863 h 107"/>
                <a:gd name="T18" fmla="*/ 0 w 87"/>
                <a:gd name="T19" fmla="*/ 161925 h 107"/>
                <a:gd name="T20" fmla="*/ 7938 w 87"/>
                <a:gd name="T21" fmla="*/ 95250 h 107"/>
                <a:gd name="T22" fmla="*/ 39688 w 87"/>
                <a:gd name="T23" fmla="*/ 84138 h 107"/>
                <a:gd name="T24" fmla="*/ 55563 w 87"/>
                <a:gd name="T25" fmla="*/ 76200 h 107"/>
                <a:gd name="T26" fmla="*/ 55563 w 87"/>
                <a:gd name="T27" fmla="*/ 60325 h 107"/>
                <a:gd name="T28" fmla="*/ 39688 w 87"/>
                <a:gd name="T29" fmla="*/ 55563 h 107"/>
                <a:gd name="T30" fmla="*/ 39688 w 87"/>
                <a:gd name="T31" fmla="*/ 44450 h 107"/>
                <a:gd name="T32" fmla="*/ 31750 w 87"/>
                <a:gd name="T33" fmla="*/ 7938 h 107"/>
                <a:gd name="T34" fmla="*/ 63500 w 87"/>
                <a:gd name="T35" fmla="*/ 7938 h 107"/>
                <a:gd name="T36" fmla="*/ 92075 w 87"/>
                <a:gd name="T37" fmla="*/ 7938 h 107"/>
                <a:gd name="T38" fmla="*/ 122238 w 87"/>
                <a:gd name="T39" fmla="*/ 0 h 10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7" h="107">
                  <a:moveTo>
                    <a:pt x="77" y="0"/>
                  </a:moveTo>
                  <a:lnTo>
                    <a:pt x="87" y="18"/>
                  </a:lnTo>
                  <a:lnTo>
                    <a:pt x="87" y="50"/>
                  </a:lnTo>
                  <a:lnTo>
                    <a:pt x="77" y="70"/>
                  </a:lnTo>
                  <a:lnTo>
                    <a:pt x="72" y="90"/>
                  </a:lnTo>
                  <a:lnTo>
                    <a:pt x="77" y="102"/>
                  </a:lnTo>
                  <a:lnTo>
                    <a:pt x="43" y="102"/>
                  </a:lnTo>
                  <a:lnTo>
                    <a:pt x="23" y="102"/>
                  </a:lnTo>
                  <a:lnTo>
                    <a:pt x="15" y="107"/>
                  </a:lnTo>
                  <a:lnTo>
                    <a:pt x="0" y="102"/>
                  </a:lnTo>
                  <a:lnTo>
                    <a:pt x="5" y="60"/>
                  </a:lnTo>
                  <a:lnTo>
                    <a:pt x="25" y="53"/>
                  </a:lnTo>
                  <a:lnTo>
                    <a:pt x="35" y="48"/>
                  </a:lnTo>
                  <a:lnTo>
                    <a:pt x="35" y="38"/>
                  </a:lnTo>
                  <a:lnTo>
                    <a:pt x="25" y="35"/>
                  </a:lnTo>
                  <a:lnTo>
                    <a:pt x="25" y="28"/>
                  </a:lnTo>
                  <a:lnTo>
                    <a:pt x="20" y="5"/>
                  </a:lnTo>
                  <a:lnTo>
                    <a:pt x="40" y="5"/>
                  </a:lnTo>
                  <a:lnTo>
                    <a:pt x="58" y="5"/>
                  </a:lnTo>
                  <a:lnTo>
                    <a:pt x="77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28" name="Freeform 247"/>
            <p:cNvSpPr>
              <a:spLocks/>
            </p:cNvSpPr>
            <p:nvPr/>
          </p:nvSpPr>
          <p:spPr bwMode="auto">
            <a:xfrm>
              <a:off x="5109756" y="3042324"/>
              <a:ext cx="51928" cy="51457"/>
            </a:xfrm>
            <a:custGeom>
              <a:avLst/>
              <a:gdLst>
                <a:gd name="T0" fmla="*/ 31750 w 37"/>
                <a:gd name="T1" fmla="*/ 58738 h 37"/>
                <a:gd name="T2" fmla="*/ 0 w 37"/>
                <a:gd name="T3" fmla="*/ 50800 h 37"/>
                <a:gd name="T4" fmla="*/ 4762 w 37"/>
                <a:gd name="T5" fmla="*/ 0 h 37"/>
                <a:gd name="T6" fmla="*/ 58737 w 37"/>
                <a:gd name="T7" fmla="*/ 31750 h 37"/>
                <a:gd name="T8" fmla="*/ 31750 w 37"/>
                <a:gd name="T9" fmla="*/ 58738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" h="37">
                  <a:moveTo>
                    <a:pt x="20" y="37"/>
                  </a:moveTo>
                  <a:lnTo>
                    <a:pt x="0" y="32"/>
                  </a:lnTo>
                  <a:lnTo>
                    <a:pt x="3" y="0"/>
                  </a:lnTo>
                  <a:lnTo>
                    <a:pt x="37" y="20"/>
                  </a:lnTo>
                  <a:lnTo>
                    <a:pt x="20" y="3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29" name="Freeform 248"/>
            <p:cNvSpPr>
              <a:spLocks/>
            </p:cNvSpPr>
            <p:nvPr/>
          </p:nvSpPr>
          <p:spPr bwMode="auto">
            <a:xfrm>
              <a:off x="4736436" y="4207690"/>
              <a:ext cx="63157" cy="61191"/>
            </a:xfrm>
            <a:custGeom>
              <a:avLst/>
              <a:gdLst>
                <a:gd name="T0" fmla="*/ 23812 w 45"/>
                <a:gd name="T1" fmla="*/ 3175 h 44"/>
                <a:gd name="T2" fmla="*/ 15875 w 45"/>
                <a:gd name="T3" fmla="*/ 19050 h 44"/>
                <a:gd name="T4" fmla="*/ 0 w 45"/>
                <a:gd name="T5" fmla="*/ 23813 h 44"/>
                <a:gd name="T6" fmla="*/ 0 w 45"/>
                <a:gd name="T7" fmla="*/ 66675 h 44"/>
                <a:gd name="T8" fmla="*/ 23812 w 45"/>
                <a:gd name="T9" fmla="*/ 61913 h 44"/>
                <a:gd name="T10" fmla="*/ 31750 w 45"/>
                <a:gd name="T11" fmla="*/ 69850 h 44"/>
                <a:gd name="T12" fmla="*/ 44450 w 45"/>
                <a:gd name="T13" fmla="*/ 69850 h 44"/>
                <a:gd name="T14" fmla="*/ 52387 w 45"/>
                <a:gd name="T15" fmla="*/ 58738 h 44"/>
                <a:gd name="T16" fmla="*/ 58737 w 45"/>
                <a:gd name="T17" fmla="*/ 42863 h 44"/>
                <a:gd name="T18" fmla="*/ 71437 w 45"/>
                <a:gd name="T19" fmla="*/ 42863 h 44"/>
                <a:gd name="T20" fmla="*/ 71437 w 45"/>
                <a:gd name="T21" fmla="*/ 3175 h 44"/>
                <a:gd name="T22" fmla="*/ 44450 w 45"/>
                <a:gd name="T23" fmla="*/ 0 h 44"/>
                <a:gd name="T24" fmla="*/ 23812 w 45"/>
                <a:gd name="T25" fmla="*/ 3175 h 4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5" h="44">
                  <a:moveTo>
                    <a:pt x="15" y="2"/>
                  </a:moveTo>
                  <a:lnTo>
                    <a:pt x="10" y="12"/>
                  </a:lnTo>
                  <a:lnTo>
                    <a:pt x="0" y="15"/>
                  </a:lnTo>
                  <a:lnTo>
                    <a:pt x="0" y="42"/>
                  </a:lnTo>
                  <a:lnTo>
                    <a:pt x="15" y="39"/>
                  </a:lnTo>
                  <a:lnTo>
                    <a:pt x="20" y="44"/>
                  </a:lnTo>
                  <a:lnTo>
                    <a:pt x="28" y="44"/>
                  </a:lnTo>
                  <a:lnTo>
                    <a:pt x="33" y="37"/>
                  </a:lnTo>
                  <a:lnTo>
                    <a:pt x="37" y="27"/>
                  </a:lnTo>
                  <a:lnTo>
                    <a:pt x="45" y="27"/>
                  </a:lnTo>
                  <a:lnTo>
                    <a:pt x="45" y="2"/>
                  </a:lnTo>
                  <a:lnTo>
                    <a:pt x="28" y="0"/>
                  </a:lnTo>
                  <a:lnTo>
                    <a:pt x="15" y="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30" name="Freeform 249"/>
            <p:cNvSpPr>
              <a:spLocks/>
            </p:cNvSpPr>
            <p:nvPr/>
          </p:nvSpPr>
          <p:spPr bwMode="auto">
            <a:xfrm>
              <a:off x="5130808" y="2842070"/>
              <a:ext cx="251222" cy="186347"/>
            </a:xfrm>
            <a:custGeom>
              <a:avLst/>
              <a:gdLst>
                <a:gd name="T0" fmla="*/ 103188 w 179"/>
                <a:gd name="T1" fmla="*/ 114300 h 134"/>
                <a:gd name="T2" fmla="*/ 103188 w 179"/>
                <a:gd name="T3" fmla="*/ 90488 h 134"/>
                <a:gd name="T4" fmla="*/ 103188 w 179"/>
                <a:gd name="T5" fmla="*/ 71438 h 134"/>
                <a:gd name="T6" fmla="*/ 90488 w 179"/>
                <a:gd name="T7" fmla="*/ 66675 h 134"/>
                <a:gd name="T8" fmla="*/ 55563 w 179"/>
                <a:gd name="T9" fmla="*/ 63500 h 134"/>
                <a:gd name="T10" fmla="*/ 23813 w 179"/>
                <a:gd name="T11" fmla="*/ 66675 h 134"/>
                <a:gd name="T12" fmla="*/ 0 w 179"/>
                <a:gd name="T13" fmla="*/ 77788 h 134"/>
                <a:gd name="T14" fmla="*/ 4763 w 179"/>
                <a:gd name="T15" fmla="*/ 141288 h 134"/>
                <a:gd name="T16" fmla="*/ 4763 w 179"/>
                <a:gd name="T17" fmla="*/ 177800 h 134"/>
                <a:gd name="T18" fmla="*/ 15875 w 179"/>
                <a:gd name="T19" fmla="*/ 196850 h 134"/>
                <a:gd name="T20" fmla="*/ 47625 w 179"/>
                <a:gd name="T21" fmla="*/ 212725 h 134"/>
                <a:gd name="T22" fmla="*/ 66675 w 179"/>
                <a:gd name="T23" fmla="*/ 193675 h 134"/>
                <a:gd name="T24" fmla="*/ 95250 w 179"/>
                <a:gd name="T25" fmla="*/ 165100 h 134"/>
                <a:gd name="T26" fmla="*/ 106363 w 179"/>
                <a:gd name="T27" fmla="*/ 153988 h 134"/>
                <a:gd name="T28" fmla="*/ 177800 w 179"/>
                <a:gd name="T29" fmla="*/ 153988 h 134"/>
                <a:gd name="T30" fmla="*/ 196850 w 179"/>
                <a:gd name="T31" fmla="*/ 133350 h 134"/>
                <a:gd name="T32" fmla="*/ 260350 w 179"/>
                <a:gd name="T33" fmla="*/ 117475 h 134"/>
                <a:gd name="T34" fmla="*/ 260350 w 179"/>
                <a:gd name="T35" fmla="*/ 98425 h 134"/>
                <a:gd name="T36" fmla="*/ 284163 w 179"/>
                <a:gd name="T37" fmla="*/ 77788 h 134"/>
                <a:gd name="T38" fmla="*/ 268288 w 179"/>
                <a:gd name="T39" fmla="*/ 34925 h 134"/>
                <a:gd name="T40" fmla="*/ 257175 w 179"/>
                <a:gd name="T41" fmla="*/ 0 h 134"/>
                <a:gd name="T42" fmla="*/ 173038 w 179"/>
                <a:gd name="T43" fmla="*/ 15875 h 134"/>
                <a:gd name="T44" fmla="*/ 150813 w 179"/>
                <a:gd name="T45" fmla="*/ 42863 h 134"/>
                <a:gd name="T46" fmla="*/ 138113 w 179"/>
                <a:gd name="T47" fmla="*/ 85725 h 134"/>
                <a:gd name="T48" fmla="*/ 103188 w 179"/>
                <a:gd name="T49" fmla="*/ 114300 h 13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79" h="134">
                  <a:moveTo>
                    <a:pt x="65" y="72"/>
                  </a:moveTo>
                  <a:lnTo>
                    <a:pt x="65" y="57"/>
                  </a:lnTo>
                  <a:lnTo>
                    <a:pt x="65" y="45"/>
                  </a:lnTo>
                  <a:lnTo>
                    <a:pt x="57" y="42"/>
                  </a:lnTo>
                  <a:lnTo>
                    <a:pt x="35" y="40"/>
                  </a:lnTo>
                  <a:lnTo>
                    <a:pt x="15" y="42"/>
                  </a:lnTo>
                  <a:lnTo>
                    <a:pt x="0" y="49"/>
                  </a:lnTo>
                  <a:lnTo>
                    <a:pt x="3" y="89"/>
                  </a:lnTo>
                  <a:lnTo>
                    <a:pt x="3" y="112"/>
                  </a:lnTo>
                  <a:lnTo>
                    <a:pt x="10" y="124"/>
                  </a:lnTo>
                  <a:lnTo>
                    <a:pt x="30" y="134"/>
                  </a:lnTo>
                  <a:lnTo>
                    <a:pt x="42" y="122"/>
                  </a:lnTo>
                  <a:lnTo>
                    <a:pt x="60" y="104"/>
                  </a:lnTo>
                  <a:lnTo>
                    <a:pt x="67" y="97"/>
                  </a:lnTo>
                  <a:lnTo>
                    <a:pt x="112" y="97"/>
                  </a:lnTo>
                  <a:lnTo>
                    <a:pt x="124" y="84"/>
                  </a:lnTo>
                  <a:lnTo>
                    <a:pt x="164" y="74"/>
                  </a:lnTo>
                  <a:lnTo>
                    <a:pt x="164" y="62"/>
                  </a:lnTo>
                  <a:lnTo>
                    <a:pt x="179" y="49"/>
                  </a:lnTo>
                  <a:lnTo>
                    <a:pt x="169" y="22"/>
                  </a:lnTo>
                  <a:lnTo>
                    <a:pt x="162" y="0"/>
                  </a:lnTo>
                  <a:lnTo>
                    <a:pt x="109" y="10"/>
                  </a:lnTo>
                  <a:lnTo>
                    <a:pt x="95" y="27"/>
                  </a:lnTo>
                  <a:lnTo>
                    <a:pt x="87" y="54"/>
                  </a:lnTo>
                  <a:lnTo>
                    <a:pt x="65" y="7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31" name="Freeform 250"/>
            <p:cNvSpPr>
              <a:spLocks/>
            </p:cNvSpPr>
            <p:nvPr/>
          </p:nvSpPr>
          <p:spPr bwMode="auto">
            <a:xfrm>
              <a:off x="4614332" y="3595801"/>
              <a:ext cx="300342" cy="293429"/>
            </a:xfrm>
            <a:custGeom>
              <a:avLst/>
              <a:gdLst>
                <a:gd name="T0" fmla="*/ 119063 w 214"/>
                <a:gd name="T1" fmla="*/ 334963 h 211"/>
                <a:gd name="T2" fmla="*/ 134938 w 214"/>
                <a:gd name="T3" fmla="*/ 330200 h 211"/>
                <a:gd name="T4" fmla="*/ 158750 w 214"/>
                <a:gd name="T5" fmla="*/ 330200 h 211"/>
                <a:gd name="T6" fmla="*/ 174625 w 214"/>
                <a:gd name="T7" fmla="*/ 322263 h 211"/>
                <a:gd name="T8" fmla="*/ 177800 w 214"/>
                <a:gd name="T9" fmla="*/ 303213 h 211"/>
                <a:gd name="T10" fmla="*/ 193675 w 214"/>
                <a:gd name="T11" fmla="*/ 300038 h 211"/>
                <a:gd name="T12" fmla="*/ 204788 w 214"/>
                <a:gd name="T13" fmla="*/ 292100 h 211"/>
                <a:gd name="T14" fmla="*/ 209550 w 214"/>
                <a:gd name="T15" fmla="*/ 271463 h 211"/>
                <a:gd name="T16" fmla="*/ 233363 w 214"/>
                <a:gd name="T17" fmla="*/ 268288 h 211"/>
                <a:gd name="T18" fmla="*/ 244475 w 214"/>
                <a:gd name="T19" fmla="*/ 252413 h 211"/>
                <a:gd name="T20" fmla="*/ 288925 w 214"/>
                <a:gd name="T21" fmla="*/ 244475 h 211"/>
                <a:gd name="T22" fmla="*/ 296863 w 214"/>
                <a:gd name="T23" fmla="*/ 223838 h 211"/>
                <a:gd name="T24" fmla="*/ 320675 w 214"/>
                <a:gd name="T25" fmla="*/ 212725 h 211"/>
                <a:gd name="T26" fmla="*/ 323850 w 214"/>
                <a:gd name="T27" fmla="*/ 161925 h 211"/>
                <a:gd name="T28" fmla="*/ 339725 w 214"/>
                <a:gd name="T29" fmla="*/ 149225 h 211"/>
                <a:gd name="T30" fmla="*/ 331788 w 214"/>
                <a:gd name="T31" fmla="*/ 114300 h 211"/>
                <a:gd name="T32" fmla="*/ 334963 w 214"/>
                <a:gd name="T33" fmla="*/ 74613 h 211"/>
                <a:gd name="T34" fmla="*/ 315913 w 214"/>
                <a:gd name="T35" fmla="*/ 46038 h 211"/>
                <a:gd name="T36" fmla="*/ 292100 w 214"/>
                <a:gd name="T37" fmla="*/ 34925 h 211"/>
                <a:gd name="T38" fmla="*/ 273050 w 214"/>
                <a:gd name="T39" fmla="*/ 15875 h 211"/>
                <a:gd name="T40" fmla="*/ 268288 w 214"/>
                <a:gd name="T41" fmla="*/ 0 h 211"/>
                <a:gd name="T42" fmla="*/ 249238 w 214"/>
                <a:gd name="T43" fmla="*/ 0 h 211"/>
                <a:gd name="T44" fmla="*/ 241300 w 214"/>
                <a:gd name="T45" fmla="*/ 19050 h 211"/>
                <a:gd name="T46" fmla="*/ 220663 w 214"/>
                <a:gd name="T47" fmla="*/ 26988 h 211"/>
                <a:gd name="T48" fmla="*/ 209550 w 214"/>
                <a:gd name="T49" fmla="*/ 46038 h 211"/>
                <a:gd name="T50" fmla="*/ 201613 w 214"/>
                <a:gd name="T51" fmla="*/ 133350 h 211"/>
                <a:gd name="T52" fmla="*/ 212725 w 214"/>
                <a:gd name="T53" fmla="*/ 146050 h 211"/>
                <a:gd name="T54" fmla="*/ 233363 w 214"/>
                <a:gd name="T55" fmla="*/ 146050 h 211"/>
                <a:gd name="T56" fmla="*/ 236538 w 214"/>
                <a:gd name="T57" fmla="*/ 180975 h 211"/>
                <a:gd name="T58" fmla="*/ 228600 w 214"/>
                <a:gd name="T59" fmla="*/ 200025 h 211"/>
                <a:gd name="T60" fmla="*/ 201613 w 214"/>
                <a:gd name="T61" fmla="*/ 200025 h 211"/>
                <a:gd name="T62" fmla="*/ 190500 w 214"/>
                <a:gd name="T63" fmla="*/ 184150 h 211"/>
                <a:gd name="T64" fmla="*/ 182563 w 214"/>
                <a:gd name="T65" fmla="*/ 153988 h 211"/>
                <a:gd name="T66" fmla="*/ 158750 w 214"/>
                <a:gd name="T67" fmla="*/ 141288 h 211"/>
                <a:gd name="T68" fmla="*/ 158750 w 214"/>
                <a:gd name="T69" fmla="*/ 133350 h 211"/>
                <a:gd name="T70" fmla="*/ 134938 w 214"/>
                <a:gd name="T71" fmla="*/ 138113 h 211"/>
                <a:gd name="T72" fmla="*/ 127000 w 214"/>
                <a:gd name="T73" fmla="*/ 153988 h 211"/>
                <a:gd name="T74" fmla="*/ 111125 w 214"/>
                <a:gd name="T75" fmla="*/ 149225 h 211"/>
                <a:gd name="T76" fmla="*/ 103188 w 214"/>
                <a:gd name="T77" fmla="*/ 122238 h 211"/>
                <a:gd name="T78" fmla="*/ 74613 w 214"/>
                <a:gd name="T79" fmla="*/ 117475 h 211"/>
                <a:gd name="T80" fmla="*/ 71438 w 214"/>
                <a:gd name="T81" fmla="*/ 180975 h 211"/>
                <a:gd name="T82" fmla="*/ 44450 w 214"/>
                <a:gd name="T83" fmla="*/ 180975 h 211"/>
                <a:gd name="T84" fmla="*/ 36513 w 214"/>
                <a:gd name="T85" fmla="*/ 165100 h 211"/>
                <a:gd name="T86" fmla="*/ 23813 w 214"/>
                <a:gd name="T87" fmla="*/ 165100 h 211"/>
                <a:gd name="T88" fmla="*/ 23813 w 214"/>
                <a:gd name="T89" fmla="*/ 180975 h 211"/>
                <a:gd name="T90" fmla="*/ 4763 w 214"/>
                <a:gd name="T91" fmla="*/ 184150 h 211"/>
                <a:gd name="T92" fmla="*/ 0 w 214"/>
                <a:gd name="T93" fmla="*/ 260350 h 211"/>
                <a:gd name="T94" fmla="*/ 4763 w 214"/>
                <a:gd name="T95" fmla="*/ 284163 h 211"/>
                <a:gd name="T96" fmla="*/ 28575 w 214"/>
                <a:gd name="T97" fmla="*/ 311150 h 211"/>
                <a:gd name="T98" fmla="*/ 28575 w 214"/>
                <a:gd name="T99" fmla="*/ 327025 h 211"/>
                <a:gd name="T100" fmla="*/ 44450 w 214"/>
                <a:gd name="T101" fmla="*/ 330200 h 211"/>
                <a:gd name="T102" fmla="*/ 119063 w 214"/>
                <a:gd name="T103" fmla="*/ 334963 h 21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4" h="211">
                  <a:moveTo>
                    <a:pt x="75" y="211"/>
                  </a:moveTo>
                  <a:lnTo>
                    <a:pt x="85" y="208"/>
                  </a:lnTo>
                  <a:lnTo>
                    <a:pt x="100" y="208"/>
                  </a:lnTo>
                  <a:lnTo>
                    <a:pt x="110" y="203"/>
                  </a:lnTo>
                  <a:lnTo>
                    <a:pt x="112" y="191"/>
                  </a:lnTo>
                  <a:lnTo>
                    <a:pt x="122" y="189"/>
                  </a:lnTo>
                  <a:lnTo>
                    <a:pt x="129" y="184"/>
                  </a:lnTo>
                  <a:lnTo>
                    <a:pt x="132" y="171"/>
                  </a:lnTo>
                  <a:lnTo>
                    <a:pt x="147" y="169"/>
                  </a:lnTo>
                  <a:lnTo>
                    <a:pt x="154" y="159"/>
                  </a:lnTo>
                  <a:lnTo>
                    <a:pt x="182" y="154"/>
                  </a:lnTo>
                  <a:lnTo>
                    <a:pt x="187" y="141"/>
                  </a:lnTo>
                  <a:lnTo>
                    <a:pt x="202" y="134"/>
                  </a:lnTo>
                  <a:lnTo>
                    <a:pt x="204" y="102"/>
                  </a:lnTo>
                  <a:lnTo>
                    <a:pt x="214" y="94"/>
                  </a:lnTo>
                  <a:lnTo>
                    <a:pt x="209" y="72"/>
                  </a:lnTo>
                  <a:lnTo>
                    <a:pt x="211" y="47"/>
                  </a:lnTo>
                  <a:lnTo>
                    <a:pt x="199" y="29"/>
                  </a:lnTo>
                  <a:lnTo>
                    <a:pt x="184" y="22"/>
                  </a:lnTo>
                  <a:lnTo>
                    <a:pt x="172" y="10"/>
                  </a:lnTo>
                  <a:lnTo>
                    <a:pt x="169" y="0"/>
                  </a:lnTo>
                  <a:lnTo>
                    <a:pt x="157" y="0"/>
                  </a:lnTo>
                  <a:lnTo>
                    <a:pt x="152" y="12"/>
                  </a:lnTo>
                  <a:lnTo>
                    <a:pt x="139" y="17"/>
                  </a:lnTo>
                  <a:lnTo>
                    <a:pt x="132" y="29"/>
                  </a:lnTo>
                  <a:lnTo>
                    <a:pt x="127" y="84"/>
                  </a:lnTo>
                  <a:lnTo>
                    <a:pt x="134" y="92"/>
                  </a:lnTo>
                  <a:lnTo>
                    <a:pt x="147" y="92"/>
                  </a:lnTo>
                  <a:lnTo>
                    <a:pt x="149" y="114"/>
                  </a:lnTo>
                  <a:lnTo>
                    <a:pt x="144" y="126"/>
                  </a:lnTo>
                  <a:lnTo>
                    <a:pt x="127" y="126"/>
                  </a:lnTo>
                  <a:lnTo>
                    <a:pt x="120" y="116"/>
                  </a:lnTo>
                  <a:lnTo>
                    <a:pt x="115" y="97"/>
                  </a:lnTo>
                  <a:lnTo>
                    <a:pt x="100" y="89"/>
                  </a:lnTo>
                  <a:lnTo>
                    <a:pt x="100" y="84"/>
                  </a:lnTo>
                  <a:lnTo>
                    <a:pt x="85" y="87"/>
                  </a:lnTo>
                  <a:lnTo>
                    <a:pt x="80" y="97"/>
                  </a:lnTo>
                  <a:lnTo>
                    <a:pt x="70" y="94"/>
                  </a:lnTo>
                  <a:lnTo>
                    <a:pt x="65" y="77"/>
                  </a:lnTo>
                  <a:lnTo>
                    <a:pt x="47" y="74"/>
                  </a:lnTo>
                  <a:lnTo>
                    <a:pt x="45" y="114"/>
                  </a:lnTo>
                  <a:lnTo>
                    <a:pt x="28" y="114"/>
                  </a:lnTo>
                  <a:lnTo>
                    <a:pt x="23" y="104"/>
                  </a:lnTo>
                  <a:lnTo>
                    <a:pt x="15" y="104"/>
                  </a:lnTo>
                  <a:lnTo>
                    <a:pt x="15" y="114"/>
                  </a:lnTo>
                  <a:lnTo>
                    <a:pt x="3" y="116"/>
                  </a:lnTo>
                  <a:lnTo>
                    <a:pt x="0" y="164"/>
                  </a:lnTo>
                  <a:lnTo>
                    <a:pt x="3" y="179"/>
                  </a:lnTo>
                  <a:lnTo>
                    <a:pt x="18" y="196"/>
                  </a:lnTo>
                  <a:lnTo>
                    <a:pt x="18" y="206"/>
                  </a:lnTo>
                  <a:lnTo>
                    <a:pt x="28" y="208"/>
                  </a:lnTo>
                  <a:lnTo>
                    <a:pt x="75" y="21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32" name="Freeform 251"/>
            <p:cNvSpPr>
              <a:spLocks/>
            </p:cNvSpPr>
            <p:nvPr/>
          </p:nvSpPr>
          <p:spPr bwMode="auto">
            <a:xfrm>
              <a:off x="4412232" y="2737770"/>
              <a:ext cx="265258" cy="446402"/>
            </a:xfrm>
            <a:custGeom>
              <a:avLst/>
              <a:gdLst>
                <a:gd name="T0" fmla="*/ 42863 w 189"/>
                <a:gd name="T1" fmla="*/ 0 h 321"/>
                <a:gd name="T2" fmla="*/ 47625 w 189"/>
                <a:gd name="T3" fmla="*/ 15875 h 321"/>
                <a:gd name="T4" fmla="*/ 55563 w 189"/>
                <a:gd name="T5" fmla="*/ 28575 h 321"/>
                <a:gd name="T6" fmla="*/ 66675 w 189"/>
                <a:gd name="T7" fmla="*/ 58737 h 321"/>
                <a:gd name="T8" fmla="*/ 58738 w 189"/>
                <a:gd name="T9" fmla="*/ 212725 h 321"/>
                <a:gd name="T10" fmla="*/ 39688 w 189"/>
                <a:gd name="T11" fmla="*/ 217487 h 321"/>
                <a:gd name="T12" fmla="*/ 26988 w 189"/>
                <a:gd name="T13" fmla="*/ 236537 h 321"/>
                <a:gd name="T14" fmla="*/ 7938 w 189"/>
                <a:gd name="T15" fmla="*/ 249237 h 321"/>
                <a:gd name="T16" fmla="*/ 0 w 189"/>
                <a:gd name="T17" fmla="*/ 265112 h 321"/>
                <a:gd name="T18" fmla="*/ 0 w 189"/>
                <a:gd name="T19" fmla="*/ 292100 h 321"/>
                <a:gd name="T20" fmla="*/ 11113 w 189"/>
                <a:gd name="T21" fmla="*/ 292100 h 321"/>
                <a:gd name="T22" fmla="*/ 15875 w 189"/>
                <a:gd name="T23" fmla="*/ 312737 h 321"/>
                <a:gd name="T24" fmla="*/ 23813 w 189"/>
                <a:gd name="T25" fmla="*/ 328612 h 321"/>
                <a:gd name="T26" fmla="*/ 34925 w 189"/>
                <a:gd name="T27" fmla="*/ 350837 h 321"/>
                <a:gd name="T28" fmla="*/ 34925 w 189"/>
                <a:gd name="T29" fmla="*/ 366712 h 321"/>
                <a:gd name="T30" fmla="*/ 23813 w 189"/>
                <a:gd name="T31" fmla="*/ 374650 h 321"/>
                <a:gd name="T32" fmla="*/ 31750 w 189"/>
                <a:gd name="T33" fmla="*/ 379412 h 321"/>
                <a:gd name="T34" fmla="*/ 34925 w 189"/>
                <a:gd name="T35" fmla="*/ 398462 h 321"/>
                <a:gd name="T36" fmla="*/ 47625 w 189"/>
                <a:gd name="T37" fmla="*/ 411162 h 321"/>
                <a:gd name="T38" fmla="*/ 42863 w 189"/>
                <a:gd name="T39" fmla="*/ 427037 h 321"/>
                <a:gd name="T40" fmla="*/ 31750 w 189"/>
                <a:gd name="T41" fmla="*/ 434975 h 321"/>
                <a:gd name="T42" fmla="*/ 31750 w 189"/>
                <a:gd name="T43" fmla="*/ 450850 h 321"/>
                <a:gd name="T44" fmla="*/ 55563 w 189"/>
                <a:gd name="T45" fmla="*/ 477837 h 321"/>
                <a:gd name="T46" fmla="*/ 71438 w 189"/>
                <a:gd name="T47" fmla="*/ 509587 h 321"/>
                <a:gd name="T48" fmla="*/ 87313 w 189"/>
                <a:gd name="T49" fmla="*/ 496887 h 321"/>
                <a:gd name="T50" fmla="*/ 114300 w 189"/>
                <a:gd name="T51" fmla="*/ 501650 h 321"/>
                <a:gd name="T52" fmla="*/ 122238 w 189"/>
                <a:gd name="T53" fmla="*/ 481012 h 321"/>
                <a:gd name="T54" fmla="*/ 149225 w 189"/>
                <a:gd name="T55" fmla="*/ 481012 h 321"/>
                <a:gd name="T56" fmla="*/ 165100 w 189"/>
                <a:gd name="T57" fmla="*/ 461962 h 321"/>
                <a:gd name="T58" fmla="*/ 193675 w 189"/>
                <a:gd name="T59" fmla="*/ 454025 h 321"/>
                <a:gd name="T60" fmla="*/ 201613 w 189"/>
                <a:gd name="T61" fmla="*/ 434975 h 321"/>
                <a:gd name="T62" fmla="*/ 220663 w 189"/>
                <a:gd name="T63" fmla="*/ 427037 h 321"/>
                <a:gd name="T64" fmla="*/ 233363 w 189"/>
                <a:gd name="T65" fmla="*/ 403225 h 321"/>
                <a:gd name="T66" fmla="*/ 252413 w 189"/>
                <a:gd name="T67" fmla="*/ 387350 h 321"/>
                <a:gd name="T68" fmla="*/ 265113 w 189"/>
                <a:gd name="T69" fmla="*/ 379412 h 321"/>
                <a:gd name="T70" fmla="*/ 268288 w 189"/>
                <a:gd name="T71" fmla="*/ 371475 h 321"/>
                <a:gd name="T72" fmla="*/ 268288 w 189"/>
                <a:gd name="T73" fmla="*/ 355600 h 321"/>
                <a:gd name="T74" fmla="*/ 257175 w 189"/>
                <a:gd name="T75" fmla="*/ 350837 h 321"/>
                <a:gd name="T76" fmla="*/ 252413 w 189"/>
                <a:gd name="T77" fmla="*/ 328612 h 321"/>
                <a:gd name="T78" fmla="*/ 228600 w 189"/>
                <a:gd name="T79" fmla="*/ 320675 h 321"/>
                <a:gd name="T80" fmla="*/ 233363 w 189"/>
                <a:gd name="T81" fmla="*/ 300037 h 321"/>
                <a:gd name="T82" fmla="*/ 257175 w 189"/>
                <a:gd name="T83" fmla="*/ 300037 h 321"/>
                <a:gd name="T84" fmla="*/ 260350 w 189"/>
                <a:gd name="T85" fmla="*/ 273050 h 321"/>
                <a:gd name="T86" fmla="*/ 279400 w 189"/>
                <a:gd name="T87" fmla="*/ 241300 h 321"/>
                <a:gd name="T88" fmla="*/ 295275 w 189"/>
                <a:gd name="T89" fmla="*/ 233362 h 321"/>
                <a:gd name="T90" fmla="*/ 300038 w 189"/>
                <a:gd name="T91" fmla="*/ 150812 h 321"/>
                <a:gd name="T92" fmla="*/ 279400 w 189"/>
                <a:gd name="T93" fmla="*/ 150812 h 321"/>
                <a:gd name="T94" fmla="*/ 233363 w 189"/>
                <a:gd name="T95" fmla="*/ 111125 h 321"/>
                <a:gd name="T96" fmla="*/ 212725 w 189"/>
                <a:gd name="T97" fmla="*/ 103187 h 321"/>
                <a:gd name="T98" fmla="*/ 169863 w 189"/>
                <a:gd name="T99" fmla="*/ 79375 h 321"/>
                <a:gd name="T100" fmla="*/ 157163 w 189"/>
                <a:gd name="T101" fmla="*/ 55562 h 321"/>
                <a:gd name="T102" fmla="*/ 106363 w 189"/>
                <a:gd name="T103" fmla="*/ 47625 h 321"/>
                <a:gd name="T104" fmla="*/ 98425 w 189"/>
                <a:gd name="T105" fmla="*/ 23812 h 321"/>
                <a:gd name="T106" fmla="*/ 74613 w 189"/>
                <a:gd name="T107" fmla="*/ 15875 h 321"/>
                <a:gd name="T108" fmla="*/ 71438 w 189"/>
                <a:gd name="T109" fmla="*/ 4762 h 321"/>
                <a:gd name="T110" fmla="*/ 42863 w 189"/>
                <a:gd name="T111" fmla="*/ 0 h 321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89" h="321">
                  <a:moveTo>
                    <a:pt x="27" y="0"/>
                  </a:moveTo>
                  <a:lnTo>
                    <a:pt x="30" y="10"/>
                  </a:lnTo>
                  <a:lnTo>
                    <a:pt x="35" y="18"/>
                  </a:lnTo>
                  <a:lnTo>
                    <a:pt x="42" y="37"/>
                  </a:lnTo>
                  <a:lnTo>
                    <a:pt x="37" y="134"/>
                  </a:lnTo>
                  <a:lnTo>
                    <a:pt x="25" y="137"/>
                  </a:lnTo>
                  <a:lnTo>
                    <a:pt x="17" y="149"/>
                  </a:lnTo>
                  <a:lnTo>
                    <a:pt x="5" y="157"/>
                  </a:lnTo>
                  <a:lnTo>
                    <a:pt x="0" y="167"/>
                  </a:lnTo>
                  <a:lnTo>
                    <a:pt x="0" y="184"/>
                  </a:lnTo>
                  <a:lnTo>
                    <a:pt x="7" y="184"/>
                  </a:lnTo>
                  <a:lnTo>
                    <a:pt x="10" y="197"/>
                  </a:lnTo>
                  <a:lnTo>
                    <a:pt x="15" y="207"/>
                  </a:lnTo>
                  <a:lnTo>
                    <a:pt x="22" y="221"/>
                  </a:lnTo>
                  <a:lnTo>
                    <a:pt x="22" y="231"/>
                  </a:lnTo>
                  <a:lnTo>
                    <a:pt x="15" y="236"/>
                  </a:lnTo>
                  <a:lnTo>
                    <a:pt x="20" y="239"/>
                  </a:lnTo>
                  <a:lnTo>
                    <a:pt x="22" y="251"/>
                  </a:lnTo>
                  <a:lnTo>
                    <a:pt x="30" y="259"/>
                  </a:lnTo>
                  <a:lnTo>
                    <a:pt x="27" y="269"/>
                  </a:lnTo>
                  <a:lnTo>
                    <a:pt x="20" y="274"/>
                  </a:lnTo>
                  <a:lnTo>
                    <a:pt x="20" y="284"/>
                  </a:lnTo>
                  <a:lnTo>
                    <a:pt x="35" y="301"/>
                  </a:lnTo>
                  <a:lnTo>
                    <a:pt x="45" y="321"/>
                  </a:lnTo>
                  <a:lnTo>
                    <a:pt x="55" y="313"/>
                  </a:lnTo>
                  <a:lnTo>
                    <a:pt x="72" y="316"/>
                  </a:lnTo>
                  <a:lnTo>
                    <a:pt x="77" y="303"/>
                  </a:lnTo>
                  <a:lnTo>
                    <a:pt x="94" y="303"/>
                  </a:lnTo>
                  <a:lnTo>
                    <a:pt x="104" y="291"/>
                  </a:lnTo>
                  <a:lnTo>
                    <a:pt x="122" y="286"/>
                  </a:lnTo>
                  <a:lnTo>
                    <a:pt x="127" y="274"/>
                  </a:lnTo>
                  <a:lnTo>
                    <a:pt x="139" y="269"/>
                  </a:lnTo>
                  <a:lnTo>
                    <a:pt x="147" y="254"/>
                  </a:lnTo>
                  <a:lnTo>
                    <a:pt x="159" y="244"/>
                  </a:lnTo>
                  <a:lnTo>
                    <a:pt x="167" y="239"/>
                  </a:lnTo>
                  <a:lnTo>
                    <a:pt x="169" y="234"/>
                  </a:lnTo>
                  <a:lnTo>
                    <a:pt x="169" y="224"/>
                  </a:lnTo>
                  <a:lnTo>
                    <a:pt x="162" y="221"/>
                  </a:lnTo>
                  <a:lnTo>
                    <a:pt x="159" y="207"/>
                  </a:lnTo>
                  <a:lnTo>
                    <a:pt x="144" y="202"/>
                  </a:lnTo>
                  <a:lnTo>
                    <a:pt x="147" y="189"/>
                  </a:lnTo>
                  <a:lnTo>
                    <a:pt x="162" y="189"/>
                  </a:lnTo>
                  <a:lnTo>
                    <a:pt x="164" y="172"/>
                  </a:lnTo>
                  <a:lnTo>
                    <a:pt x="176" y="152"/>
                  </a:lnTo>
                  <a:lnTo>
                    <a:pt x="186" y="147"/>
                  </a:lnTo>
                  <a:lnTo>
                    <a:pt x="189" y="95"/>
                  </a:lnTo>
                  <a:lnTo>
                    <a:pt x="176" y="95"/>
                  </a:lnTo>
                  <a:lnTo>
                    <a:pt x="147" y="70"/>
                  </a:lnTo>
                  <a:lnTo>
                    <a:pt x="134" y="65"/>
                  </a:lnTo>
                  <a:lnTo>
                    <a:pt x="107" y="50"/>
                  </a:lnTo>
                  <a:lnTo>
                    <a:pt x="99" y="35"/>
                  </a:lnTo>
                  <a:lnTo>
                    <a:pt x="67" y="30"/>
                  </a:lnTo>
                  <a:lnTo>
                    <a:pt x="62" y="15"/>
                  </a:lnTo>
                  <a:lnTo>
                    <a:pt x="47" y="10"/>
                  </a:lnTo>
                  <a:lnTo>
                    <a:pt x="45" y="3"/>
                  </a:lnTo>
                  <a:lnTo>
                    <a:pt x="27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33" name="Freeform 252"/>
            <p:cNvSpPr>
              <a:spLocks/>
            </p:cNvSpPr>
            <p:nvPr/>
          </p:nvSpPr>
          <p:spPr bwMode="auto">
            <a:xfrm>
              <a:off x="4088030" y="2716909"/>
              <a:ext cx="383148" cy="318458"/>
            </a:xfrm>
            <a:custGeom>
              <a:avLst/>
              <a:gdLst>
                <a:gd name="T0" fmla="*/ 98425 w 273"/>
                <a:gd name="T1" fmla="*/ 363538 h 229"/>
                <a:gd name="T2" fmla="*/ 106362 w 273"/>
                <a:gd name="T3" fmla="*/ 347663 h 229"/>
                <a:gd name="T4" fmla="*/ 117475 w 273"/>
                <a:gd name="T5" fmla="*/ 328613 h 229"/>
                <a:gd name="T6" fmla="*/ 146050 w 273"/>
                <a:gd name="T7" fmla="*/ 320675 h 229"/>
                <a:gd name="T8" fmla="*/ 165100 w 273"/>
                <a:gd name="T9" fmla="*/ 323850 h 229"/>
                <a:gd name="T10" fmla="*/ 180975 w 273"/>
                <a:gd name="T11" fmla="*/ 344488 h 229"/>
                <a:gd name="T12" fmla="*/ 180975 w 273"/>
                <a:gd name="T13" fmla="*/ 331788 h 229"/>
                <a:gd name="T14" fmla="*/ 217487 w 273"/>
                <a:gd name="T15" fmla="*/ 328613 h 229"/>
                <a:gd name="T16" fmla="*/ 236537 w 273"/>
                <a:gd name="T17" fmla="*/ 323850 h 229"/>
                <a:gd name="T18" fmla="*/ 252412 w 273"/>
                <a:gd name="T19" fmla="*/ 339725 h 229"/>
                <a:gd name="T20" fmla="*/ 276225 w 273"/>
                <a:gd name="T21" fmla="*/ 344488 h 229"/>
                <a:gd name="T22" fmla="*/ 279400 w 273"/>
                <a:gd name="T23" fmla="*/ 328613 h 229"/>
                <a:gd name="T24" fmla="*/ 319087 w 273"/>
                <a:gd name="T25" fmla="*/ 328613 h 229"/>
                <a:gd name="T26" fmla="*/ 331787 w 273"/>
                <a:gd name="T27" fmla="*/ 344488 h 229"/>
                <a:gd name="T28" fmla="*/ 342900 w 273"/>
                <a:gd name="T29" fmla="*/ 328613 h 229"/>
                <a:gd name="T30" fmla="*/ 366712 w 273"/>
                <a:gd name="T31" fmla="*/ 315913 h 229"/>
                <a:gd name="T32" fmla="*/ 366712 w 273"/>
                <a:gd name="T33" fmla="*/ 288925 h 229"/>
                <a:gd name="T34" fmla="*/ 374650 w 273"/>
                <a:gd name="T35" fmla="*/ 273050 h 229"/>
                <a:gd name="T36" fmla="*/ 393700 w 273"/>
                <a:gd name="T37" fmla="*/ 260350 h 229"/>
                <a:gd name="T38" fmla="*/ 406400 w 273"/>
                <a:gd name="T39" fmla="*/ 241300 h 229"/>
                <a:gd name="T40" fmla="*/ 425450 w 273"/>
                <a:gd name="T41" fmla="*/ 236538 h 229"/>
                <a:gd name="T42" fmla="*/ 433387 w 273"/>
                <a:gd name="T43" fmla="*/ 82550 h 229"/>
                <a:gd name="T44" fmla="*/ 422275 w 273"/>
                <a:gd name="T45" fmla="*/ 52388 h 229"/>
                <a:gd name="T46" fmla="*/ 414337 w 273"/>
                <a:gd name="T47" fmla="*/ 39688 h 229"/>
                <a:gd name="T48" fmla="*/ 409575 w 273"/>
                <a:gd name="T49" fmla="*/ 23813 h 229"/>
                <a:gd name="T50" fmla="*/ 393700 w 273"/>
                <a:gd name="T51" fmla="*/ 15875 h 229"/>
                <a:gd name="T52" fmla="*/ 363537 w 273"/>
                <a:gd name="T53" fmla="*/ 12700 h 229"/>
                <a:gd name="T54" fmla="*/ 355600 w 273"/>
                <a:gd name="T55" fmla="*/ 0 h 229"/>
                <a:gd name="T56" fmla="*/ 319087 w 273"/>
                <a:gd name="T57" fmla="*/ 0 h 229"/>
                <a:gd name="T58" fmla="*/ 311150 w 273"/>
                <a:gd name="T59" fmla="*/ 12700 h 229"/>
                <a:gd name="T60" fmla="*/ 284162 w 273"/>
                <a:gd name="T61" fmla="*/ 23813 h 229"/>
                <a:gd name="T62" fmla="*/ 260350 w 273"/>
                <a:gd name="T63" fmla="*/ 44450 h 229"/>
                <a:gd name="T64" fmla="*/ 247650 w 273"/>
                <a:gd name="T65" fmla="*/ 63500 h 229"/>
                <a:gd name="T66" fmla="*/ 201612 w 273"/>
                <a:gd name="T67" fmla="*/ 79375 h 229"/>
                <a:gd name="T68" fmla="*/ 196850 w 273"/>
                <a:gd name="T69" fmla="*/ 98425 h 229"/>
                <a:gd name="T70" fmla="*/ 180975 w 273"/>
                <a:gd name="T71" fmla="*/ 106363 h 229"/>
                <a:gd name="T72" fmla="*/ 157162 w 273"/>
                <a:gd name="T73" fmla="*/ 130175 h 229"/>
                <a:gd name="T74" fmla="*/ 114300 w 273"/>
                <a:gd name="T75" fmla="*/ 130175 h 229"/>
                <a:gd name="T76" fmla="*/ 109537 w 273"/>
                <a:gd name="T77" fmla="*/ 146050 h 229"/>
                <a:gd name="T78" fmla="*/ 114300 w 273"/>
                <a:gd name="T79" fmla="*/ 241300 h 229"/>
                <a:gd name="T80" fmla="*/ 93662 w 273"/>
                <a:gd name="T81" fmla="*/ 241300 h 229"/>
                <a:gd name="T82" fmla="*/ 93662 w 273"/>
                <a:gd name="T83" fmla="*/ 260350 h 229"/>
                <a:gd name="T84" fmla="*/ 23812 w 273"/>
                <a:gd name="T85" fmla="*/ 268288 h 229"/>
                <a:gd name="T86" fmla="*/ 0 w 273"/>
                <a:gd name="T87" fmla="*/ 284163 h 229"/>
                <a:gd name="T88" fmla="*/ 11112 w 273"/>
                <a:gd name="T89" fmla="*/ 300038 h 229"/>
                <a:gd name="T90" fmla="*/ 26987 w 273"/>
                <a:gd name="T91" fmla="*/ 312738 h 229"/>
                <a:gd name="T92" fmla="*/ 26987 w 273"/>
                <a:gd name="T93" fmla="*/ 339725 h 229"/>
                <a:gd name="T94" fmla="*/ 47625 w 273"/>
                <a:gd name="T95" fmla="*/ 344488 h 229"/>
                <a:gd name="T96" fmla="*/ 63500 w 273"/>
                <a:gd name="T97" fmla="*/ 363538 h 229"/>
                <a:gd name="T98" fmla="*/ 90487 w 273"/>
                <a:gd name="T99" fmla="*/ 363538 h 229"/>
                <a:gd name="T100" fmla="*/ 98425 w 273"/>
                <a:gd name="T101" fmla="*/ 363538 h 22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73" h="229">
                  <a:moveTo>
                    <a:pt x="62" y="229"/>
                  </a:moveTo>
                  <a:lnTo>
                    <a:pt x="67" y="219"/>
                  </a:lnTo>
                  <a:lnTo>
                    <a:pt x="74" y="207"/>
                  </a:lnTo>
                  <a:lnTo>
                    <a:pt x="92" y="202"/>
                  </a:lnTo>
                  <a:lnTo>
                    <a:pt x="104" y="204"/>
                  </a:lnTo>
                  <a:lnTo>
                    <a:pt x="114" y="217"/>
                  </a:lnTo>
                  <a:lnTo>
                    <a:pt x="114" y="209"/>
                  </a:lnTo>
                  <a:lnTo>
                    <a:pt x="137" y="207"/>
                  </a:lnTo>
                  <a:lnTo>
                    <a:pt x="149" y="204"/>
                  </a:lnTo>
                  <a:lnTo>
                    <a:pt x="159" y="214"/>
                  </a:lnTo>
                  <a:lnTo>
                    <a:pt x="174" y="217"/>
                  </a:lnTo>
                  <a:lnTo>
                    <a:pt x="176" y="207"/>
                  </a:lnTo>
                  <a:lnTo>
                    <a:pt x="201" y="207"/>
                  </a:lnTo>
                  <a:lnTo>
                    <a:pt x="209" y="217"/>
                  </a:lnTo>
                  <a:lnTo>
                    <a:pt x="216" y="207"/>
                  </a:lnTo>
                  <a:lnTo>
                    <a:pt x="231" y="199"/>
                  </a:lnTo>
                  <a:lnTo>
                    <a:pt x="231" y="182"/>
                  </a:lnTo>
                  <a:lnTo>
                    <a:pt x="236" y="172"/>
                  </a:lnTo>
                  <a:lnTo>
                    <a:pt x="248" y="164"/>
                  </a:lnTo>
                  <a:lnTo>
                    <a:pt x="256" y="152"/>
                  </a:lnTo>
                  <a:lnTo>
                    <a:pt x="268" y="149"/>
                  </a:lnTo>
                  <a:lnTo>
                    <a:pt x="273" y="52"/>
                  </a:lnTo>
                  <a:lnTo>
                    <a:pt x="266" y="33"/>
                  </a:lnTo>
                  <a:lnTo>
                    <a:pt x="261" y="25"/>
                  </a:lnTo>
                  <a:lnTo>
                    <a:pt x="258" y="15"/>
                  </a:lnTo>
                  <a:lnTo>
                    <a:pt x="248" y="10"/>
                  </a:lnTo>
                  <a:lnTo>
                    <a:pt x="229" y="8"/>
                  </a:lnTo>
                  <a:lnTo>
                    <a:pt x="224" y="0"/>
                  </a:lnTo>
                  <a:lnTo>
                    <a:pt x="201" y="0"/>
                  </a:lnTo>
                  <a:lnTo>
                    <a:pt x="196" y="8"/>
                  </a:lnTo>
                  <a:lnTo>
                    <a:pt x="179" y="15"/>
                  </a:lnTo>
                  <a:lnTo>
                    <a:pt x="164" y="28"/>
                  </a:lnTo>
                  <a:lnTo>
                    <a:pt x="156" y="40"/>
                  </a:lnTo>
                  <a:lnTo>
                    <a:pt x="127" y="50"/>
                  </a:lnTo>
                  <a:lnTo>
                    <a:pt x="124" y="62"/>
                  </a:lnTo>
                  <a:lnTo>
                    <a:pt x="114" y="67"/>
                  </a:lnTo>
                  <a:lnTo>
                    <a:pt x="99" y="82"/>
                  </a:lnTo>
                  <a:lnTo>
                    <a:pt x="72" y="82"/>
                  </a:lnTo>
                  <a:lnTo>
                    <a:pt x="69" y="92"/>
                  </a:lnTo>
                  <a:lnTo>
                    <a:pt x="72" y="152"/>
                  </a:lnTo>
                  <a:lnTo>
                    <a:pt x="59" y="152"/>
                  </a:lnTo>
                  <a:lnTo>
                    <a:pt x="59" y="164"/>
                  </a:lnTo>
                  <a:lnTo>
                    <a:pt x="15" y="169"/>
                  </a:lnTo>
                  <a:lnTo>
                    <a:pt x="0" y="179"/>
                  </a:lnTo>
                  <a:lnTo>
                    <a:pt x="7" y="189"/>
                  </a:lnTo>
                  <a:lnTo>
                    <a:pt x="17" y="197"/>
                  </a:lnTo>
                  <a:lnTo>
                    <a:pt x="17" y="214"/>
                  </a:lnTo>
                  <a:lnTo>
                    <a:pt x="30" y="217"/>
                  </a:lnTo>
                  <a:lnTo>
                    <a:pt x="40" y="229"/>
                  </a:lnTo>
                  <a:lnTo>
                    <a:pt x="57" y="229"/>
                  </a:lnTo>
                  <a:lnTo>
                    <a:pt x="62" y="22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34" name="Freeform 253"/>
            <p:cNvSpPr>
              <a:spLocks/>
            </p:cNvSpPr>
            <p:nvPr/>
          </p:nvSpPr>
          <p:spPr bwMode="auto">
            <a:xfrm>
              <a:off x="4851518" y="2346992"/>
              <a:ext cx="53330" cy="25033"/>
            </a:xfrm>
            <a:custGeom>
              <a:avLst/>
              <a:gdLst>
                <a:gd name="T0" fmla="*/ 28575 w 38"/>
                <a:gd name="T1" fmla="*/ 20638 h 18"/>
                <a:gd name="T2" fmla="*/ 15875 w 38"/>
                <a:gd name="T3" fmla="*/ 23813 h 18"/>
                <a:gd name="T4" fmla="*/ 4763 w 38"/>
                <a:gd name="T5" fmla="*/ 28575 h 18"/>
                <a:gd name="T6" fmla="*/ 0 w 38"/>
                <a:gd name="T7" fmla="*/ 23813 h 18"/>
                <a:gd name="T8" fmla="*/ 0 w 38"/>
                <a:gd name="T9" fmla="*/ 20638 h 18"/>
                <a:gd name="T10" fmla="*/ 0 w 38"/>
                <a:gd name="T11" fmla="*/ 7938 h 18"/>
                <a:gd name="T12" fmla="*/ 4763 w 38"/>
                <a:gd name="T13" fmla="*/ 7938 h 18"/>
                <a:gd name="T14" fmla="*/ 7938 w 38"/>
                <a:gd name="T15" fmla="*/ 7938 h 18"/>
                <a:gd name="T16" fmla="*/ 23813 w 38"/>
                <a:gd name="T17" fmla="*/ 7938 h 18"/>
                <a:gd name="T18" fmla="*/ 44450 w 38"/>
                <a:gd name="T19" fmla="*/ 4763 h 18"/>
                <a:gd name="T20" fmla="*/ 55563 w 38"/>
                <a:gd name="T21" fmla="*/ 0 h 18"/>
                <a:gd name="T22" fmla="*/ 60325 w 38"/>
                <a:gd name="T23" fmla="*/ 4763 h 18"/>
                <a:gd name="T24" fmla="*/ 55563 w 38"/>
                <a:gd name="T25" fmla="*/ 7938 h 18"/>
                <a:gd name="T26" fmla="*/ 52388 w 38"/>
                <a:gd name="T27" fmla="*/ 12700 h 18"/>
                <a:gd name="T28" fmla="*/ 47625 w 38"/>
                <a:gd name="T29" fmla="*/ 20638 h 18"/>
                <a:gd name="T30" fmla="*/ 31750 w 38"/>
                <a:gd name="T31" fmla="*/ 20638 h 18"/>
                <a:gd name="T32" fmla="*/ 28575 w 38"/>
                <a:gd name="T33" fmla="*/ 20638 h 1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18">
                  <a:moveTo>
                    <a:pt x="18" y="13"/>
                  </a:moveTo>
                  <a:lnTo>
                    <a:pt x="10" y="15"/>
                  </a:lnTo>
                  <a:lnTo>
                    <a:pt x="3" y="18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5"/>
                  </a:lnTo>
                  <a:lnTo>
                    <a:pt x="3" y="5"/>
                  </a:lnTo>
                  <a:lnTo>
                    <a:pt x="5" y="5"/>
                  </a:lnTo>
                  <a:lnTo>
                    <a:pt x="15" y="5"/>
                  </a:lnTo>
                  <a:lnTo>
                    <a:pt x="28" y="3"/>
                  </a:lnTo>
                  <a:lnTo>
                    <a:pt x="35" y="0"/>
                  </a:lnTo>
                  <a:lnTo>
                    <a:pt x="38" y="3"/>
                  </a:lnTo>
                  <a:lnTo>
                    <a:pt x="35" y="5"/>
                  </a:lnTo>
                  <a:lnTo>
                    <a:pt x="33" y="8"/>
                  </a:lnTo>
                  <a:lnTo>
                    <a:pt x="30" y="13"/>
                  </a:lnTo>
                  <a:lnTo>
                    <a:pt x="20" y="13"/>
                  </a:lnTo>
                  <a:lnTo>
                    <a:pt x="18" y="1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35" name="Freeform 254"/>
            <p:cNvSpPr>
              <a:spLocks/>
            </p:cNvSpPr>
            <p:nvPr/>
          </p:nvSpPr>
          <p:spPr bwMode="auto">
            <a:xfrm>
              <a:off x="4851518" y="2346992"/>
              <a:ext cx="53330" cy="25033"/>
            </a:xfrm>
            <a:custGeom>
              <a:avLst/>
              <a:gdLst>
                <a:gd name="T0" fmla="*/ 28575 w 38"/>
                <a:gd name="T1" fmla="*/ 20638 h 18"/>
                <a:gd name="T2" fmla="*/ 15875 w 38"/>
                <a:gd name="T3" fmla="*/ 23813 h 18"/>
                <a:gd name="T4" fmla="*/ 4763 w 38"/>
                <a:gd name="T5" fmla="*/ 28575 h 18"/>
                <a:gd name="T6" fmla="*/ 0 w 38"/>
                <a:gd name="T7" fmla="*/ 23813 h 18"/>
                <a:gd name="T8" fmla="*/ 0 w 38"/>
                <a:gd name="T9" fmla="*/ 20638 h 18"/>
                <a:gd name="T10" fmla="*/ 0 w 38"/>
                <a:gd name="T11" fmla="*/ 7938 h 18"/>
                <a:gd name="T12" fmla="*/ 4763 w 38"/>
                <a:gd name="T13" fmla="*/ 7938 h 18"/>
                <a:gd name="T14" fmla="*/ 7938 w 38"/>
                <a:gd name="T15" fmla="*/ 7938 h 18"/>
                <a:gd name="T16" fmla="*/ 23813 w 38"/>
                <a:gd name="T17" fmla="*/ 7938 h 18"/>
                <a:gd name="T18" fmla="*/ 44450 w 38"/>
                <a:gd name="T19" fmla="*/ 4763 h 18"/>
                <a:gd name="T20" fmla="*/ 55563 w 38"/>
                <a:gd name="T21" fmla="*/ 0 h 18"/>
                <a:gd name="T22" fmla="*/ 60325 w 38"/>
                <a:gd name="T23" fmla="*/ 4763 h 18"/>
                <a:gd name="T24" fmla="*/ 55563 w 38"/>
                <a:gd name="T25" fmla="*/ 7938 h 18"/>
                <a:gd name="T26" fmla="*/ 52388 w 38"/>
                <a:gd name="T27" fmla="*/ 12700 h 18"/>
                <a:gd name="T28" fmla="*/ 47625 w 38"/>
                <a:gd name="T29" fmla="*/ 20638 h 18"/>
                <a:gd name="T30" fmla="*/ 28575 w 38"/>
                <a:gd name="T31" fmla="*/ 20638 h 1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38" h="18">
                  <a:moveTo>
                    <a:pt x="18" y="13"/>
                  </a:moveTo>
                  <a:lnTo>
                    <a:pt x="10" y="15"/>
                  </a:lnTo>
                  <a:lnTo>
                    <a:pt x="3" y="18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5"/>
                  </a:lnTo>
                  <a:lnTo>
                    <a:pt x="3" y="5"/>
                  </a:lnTo>
                  <a:lnTo>
                    <a:pt x="5" y="5"/>
                  </a:lnTo>
                  <a:lnTo>
                    <a:pt x="15" y="5"/>
                  </a:lnTo>
                  <a:lnTo>
                    <a:pt x="28" y="3"/>
                  </a:lnTo>
                  <a:lnTo>
                    <a:pt x="35" y="0"/>
                  </a:lnTo>
                  <a:lnTo>
                    <a:pt x="38" y="3"/>
                  </a:lnTo>
                  <a:lnTo>
                    <a:pt x="35" y="5"/>
                  </a:lnTo>
                  <a:lnTo>
                    <a:pt x="33" y="8"/>
                  </a:lnTo>
                  <a:lnTo>
                    <a:pt x="30" y="13"/>
                  </a:lnTo>
                  <a:lnTo>
                    <a:pt x="18" y="1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36" name="Freeform 255"/>
            <p:cNvSpPr>
              <a:spLocks/>
            </p:cNvSpPr>
            <p:nvPr/>
          </p:nvSpPr>
          <p:spPr bwMode="auto">
            <a:xfrm>
              <a:off x="4921692" y="2426262"/>
              <a:ext cx="101051" cy="120986"/>
            </a:xfrm>
            <a:custGeom>
              <a:avLst/>
              <a:gdLst>
                <a:gd name="T0" fmla="*/ 34925 w 72"/>
                <a:gd name="T1" fmla="*/ 138112 h 87"/>
                <a:gd name="T2" fmla="*/ 58738 w 72"/>
                <a:gd name="T3" fmla="*/ 115887 h 87"/>
                <a:gd name="T4" fmla="*/ 87313 w 72"/>
                <a:gd name="T5" fmla="*/ 95250 h 87"/>
                <a:gd name="T6" fmla="*/ 87313 w 72"/>
                <a:gd name="T7" fmla="*/ 55562 h 87"/>
                <a:gd name="T8" fmla="*/ 114300 w 72"/>
                <a:gd name="T9" fmla="*/ 28575 h 87"/>
                <a:gd name="T10" fmla="*/ 98425 w 72"/>
                <a:gd name="T11" fmla="*/ 0 h 87"/>
                <a:gd name="T12" fmla="*/ 63500 w 72"/>
                <a:gd name="T13" fmla="*/ 23812 h 87"/>
                <a:gd name="T14" fmla="*/ 26988 w 72"/>
                <a:gd name="T15" fmla="*/ 20637 h 87"/>
                <a:gd name="T16" fmla="*/ 7938 w 72"/>
                <a:gd name="T17" fmla="*/ 4762 h 87"/>
                <a:gd name="T18" fmla="*/ 7938 w 72"/>
                <a:gd name="T19" fmla="*/ 71437 h 87"/>
                <a:gd name="T20" fmla="*/ 0 w 72"/>
                <a:gd name="T21" fmla="*/ 103187 h 87"/>
                <a:gd name="T22" fmla="*/ 0 w 72"/>
                <a:gd name="T23" fmla="*/ 138112 h 87"/>
                <a:gd name="T24" fmla="*/ 34925 w 72"/>
                <a:gd name="T25" fmla="*/ 138112 h 8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2" h="87">
                  <a:moveTo>
                    <a:pt x="22" y="87"/>
                  </a:moveTo>
                  <a:lnTo>
                    <a:pt x="37" y="73"/>
                  </a:lnTo>
                  <a:lnTo>
                    <a:pt x="55" y="60"/>
                  </a:lnTo>
                  <a:lnTo>
                    <a:pt x="55" y="35"/>
                  </a:lnTo>
                  <a:lnTo>
                    <a:pt x="72" y="18"/>
                  </a:lnTo>
                  <a:lnTo>
                    <a:pt x="62" y="0"/>
                  </a:lnTo>
                  <a:lnTo>
                    <a:pt x="40" y="15"/>
                  </a:lnTo>
                  <a:lnTo>
                    <a:pt x="17" y="13"/>
                  </a:lnTo>
                  <a:lnTo>
                    <a:pt x="5" y="3"/>
                  </a:lnTo>
                  <a:lnTo>
                    <a:pt x="5" y="45"/>
                  </a:lnTo>
                  <a:lnTo>
                    <a:pt x="0" y="65"/>
                  </a:lnTo>
                  <a:lnTo>
                    <a:pt x="0" y="87"/>
                  </a:lnTo>
                  <a:lnTo>
                    <a:pt x="22" y="8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37" name="Freeform 256"/>
            <p:cNvSpPr>
              <a:spLocks/>
            </p:cNvSpPr>
            <p:nvPr/>
          </p:nvSpPr>
          <p:spPr bwMode="auto">
            <a:xfrm>
              <a:off x="4928709" y="2305273"/>
              <a:ext cx="143156" cy="141846"/>
            </a:xfrm>
            <a:custGeom>
              <a:avLst/>
              <a:gdLst>
                <a:gd name="T0" fmla="*/ 0 w 102"/>
                <a:gd name="T1" fmla="*/ 142875 h 102"/>
                <a:gd name="T2" fmla="*/ 19050 w 102"/>
                <a:gd name="T3" fmla="*/ 158750 h 102"/>
                <a:gd name="T4" fmla="*/ 55563 w 102"/>
                <a:gd name="T5" fmla="*/ 161925 h 102"/>
                <a:gd name="T6" fmla="*/ 90488 w 102"/>
                <a:gd name="T7" fmla="*/ 138113 h 102"/>
                <a:gd name="T8" fmla="*/ 117475 w 102"/>
                <a:gd name="T9" fmla="*/ 119063 h 102"/>
                <a:gd name="T10" fmla="*/ 157163 w 102"/>
                <a:gd name="T11" fmla="*/ 95250 h 102"/>
                <a:gd name="T12" fmla="*/ 161925 w 102"/>
                <a:gd name="T13" fmla="*/ 68263 h 102"/>
                <a:gd name="T14" fmla="*/ 161925 w 102"/>
                <a:gd name="T15" fmla="*/ 31750 h 102"/>
                <a:gd name="T16" fmla="*/ 153988 w 102"/>
                <a:gd name="T17" fmla="*/ 0 h 102"/>
                <a:gd name="T18" fmla="*/ 114300 w 102"/>
                <a:gd name="T19" fmla="*/ 7938 h 102"/>
                <a:gd name="T20" fmla="*/ 87313 w 102"/>
                <a:gd name="T21" fmla="*/ 7938 h 102"/>
                <a:gd name="T22" fmla="*/ 39688 w 102"/>
                <a:gd name="T23" fmla="*/ 15875 h 102"/>
                <a:gd name="T24" fmla="*/ 15875 w 102"/>
                <a:gd name="T25" fmla="*/ 20638 h 102"/>
                <a:gd name="T26" fmla="*/ 7938 w 102"/>
                <a:gd name="T27" fmla="*/ 47625 h 102"/>
                <a:gd name="T28" fmla="*/ 15875 w 102"/>
                <a:gd name="T29" fmla="*/ 79375 h 102"/>
                <a:gd name="T30" fmla="*/ 39688 w 102"/>
                <a:gd name="T31" fmla="*/ 95250 h 102"/>
                <a:gd name="T32" fmla="*/ 26988 w 102"/>
                <a:gd name="T33" fmla="*/ 127000 h 102"/>
                <a:gd name="T34" fmla="*/ 0 w 102"/>
                <a:gd name="T35" fmla="*/ 142875 h 10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02" h="102">
                  <a:moveTo>
                    <a:pt x="0" y="90"/>
                  </a:moveTo>
                  <a:lnTo>
                    <a:pt x="12" y="100"/>
                  </a:lnTo>
                  <a:lnTo>
                    <a:pt x="35" y="102"/>
                  </a:lnTo>
                  <a:lnTo>
                    <a:pt x="57" y="87"/>
                  </a:lnTo>
                  <a:lnTo>
                    <a:pt x="74" y="75"/>
                  </a:lnTo>
                  <a:lnTo>
                    <a:pt x="99" y="60"/>
                  </a:lnTo>
                  <a:lnTo>
                    <a:pt x="102" y="43"/>
                  </a:lnTo>
                  <a:lnTo>
                    <a:pt x="102" y="20"/>
                  </a:lnTo>
                  <a:lnTo>
                    <a:pt x="97" y="0"/>
                  </a:lnTo>
                  <a:lnTo>
                    <a:pt x="72" y="5"/>
                  </a:lnTo>
                  <a:lnTo>
                    <a:pt x="55" y="5"/>
                  </a:lnTo>
                  <a:lnTo>
                    <a:pt x="25" y="10"/>
                  </a:lnTo>
                  <a:lnTo>
                    <a:pt x="10" y="13"/>
                  </a:lnTo>
                  <a:lnTo>
                    <a:pt x="5" y="30"/>
                  </a:lnTo>
                  <a:lnTo>
                    <a:pt x="10" y="50"/>
                  </a:lnTo>
                  <a:lnTo>
                    <a:pt x="25" y="60"/>
                  </a:lnTo>
                  <a:lnTo>
                    <a:pt x="17" y="80"/>
                  </a:lnTo>
                  <a:lnTo>
                    <a:pt x="0" y="9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38" name="Freeform 257"/>
            <p:cNvSpPr>
              <a:spLocks/>
            </p:cNvSpPr>
            <p:nvPr/>
          </p:nvSpPr>
          <p:spPr bwMode="auto">
            <a:xfrm>
              <a:off x="5546238" y="2267727"/>
              <a:ext cx="328413" cy="293426"/>
            </a:xfrm>
            <a:custGeom>
              <a:avLst/>
              <a:gdLst>
                <a:gd name="T0" fmla="*/ 371475 w 234"/>
                <a:gd name="T1" fmla="*/ 55562 h 211"/>
                <a:gd name="T2" fmla="*/ 311150 w 234"/>
                <a:gd name="T3" fmla="*/ 50800 h 211"/>
                <a:gd name="T4" fmla="*/ 279400 w 234"/>
                <a:gd name="T5" fmla="*/ 39687 h 211"/>
                <a:gd name="T6" fmla="*/ 263525 w 234"/>
                <a:gd name="T7" fmla="*/ 4762 h 211"/>
                <a:gd name="T8" fmla="*/ 252413 w 234"/>
                <a:gd name="T9" fmla="*/ 0 h 211"/>
                <a:gd name="T10" fmla="*/ 241300 w 234"/>
                <a:gd name="T11" fmla="*/ 23812 h 211"/>
                <a:gd name="T12" fmla="*/ 196850 w 234"/>
                <a:gd name="T13" fmla="*/ 34925 h 211"/>
                <a:gd name="T14" fmla="*/ 177800 w 234"/>
                <a:gd name="T15" fmla="*/ 42862 h 211"/>
                <a:gd name="T16" fmla="*/ 157163 w 234"/>
                <a:gd name="T17" fmla="*/ 34925 h 211"/>
                <a:gd name="T18" fmla="*/ 119063 w 234"/>
                <a:gd name="T19" fmla="*/ 31750 h 211"/>
                <a:gd name="T20" fmla="*/ 106363 w 234"/>
                <a:gd name="T21" fmla="*/ 42862 h 211"/>
                <a:gd name="T22" fmla="*/ 82550 w 234"/>
                <a:gd name="T23" fmla="*/ 47625 h 211"/>
                <a:gd name="T24" fmla="*/ 74613 w 234"/>
                <a:gd name="T25" fmla="*/ 63500 h 211"/>
                <a:gd name="T26" fmla="*/ 55563 w 234"/>
                <a:gd name="T27" fmla="*/ 74612 h 211"/>
                <a:gd name="T28" fmla="*/ 50800 w 234"/>
                <a:gd name="T29" fmla="*/ 98425 h 211"/>
                <a:gd name="T30" fmla="*/ 23813 w 234"/>
                <a:gd name="T31" fmla="*/ 103187 h 211"/>
                <a:gd name="T32" fmla="*/ 0 w 234"/>
                <a:gd name="T33" fmla="*/ 127000 h 211"/>
                <a:gd name="T34" fmla="*/ 3175 w 234"/>
                <a:gd name="T35" fmla="*/ 169862 h 211"/>
                <a:gd name="T36" fmla="*/ 0 w 234"/>
                <a:gd name="T37" fmla="*/ 241300 h 211"/>
                <a:gd name="T38" fmla="*/ 31750 w 234"/>
                <a:gd name="T39" fmla="*/ 241300 h 211"/>
                <a:gd name="T40" fmla="*/ 42863 w 234"/>
                <a:gd name="T41" fmla="*/ 273050 h 211"/>
                <a:gd name="T42" fmla="*/ 26988 w 234"/>
                <a:gd name="T43" fmla="*/ 292100 h 211"/>
                <a:gd name="T44" fmla="*/ 23813 w 234"/>
                <a:gd name="T45" fmla="*/ 319087 h 211"/>
                <a:gd name="T46" fmla="*/ 55563 w 234"/>
                <a:gd name="T47" fmla="*/ 334962 h 211"/>
                <a:gd name="T48" fmla="*/ 66675 w 234"/>
                <a:gd name="T49" fmla="*/ 311150 h 211"/>
                <a:gd name="T50" fmla="*/ 149225 w 234"/>
                <a:gd name="T51" fmla="*/ 304800 h 211"/>
                <a:gd name="T52" fmla="*/ 161925 w 234"/>
                <a:gd name="T53" fmla="*/ 273050 h 211"/>
                <a:gd name="T54" fmla="*/ 185738 w 234"/>
                <a:gd name="T55" fmla="*/ 257175 h 211"/>
                <a:gd name="T56" fmla="*/ 212725 w 234"/>
                <a:gd name="T57" fmla="*/ 236537 h 211"/>
                <a:gd name="T58" fmla="*/ 241300 w 234"/>
                <a:gd name="T59" fmla="*/ 233362 h 211"/>
                <a:gd name="T60" fmla="*/ 249238 w 234"/>
                <a:gd name="T61" fmla="*/ 201612 h 211"/>
                <a:gd name="T62" fmla="*/ 263525 w 234"/>
                <a:gd name="T63" fmla="*/ 188912 h 211"/>
                <a:gd name="T64" fmla="*/ 276225 w 234"/>
                <a:gd name="T65" fmla="*/ 158750 h 211"/>
                <a:gd name="T66" fmla="*/ 287338 w 234"/>
                <a:gd name="T67" fmla="*/ 122237 h 211"/>
                <a:gd name="T68" fmla="*/ 295275 w 234"/>
                <a:gd name="T69" fmla="*/ 90487 h 211"/>
                <a:gd name="T70" fmla="*/ 323850 w 234"/>
                <a:gd name="T71" fmla="*/ 82550 h 211"/>
                <a:gd name="T72" fmla="*/ 339725 w 234"/>
                <a:gd name="T73" fmla="*/ 87312 h 211"/>
                <a:gd name="T74" fmla="*/ 363538 w 234"/>
                <a:gd name="T75" fmla="*/ 98425 h 211"/>
                <a:gd name="T76" fmla="*/ 371475 w 234"/>
                <a:gd name="T77" fmla="*/ 55562 h 211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234" h="211">
                  <a:moveTo>
                    <a:pt x="234" y="35"/>
                  </a:moveTo>
                  <a:lnTo>
                    <a:pt x="196" y="32"/>
                  </a:lnTo>
                  <a:lnTo>
                    <a:pt x="176" y="25"/>
                  </a:lnTo>
                  <a:lnTo>
                    <a:pt x="166" y="3"/>
                  </a:lnTo>
                  <a:lnTo>
                    <a:pt x="159" y="0"/>
                  </a:lnTo>
                  <a:lnTo>
                    <a:pt x="152" y="15"/>
                  </a:lnTo>
                  <a:lnTo>
                    <a:pt x="124" y="22"/>
                  </a:lnTo>
                  <a:lnTo>
                    <a:pt x="112" y="27"/>
                  </a:lnTo>
                  <a:lnTo>
                    <a:pt x="99" y="22"/>
                  </a:lnTo>
                  <a:lnTo>
                    <a:pt x="75" y="20"/>
                  </a:lnTo>
                  <a:lnTo>
                    <a:pt x="67" y="27"/>
                  </a:lnTo>
                  <a:lnTo>
                    <a:pt x="52" y="30"/>
                  </a:lnTo>
                  <a:lnTo>
                    <a:pt x="47" y="40"/>
                  </a:lnTo>
                  <a:lnTo>
                    <a:pt x="35" y="47"/>
                  </a:lnTo>
                  <a:lnTo>
                    <a:pt x="32" y="62"/>
                  </a:lnTo>
                  <a:lnTo>
                    <a:pt x="15" y="65"/>
                  </a:lnTo>
                  <a:lnTo>
                    <a:pt x="0" y="80"/>
                  </a:lnTo>
                  <a:lnTo>
                    <a:pt x="2" y="107"/>
                  </a:lnTo>
                  <a:lnTo>
                    <a:pt x="0" y="152"/>
                  </a:lnTo>
                  <a:lnTo>
                    <a:pt x="20" y="152"/>
                  </a:lnTo>
                  <a:lnTo>
                    <a:pt x="27" y="172"/>
                  </a:lnTo>
                  <a:lnTo>
                    <a:pt x="17" y="184"/>
                  </a:lnTo>
                  <a:lnTo>
                    <a:pt x="15" y="201"/>
                  </a:lnTo>
                  <a:lnTo>
                    <a:pt x="35" y="211"/>
                  </a:lnTo>
                  <a:lnTo>
                    <a:pt x="42" y="196"/>
                  </a:lnTo>
                  <a:lnTo>
                    <a:pt x="94" y="192"/>
                  </a:lnTo>
                  <a:lnTo>
                    <a:pt x="102" y="172"/>
                  </a:lnTo>
                  <a:lnTo>
                    <a:pt x="117" y="162"/>
                  </a:lnTo>
                  <a:lnTo>
                    <a:pt x="134" y="149"/>
                  </a:lnTo>
                  <a:lnTo>
                    <a:pt x="152" y="147"/>
                  </a:lnTo>
                  <a:lnTo>
                    <a:pt x="157" y="127"/>
                  </a:lnTo>
                  <a:lnTo>
                    <a:pt x="166" y="119"/>
                  </a:lnTo>
                  <a:lnTo>
                    <a:pt x="174" y="100"/>
                  </a:lnTo>
                  <a:lnTo>
                    <a:pt x="181" y="77"/>
                  </a:lnTo>
                  <a:lnTo>
                    <a:pt x="186" y="57"/>
                  </a:lnTo>
                  <a:lnTo>
                    <a:pt x="204" y="52"/>
                  </a:lnTo>
                  <a:lnTo>
                    <a:pt x="214" y="55"/>
                  </a:lnTo>
                  <a:lnTo>
                    <a:pt x="229" y="62"/>
                  </a:lnTo>
                  <a:lnTo>
                    <a:pt x="234" y="3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39" name="Freeform 258"/>
            <p:cNvSpPr>
              <a:spLocks/>
            </p:cNvSpPr>
            <p:nvPr/>
          </p:nvSpPr>
          <p:spPr bwMode="auto">
            <a:xfrm>
              <a:off x="5339925" y="2157864"/>
              <a:ext cx="314377" cy="221114"/>
            </a:xfrm>
            <a:custGeom>
              <a:avLst/>
              <a:gdLst>
                <a:gd name="T0" fmla="*/ 352425 w 224"/>
                <a:gd name="T1" fmla="*/ 157163 h 159"/>
                <a:gd name="T2" fmla="*/ 339725 w 224"/>
                <a:gd name="T3" fmla="*/ 168275 h 159"/>
                <a:gd name="T4" fmla="*/ 315913 w 224"/>
                <a:gd name="T5" fmla="*/ 173038 h 159"/>
                <a:gd name="T6" fmla="*/ 307975 w 224"/>
                <a:gd name="T7" fmla="*/ 188913 h 159"/>
                <a:gd name="T8" fmla="*/ 288925 w 224"/>
                <a:gd name="T9" fmla="*/ 200025 h 159"/>
                <a:gd name="T10" fmla="*/ 284163 w 224"/>
                <a:gd name="T11" fmla="*/ 223838 h 159"/>
                <a:gd name="T12" fmla="*/ 257175 w 224"/>
                <a:gd name="T13" fmla="*/ 228600 h 159"/>
                <a:gd name="T14" fmla="*/ 233363 w 224"/>
                <a:gd name="T15" fmla="*/ 252413 h 159"/>
                <a:gd name="T16" fmla="*/ 241300 w 224"/>
                <a:gd name="T17" fmla="*/ 188913 h 159"/>
                <a:gd name="T18" fmla="*/ 201613 w 224"/>
                <a:gd name="T19" fmla="*/ 168275 h 159"/>
                <a:gd name="T20" fmla="*/ 158750 w 224"/>
                <a:gd name="T21" fmla="*/ 138113 h 159"/>
                <a:gd name="T22" fmla="*/ 127000 w 224"/>
                <a:gd name="T23" fmla="*/ 133350 h 159"/>
                <a:gd name="T24" fmla="*/ 74613 w 224"/>
                <a:gd name="T25" fmla="*/ 125413 h 159"/>
                <a:gd name="T26" fmla="*/ 63500 w 224"/>
                <a:gd name="T27" fmla="*/ 149225 h 159"/>
                <a:gd name="T28" fmla="*/ 36513 w 224"/>
                <a:gd name="T29" fmla="*/ 160338 h 159"/>
                <a:gd name="T30" fmla="*/ 31750 w 224"/>
                <a:gd name="T31" fmla="*/ 125413 h 159"/>
                <a:gd name="T32" fmla="*/ 28575 w 224"/>
                <a:gd name="T33" fmla="*/ 106363 h 159"/>
                <a:gd name="T34" fmla="*/ 20638 w 224"/>
                <a:gd name="T35" fmla="*/ 90488 h 159"/>
                <a:gd name="T36" fmla="*/ 15875 w 224"/>
                <a:gd name="T37" fmla="*/ 58738 h 159"/>
                <a:gd name="T38" fmla="*/ 4763 w 224"/>
                <a:gd name="T39" fmla="*/ 46038 h 159"/>
                <a:gd name="T40" fmla="*/ 12700 w 224"/>
                <a:gd name="T41" fmla="*/ 34925 h 159"/>
                <a:gd name="T42" fmla="*/ 0 w 224"/>
                <a:gd name="T43" fmla="*/ 26988 h 159"/>
                <a:gd name="T44" fmla="*/ 0 w 224"/>
                <a:gd name="T45" fmla="*/ 7938 h 159"/>
                <a:gd name="T46" fmla="*/ 31750 w 224"/>
                <a:gd name="T47" fmla="*/ 34925 h 159"/>
                <a:gd name="T48" fmla="*/ 47625 w 224"/>
                <a:gd name="T49" fmla="*/ 11113 h 159"/>
                <a:gd name="T50" fmla="*/ 71438 w 224"/>
                <a:gd name="T51" fmla="*/ 0 h 159"/>
                <a:gd name="T52" fmla="*/ 95250 w 224"/>
                <a:gd name="T53" fmla="*/ 7938 h 159"/>
                <a:gd name="T54" fmla="*/ 95250 w 224"/>
                <a:gd name="T55" fmla="*/ 26988 h 159"/>
                <a:gd name="T56" fmla="*/ 122238 w 224"/>
                <a:gd name="T57" fmla="*/ 34925 h 159"/>
                <a:gd name="T58" fmla="*/ 158750 w 224"/>
                <a:gd name="T59" fmla="*/ 46038 h 159"/>
                <a:gd name="T60" fmla="*/ 161925 w 224"/>
                <a:gd name="T61" fmla="*/ 26988 h 159"/>
                <a:gd name="T62" fmla="*/ 177800 w 224"/>
                <a:gd name="T63" fmla="*/ 19050 h 159"/>
                <a:gd name="T64" fmla="*/ 198438 w 224"/>
                <a:gd name="T65" fmla="*/ 11113 h 159"/>
                <a:gd name="T66" fmla="*/ 206375 w 224"/>
                <a:gd name="T67" fmla="*/ 26988 h 159"/>
                <a:gd name="T68" fmla="*/ 220663 w 224"/>
                <a:gd name="T69" fmla="*/ 38100 h 159"/>
                <a:gd name="T70" fmla="*/ 214313 w 224"/>
                <a:gd name="T71" fmla="*/ 50800 h 159"/>
                <a:gd name="T72" fmla="*/ 236538 w 224"/>
                <a:gd name="T73" fmla="*/ 58738 h 159"/>
                <a:gd name="T74" fmla="*/ 249238 w 224"/>
                <a:gd name="T75" fmla="*/ 58738 h 159"/>
                <a:gd name="T76" fmla="*/ 265113 w 224"/>
                <a:gd name="T77" fmla="*/ 66675 h 159"/>
                <a:gd name="T78" fmla="*/ 257175 w 224"/>
                <a:gd name="T79" fmla="*/ 85725 h 159"/>
                <a:gd name="T80" fmla="*/ 323850 w 224"/>
                <a:gd name="T81" fmla="*/ 141288 h 159"/>
                <a:gd name="T82" fmla="*/ 339725 w 224"/>
                <a:gd name="T83" fmla="*/ 130175 h 159"/>
                <a:gd name="T84" fmla="*/ 355600 w 224"/>
                <a:gd name="T85" fmla="*/ 138113 h 159"/>
                <a:gd name="T86" fmla="*/ 352425 w 224"/>
                <a:gd name="T87" fmla="*/ 157163 h 15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24" h="159">
                  <a:moveTo>
                    <a:pt x="222" y="99"/>
                  </a:moveTo>
                  <a:lnTo>
                    <a:pt x="214" y="106"/>
                  </a:lnTo>
                  <a:lnTo>
                    <a:pt x="199" y="109"/>
                  </a:lnTo>
                  <a:lnTo>
                    <a:pt x="194" y="119"/>
                  </a:lnTo>
                  <a:lnTo>
                    <a:pt x="182" y="126"/>
                  </a:lnTo>
                  <a:lnTo>
                    <a:pt x="179" y="141"/>
                  </a:lnTo>
                  <a:lnTo>
                    <a:pt x="162" y="144"/>
                  </a:lnTo>
                  <a:lnTo>
                    <a:pt x="147" y="159"/>
                  </a:lnTo>
                  <a:lnTo>
                    <a:pt x="152" y="119"/>
                  </a:lnTo>
                  <a:lnTo>
                    <a:pt x="127" y="106"/>
                  </a:lnTo>
                  <a:lnTo>
                    <a:pt x="100" y="87"/>
                  </a:lnTo>
                  <a:lnTo>
                    <a:pt x="80" y="84"/>
                  </a:lnTo>
                  <a:lnTo>
                    <a:pt x="47" y="79"/>
                  </a:lnTo>
                  <a:lnTo>
                    <a:pt x="40" y="94"/>
                  </a:lnTo>
                  <a:lnTo>
                    <a:pt x="23" y="101"/>
                  </a:lnTo>
                  <a:lnTo>
                    <a:pt x="20" y="79"/>
                  </a:lnTo>
                  <a:lnTo>
                    <a:pt x="18" y="67"/>
                  </a:lnTo>
                  <a:lnTo>
                    <a:pt x="13" y="57"/>
                  </a:lnTo>
                  <a:lnTo>
                    <a:pt x="10" y="37"/>
                  </a:lnTo>
                  <a:lnTo>
                    <a:pt x="3" y="29"/>
                  </a:lnTo>
                  <a:lnTo>
                    <a:pt x="8" y="22"/>
                  </a:lnTo>
                  <a:lnTo>
                    <a:pt x="0" y="17"/>
                  </a:lnTo>
                  <a:lnTo>
                    <a:pt x="0" y="5"/>
                  </a:lnTo>
                  <a:lnTo>
                    <a:pt x="20" y="22"/>
                  </a:lnTo>
                  <a:lnTo>
                    <a:pt x="30" y="7"/>
                  </a:lnTo>
                  <a:lnTo>
                    <a:pt x="45" y="0"/>
                  </a:lnTo>
                  <a:lnTo>
                    <a:pt x="60" y="5"/>
                  </a:lnTo>
                  <a:lnTo>
                    <a:pt x="60" y="17"/>
                  </a:lnTo>
                  <a:lnTo>
                    <a:pt x="77" y="22"/>
                  </a:lnTo>
                  <a:lnTo>
                    <a:pt x="100" y="29"/>
                  </a:lnTo>
                  <a:lnTo>
                    <a:pt x="102" y="17"/>
                  </a:lnTo>
                  <a:lnTo>
                    <a:pt x="112" y="12"/>
                  </a:lnTo>
                  <a:lnTo>
                    <a:pt x="125" y="7"/>
                  </a:lnTo>
                  <a:lnTo>
                    <a:pt x="130" y="17"/>
                  </a:lnTo>
                  <a:lnTo>
                    <a:pt x="139" y="24"/>
                  </a:lnTo>
                  <a:lnTo>
                    <a:pt x="135" y="32"/>
                  </a:lnTo>
                  <a:lnTo>
                    <a:pt x="149" y="37"/>
                  </a:lnTo>
                  <a:lnTo>
                    <a:pt x="157" y="37"/>
                  </a:lnTo>
                  <a:lnTo>
                    <a:pt x="167" y="42"/>
                  </a:lnTo>
                  <a:lnTo>
                    <a:pt x="162" y="54"/>
                  </a:lnTo>
                  <a:lnTo>
                    <a:pt x="204" y="89"/>
                  </a:lnTo>
                  <a:lnTo>
                    <a:pt x="214" y="82"/>
                  </a:lnTo>
                  <a:lnTo>
                    <a:pt x="224" y="87"/>
                  </a:lnTo>
                  <a:lnTo>
                    <a:pt x="222" y="9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40" name="Freeform 259"/>
            <p:cNvSpPr>
              <a:spLocks/>
            </p:cNvSpPr>
            <p:nvPr/>
          </p:nvSpPr>
          <p:spPr bwMode="auto">
            <a:xfrm>
              <a:off x="5703424" y="2188457"/>
              <a:ext cx="202101" cy="127938"/>
            </a:xfrm>
            <a:custGeom>
              <a:avLst/>
              <a:gdLst>
                <a:gd name="T0" fmla="*/ 71438 w 144"/>
                <a:gd name="T1" fmla="*/ 15875 h 92"/>
                <a:gd name="T2" fmla="*/ 55563 w 144"/>
                <a:gd name="T3" fmla="*/ 47625 h 92"/>
                <a:gd name="T4" fmla="*/ 31750 w 144"/>
                <a:gd name="T5" fmla="*/ 79375 h 92"/>
                <a:gd name="T6" fmla="*/ 0 w 144"/>
                <a:gd name="T7" fmla="*/ 133350 h 92"/>
                <a:gd name="T8" fmla="*/ 19050 w 144"/>
                <a:gd name="T9" fmla="*/ 125413 h 92"/>
                <a:gd name="T10" fmla="*/ 63500 w 144"/>
                <a:gd name="T11" fmla="*/ 114300 h 92"/>
                <a:gd name="T12" fmla="*/ 74613 w 144"/>
                <a:gd name="T13" fmla="*/ 90488 h 92"/>
                <a:gd name="T14" fmla="*/ 85725 w 144"/>
                <a:gd name="T15" fmla="*/ 95250 h 92"/>
                <a:gd name="T16" fmla="*/ 101600 w 144"/>
                <a:gd name="T17" fmla="*/ 130175 h 92"/>
                <a:gd name="T18" fmla="*/ 133350 w 144"/>
                <a:gd name="T19" fmla="*/ 141288 h 92"/>
                <a:gd name="T20" fmla="*/ 193675 w 144"/>
                <a:gd name="T21" fmla="*/ 146050 h 92"/>
                <a:gd name="T22" fmla="*/ 193675 w 144"/>
                <a:gd name="T23" fmla="*/ 119063 h 92"/>
                <a:gd name="T24" fmla="*/ 188913 w 144"/>
                <a:gd name="T25" fmla="*/ 122238 h 92"/>
                <a:gd name="T26" fmla="*/ 157163 w 144"/>
                <a:gd name="T27" fmla="*/ 103188 h 92"/>
                <a:gd name="T28" fmla="*/ 161925 w 144"/>
                <a:gd name="T29" fmla="*/ 58738 h 92"/>
                <a:gd name="T30" fmla="*/ 185738 w 144"/>
                <a:gd name="T31" fmla="*/ 42863 h 92"/>
                <a:gd name="T32" fmla="*/ 228600 w 144"/>
                <a:gd name="T33" fmla="*/ 71438 h 92"/>
                <a:gd name="T34" fmla="*/ 201613 w 144"/>
                <a:gd name="T35" fmla="*/ 0 h 92"/>
                <a:gd name="T36" fmla="*/ 169863 w 144"/>
                <a:gd name="T37" fmla="*/ 23813 h 92"/>
                <a:gd name="T38" fmla="*/ 138113 w 144"/>
                <a:gd name="T39" fmla="*/ 26988 h 92"/>
                <a:gd name="T40" fmla="*/ 71438 w 144"/>
                <a:gd name="T41" fmla="*/ 15875 h 9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44" h="92">
                  <a:moveTo>
                    <a:pt x="45" y="10"/>
                  </a:moveTo>
                  <a:lnTo>
                    <a:pt x="35" y="30"/>
                  </a:lnTo>
                  <a:lnTo>
                    <a:pt x="20" y="50"/>
                  </a:lnTo>
                  <a:lnTo>
                    <a:pt x="0" y="84"/>
                  </a:lnTo>
                  <a:lnTo>
                    <a:pt x="12" y="79"/>
                  </a:lnTo>
                  <a:lnTo>
                    <a:pt x="40" y="72"/>
                  </a:lnTo>
                  <a:lnTo>
                    <a:pt x="47" y="57"/>
                  </a:lnTo>
                  <a:lnTo>
                    <a:pt x="54" y="60"/>
                  </a:lnTo>
                  <a:lnTo>
                    <a:pt x="64" y="82"/>
                  </a:lnTo>
                  <a:lnTo>
                    <a:pt x="84" y="89"/>
                  </a:lnTo>
                  <a:lnTo>
                    <a:pt x="122" y="92"/>
                  </a:lnTo>
                  <a:lnTo>
                    <a:pt x="122" y="75"/>
                  </a:lnTo>
                  <a:lnTo>
                    <a:pt x="119" y="77"/>
                  </a:lnTo>
                  <a:lnTo>
                    <a:pt x="99" y="65"/>
                  </a:lnTo>
                  <a:lnTo>
                    <a:pt x="102" y="37"/>
                  </a:lnTo>
                  <a:lnTo>
                    <a:pt x="117" y="27"/>
                  </a:lnTo>
                  <a:lnTo>
                    <a:pt x="144" y="45"/>
                  </a:lnTo>
                  <a:lnTo>
                    <a:pt x="127" y="0"/>
                  </a:lnTo>
                  <a:lnTo>
                    <a:pt x="107" y="15"/>
                  </a:lnTo>
                  <a:lnTo>
                    <a:pt x="87" y="17"/>
                  </a:lnTo>
                  <a:lnTo>
                    <a:pt x="45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41" name="Freeform 260"/>
            <p:cNvSpPr>
              <a:spLocks/>
            </p:cNvSpPr>
            <p:nvPr/>
          </p:nvSpPr>
          <p:spPr bwMode="auto">
            <a:xfrm>
              <a:off x="5447994" y="2022973"/>
              <a:ext cx="318586" cy="282306"/>
            </a:xfrm>
            <a:custGeom>
              <a:avLst/>
              <a:gdLst>
                <a:gd name="T0" fmla="*/ 288925 w 227"/>
                <a:gd name="T1" fmla="*/ 322262 h 203"/>
                <a:gd name="T2" fmla="*/ 268288 w 227"/>
                <a:gd name="T3" fmla="*/ 314325 h 203"/>
                <a:gd name="T4" fmla="*/ 230188 w 227"/>
                <a:gd name="T5" fmla="*/ 311150 h 203"/>
                <a:gd name="T6" fmla="*/ 233363 w 227"/>
                <a:gd name="T7" fmla="*/ 292100 h 203"/>
                <a:gd name="T8" fmla="*/ 217488 w 227"/>
                <a:gd name="T9" fmla="*/ 284162 h 203"/>
                <a:gd name="T10" fmla="*/ 201613 w 227"/>
                <a:gd name="T11" fmla="*/ 295275 h 203"/>
                <a:gd name="T12" fmla="*/ 134938 w 227"/>
                <a:gd name="T13" fmla="*/ 239712 h 203"/>
                <a:gd name="T14" fmla="*/ 142875 w 227"/>
                <a:gd name="T15" fmla="*/ 220662 h 203"/>
                <a:gd name="T16" fmla="*/ 127000 w 227"/>
                <a:gd name="T17" fmla="*/ 212725 h 203"/>
                <a:gd name="T18" fmla="*/ 114300 w 227"/>
                <a:gd name="T19" fmla="*/ 212725 h 203"/>
                <a:gd name="T20" fmla="*/ 92075 w 227"/>
                <a:gd name="T21" fmla="*/ 204787 h 203"/>
                <a:gd name="T22" fmla="*/ 98425 w 227"/>
                <a:gd name="T23" fmla="*/ 192087 h 203"/>
                <a:gd name="T24" fmla="*/ 84138 w 227"/>
                <a:gd name="T25" fmla="*/ 180975 h 203"/>
                <a:gd name="T26" fmla="*/ 76200 w 227"/>
                <a:gd name="T27" fmla="*/ 165100 h 203"/>
                <a:gd name="T28" fmla="*/ 55563 w 227"/>
                <a:gd name="T29" fmla="*/ 173037 h 203"/>
                <a:gd name="T30" fmla="*/ 39688 w 227"/>
                <a:gd name="T31" fmla="*/ 180975 h 203"/>
                <a:gd name="T32" fmla="*/ 36513 w 227"/>
                <a:gd name="T33" fmla="*/ 200025 h 203"/>
                <a:gd name="T34" fmla="*/ 0 w 227"/>
                <a:gd name="T35" fmla="*/ 188912 h 203"/>
                <a:gd name="T36" fmla="*/ 20638 w 227"/>
                <a:gd name="T37" fmla="*/ 46037 h 203"/>
                <a:gd name="T38" fmla="*/ 79375 w 227"/>
                <a:gd name="T39" fmla="*/ 0 h 203"/>
                <a:gd name="T40" fmla="*/ 87313 w 227"/>
                <a:gd name="T41" fmla="*/ 69850 h 203"/>
                <a:gd name="T42" fmla="*/ 114300 w 227"/>
                <a:gd name="T43" fmla="*/ 69850 h 203"/>
                <a:gd name="T44" fmla="*/ 130175 w 227"/>
                <a:gd name="T45" fmla="*/ 85725 h 203"/>
                <a:gd name="T46" fmla="*/ 166688 w 227"/>
                <a:gd name="T47" fmla="*/ 85725 h 203"/>
                <a:gd name="T48" fmla="*/ 166688 w 227"/>
                <a:gd name="T49" fmla="*/ 38100 h 203"/>
                <a:gd name="T50" fmla="*/ 185738 w 227"/>
                <a:gd name="T51" fmla="*/ 74612 h 203"/>
                <a:gd name="T52" fmla="*/ 193675 w 227"/>
                <a:gd name="T53" fmla="*/ 98425 h 203"/>
                <a:gd name="T54" fmla="*/ 230188 w 227"/>
                <a:gd name="T55" fmla="*/ 85725 h 203"/>
                <a:gd name="T56" fmla="*/ 260350 w 227"/>
                <a:gd name="T57" fmla="*/ 93662 h 203"/>
                <a:gd name="T58" fmla="*/ 292100 w 227"/>
                <a:gd name="T59" fmla="*/ 106362 h 203"/>
                <a:gd name="T60" fmla="*/ 296863 w 227"/>
                <a:gd name="T61" fmla="*/ 149225 h 203"/>
                <a:gd name="T62" fmla="*/ 304800 w 227"/>
                <a:gd name="T63" fmla="*/ 173037 h 203"/>
                <a:gd name="T64" fmla="*/ 339725 w 227"/>
                <a:gd name="T65" fmla="*/ 188912 h 203"/>
                <a:gd name="T66" fmla="*/ 360363 w 227"/>
                <a:gd name="T67" fmla="*/ 204787 h 203"/>
                <a:gd name="T68" fmla="*/ 344488 w 227"/>
                <a:gd name="T69" fmla="*/ 236537 h 203"/>
                <a:gd name="T70" fmla="*/ 320675 w 227"/>
                <a:gd name="T71" fmla="*/ 268287 h 203"/>
                <a:gd name="T72" fmla="*/ 288925 w 227"/>
                <a:gd name="T73" fmla="*/ 322262 h 20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27" h="203">
                  <a:moveTo>
                    <a:pt x="182" y="203"/>
                  </a:moveTo>
                  <a:lnTo>
                    <a:pt x="169" y="198"/>
                  </a:lnTo>
                  <a:lnTo>
                    <a:pt x="145" y="196"/>
                  </a:lnTo>
                  <a:lnTo>
                    <a:pt x="147" y="184"/>
                  </a:lnTo>
                  <a:lnTo>
                    <a:pt x="137" y="179"/>
                  </a:lnTo>
                  <a:lnTo>
                    <a:pt x="127" y="186"/>
                  </a:lnTo>
                  <a:lnTo>
                    <a:pt x="85" y="151"/>
                  </a:lnTo>
                  <a:lnTo>
                    <a:pt x="90" y="139"/>
                  </a:lnTo>
                  <a:lnTo>
                    <a:pt x="80" y="134"/>
                  </a:lnTo>
                  <a:lnTo>
                    <a:pt x="72" y="134"/>
                  </a:lnTo>
                  <a:lnTo>
                    <a:pt x="58" y="129"/>
                  </a:lnTo>
                  <a:lnTo>
                    <a:pt x="62" y="121"/>
                  </a:lnTo>
                  <a:lnTo>
                    <a:pt x="53" y="114"/>
                  </a:lnTo>
                  <a:lnTo>
                    <a:pt x="48" y="104"/>
                  </a:lnTo>
                  <a:lnTo>
                    <a:pt x="35" y="109"/>
                  </a:lnTo>
                  <a:lnTo>
                    <a:pt x="25" y="114"/>
                  </a:lnTo>
                  <a:lnTo>
                    <a:pt x="23" y="126"/>
                  </a:lnTo>
                  <a:lnTo>
                    <a:pt x="0" y="119"/>
                  </a:lnTo>
                  <a:lnTo>
                    <a:pt x="13" y="29"/>
                  </a:lnTo>
                  <a:lnTo>
                    <a:pt x="50" y="0"/>
                  </a:lnTo>
                  <a:lnTo>
                    <a:pt x="55" y="44"/>
                  </a:lnTo>
                  <a:lnTo>
                    <a:pt x="72" y="44"/>
                  </a:lnTo>
                  <a:lnTo>
                    <a:pt x="82" y="54"/>
                  </a:lnTo>
                  <a:lnTo>
                    <a:pt x="105" y="54"/>
                  </a:lnTo>
                  <a:lnTo>
                    <a:pt x="105" y="24"/>
                  </a:lnTo>
                  <a:lnTo>
                    <a:pt x="117" y="47"/>
                  </a:lnTo>
                  <a:lnTo>
                    <a:pt x="122" y="62"/>
                  </a:lnTo>
                  <a:lnTo>
                    <a:pt x="145" y="54"/>
                  </a:lnTo>
                  <a:lnTo>
                    <a:pt x="164" y="59"/>
                  </a:lnTo>
                  <a:lnTo>
                    <a:pt x="184" y="67"/>
                  </a:lnTo>
                  <a:lnTo>
                    <a:pt x="187" y="94"/>
                  </a:lnTo>
                  <a:lnTo>
                    <a:pt x="192" y="109"/>
                  </a:lnTo>
                  <a:lnTo>
                    <a:pt x="214" y="119"/>
                  </a:lnTo>
                  <a:lnTo>
                    <a:pt x="227" y="129"/>
                  </a:lnTo>
                  <a:lnTo>
                    <a:pt x="217" y="149"/>
                  </a:lnTo>
                  <a:lnTo>
                    <a:pt x="202" y="169"/>
                  </a:lnTo>
                  <a:lnTo>
                    <a:pt x="182" y="20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42" name="Freeform 261"/>
            <p:cNvSpPr>
              <a:spLocks/>
            </p:cNvSpPr>
            <p:nvPr/>
          </p:nvSpPr>
          <p:spPr bwMode="auto">
            <a:xfrm>
              <a:off x="5149053" y="2098070"/>
              <a:ext cx="129118" cy="148804"/>
            </a:xfrm>
            <a:custGeom>
              <a:avLst/>
              <a:gdLst>
                <a:gd name="T0" fmla="*/ 0 w 92"/>
                <a:gd name="T1" fmla="*/ 15875 h 107"/>
                <a:gd name="T2" fmla="*/ 11113 w 92"/>
                <a:gd name="T3" fmla="*/ 55562 h 107"/>
                <a:gd name="T4" fmla="*/ 30163 w 92"/>
                <a:gd name="T5" fmla="*/ 98425 h 107"/>
                <a:gd name="T6" fmla="*/ 58738 w 92"/>
                <a:gd name="T7" fmla="*/ 150812 h 107"/>
                <a:gd name="T8" fmla="*/ 34925 w 92"/>
                <a:gd name="T9" fmla="*/ 166687 h 107"/>
                <a:gd name="T10" fmla="*/ 69850 w 92"/>
                <a:gd name="T11" fmla="*/ 166687 h 107"/>
                <a:gd name="T12" fmla="*/ 77788 w 92"/>
                <a:gd name="T13" fmla="*/ 142875 h 107"/>
                <a:gd name="T14" fmla="*/ 93663 w 92"/>
                <a:gd name="T15" fmla="*/ 134937 h 107"/>
                <a:gd name="T16" fmla="*/ 106363 w 92"/>
                <a:gd name="T17" fmla="*/ 169862 h 107"/>
                <a:gd name="T18" fmla="*/ 122238 w 92"/>
                <a:gd name="T19" fmla="*/ 158750 h 107"/>
                <a:gd name="T20" fmla="*/ 130175 w 92"/>
                <a:gd name="T21" fmla="*/ 127000 h 107"/>
                <a:gd name="T22" fmla="*/ 146050 w 92"/>
                <a:gd name="T23" fmla="*/ 119062 h 107"/>
                <a:gd name="T24" fmla="*/ 141288 w 92"/>
                <a:gd name="T25" fmla="*/ 103187 h 107"/>
                <a:gd name="T26" fmla="*/ 114300 w 92"/>
                <a:gd name="T27" fmla="*/ 84137 h 107"/>
                <a:gd name="T28" fmla="*/ 85725 w 92"/>
                <a:gd name="T29" fmla="*/ 55562 h 107"/>
                <a:gd name="T30" fmla="*/ 53975 w 92"/>
                <a:gd name="T31" fmla="*/ 0 h 107"/>
                <a:gd name="T32" fmla="*/ 0 w 92"/>
                <a:gd name="T33" fmla="*/ 15875 h 10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92" h="107">
                  <a:moveTo>
                    <a:pt x="0" y="10"/>
                  </a:moveTo>
                  <a:lnTo>
                    <a:pt x="7" y="35"/>
                  </a:lnTo>
                  <a:lnTo>
                    <a:pt x="19" y="62"/>
                  </a:lnTo>
                  <a:lnTo>
                    <a:pt x="37" y="95"/>
                  </a:lnTo>
                  <a:lnTo>
                    <a:pt x="22" y="105"/>
                  </a:lnTo>
                  <a:lnTo>
                    <a:pt x="44" y="105"/>
                  </a:lnTo>
                  <a:lnTo>
                    <a:pt x="49" y="90"/>
                  </a:lnTo>
                  <a:lnTo>
                    <a:pt x="59" y="85"/>
                  </a:lnTo>
                  <a:lnTo>
                    <a:pt x="67" y="107"/>
                  </a:lnTo>
                  <a:lnTo>
                    <a:pt x="77" y="100"/>
                  </a:lnTo>
                  <a:lnTo>
                    <a:pt x="82" y="80"/>
                  </a:lnTo>
                  <a:lnTo>
                    <a:pt x="92" y="75"/>
                  </a:lnTo>
                  <a:lnTo>
                    <a:pt x="89" y="65"/>
                  </a:lnTo>
                  <a:lnTo>
                    <a:pt x="72" y="53"/>
                  </a:lnTo>
                  <a:lnTo>
                    <a:pt x="54" y="35"/>
                  </a:lnTo>
                  <a:lnTo>
                    <a:pt x="3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43" name="Freeform 262"/>
            <p:cNvSpPr>
              <a:spLocks/>
            </p:cNvSpPr>
            <p:nvPr/>
          </p:nvSpPr>
          <p:spPr bwMode="auto">
            <a:xfrm>
              <a:off x="3679623" y="2986695"/>
              <a:ext cx="84206" cy="25033"/>
            </a:xfrm>
            <a:custGeom>
              <a:avLst/>
              <a:gdLst>
                <a:gd name="T0" fmla="*/ 7938 w 60"/>
                <a:gd name="T1" fmla="*/ 0 h 18"/>
                <a:gd name="T2" fmla="*/ 42863 w 60"/>
                <a:gd name="T3" fmla="*/ 4763 h 18"/>
                <a:gd name="T4" fmla="*/ 58738 w 60"/>
                <a:gd name="T5" fmla="*/ 0 h 18"/>
                <a:gd name="T6" fmla="*/ 95250 w 60"/>
                <a:gd name="T7" fmla="*/ 4763 h 18"/>
                <a:gd name="T8" fmla="*/ 95250 w 60"/>
                <a:gd name="T9" fmla="*/ 20638 h 18"/>
                <a:gd name="T10" fmla="*/ 74613 w 60"/>
                <a:gd name="T11" fmla="*/ 15875 h 18"/>
                <a:gd name="T12" fmla="*/ 58738 w 60"/>
                <a:gd name="T13" fmla="*/ 12700 h 18"/>
                <a:gd name="T14" fmla="*/ 31750 w 60"/>
                <a:gd name="T15" fmla="*/ 28575 h 18"/>
                <a:gd name="T16" fmla="*/ 0 w 60"/>
                <a:gd name="T17" fmla="*/ 23813 h 18"/>
                <a:gd name="T18" fmla="*/ 19050 w 60"/>
                <a:gd name="T19" fmla="*/ 12700 h 18"/>
                <a:gd name="T20" fmla="*/ 7938 w 60"/>
                <a:gd name="T21" fmla="*/ 0 h 1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18">
                  <a:moveTo>
                    <a:pt x="5" y="0"/>
                  </a:moveTo>
                  <a:lnTo>
                    <a:pt x="27" y="3"/>
                  </a:lnTo>
                  <a:lnTo>
                    <a:pt x="37" y="0"/>
                  </a:lnTo>
                  <a:lnTo>
                    <a:pt x="60" y="3"/>
                  </a:lnTo>
                  <a:lnTo>
                    <a:pt x="60" y="13"/>
                  </a:lnTo>
                  <a:lnTo>
                    <a:pt x="47" y="10"/>
                  </a:lnTo>
                  <a:lnTo>
                    <a:pt x="37" y="8"/>
                  </a:lnTo>
                  <a:lnTo>
                    <a:pt x="20" y="18"/>
                  </a:lnTo>
                  <a:lnTo>
                    <a:pt x="0" y="15"/>
                  </a:lnTo>
                  <a:lnTo>
                    <a:pt x="12" y="8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44" name="Freeform 263"/>
            <p:cNvSpPr>
              <a:spLocks/>
            </p:cNvSpPr>
            <p:nvPr/>
          </p:nvSpPr>
          <p:spPr bwMode="auto">
            <a:xfrm>
              <a:off x="3679622" y="3018684"/>
              <a:ext cx="72981" cy="37547"/>
            </a:xfrm>
            <a:custGeom>
              <a:avLst/>
              <a:gdLst>
                <a:gd name="T0" fmla="*/ 82550 w 52"/>
                <a:gd name="T1" fmla="*/ 11112 h 27"/>
                <a:gd name="T2" fmla="*/ 42863 w 52"/>
                <a:gd name="T3" fmla="*/ 0 h 27"/>
                <a:gd name="T4" fmla="*/ 0 w 52"/>
                <a:gd name="T5" fmla="*/ 7937 h 27"/>
                <a:gd name="T6" fmla="*/ 0 w 52"/>
                <a:gd name="T7" fmla="*/ 30162 h 27"/>
                <a:gd name="T8" fmla="*/ 23813 w 52"/>
                <a:gd name="T9" fmla="*/ 30162 h 27"/>
                <a:gd name="T10" fmla="*/ 34925 w 52"/>
                <a:gd name="T11" fmla="*/ 42862 h 27"/>
                <a:gd name="T12" fmla="*/ 50800 w 52"/>
                <a:gd name="T13" fmla="*/ 22225 h 27"/>
                <a:gd name="T14" fmla="*/ 82550 w 52"/>
                <a:gd name="T15" fmla="*/ 11112 h 2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2" h="27">
                  <a:moveTo>
                    <a:pt x="52" y="7"/>
                  </a:moveTo>
                  <a:lnTo>
                    <a:pt x="27" y="0"/>
                  </a:lnTo>
                  <a:lnTo>
                    <a:pt x="0" y="5"/>
                  </a:lnTo>
                  <a:lnTo>
                    <a:pt x="0" y="19"/>
                  </a:lnTo>
                  <a:lnTo>
                    <a:pt x="15" y="19"/>
                  </a:lnTo>
                  <a:lnTo>
                    <a:pt x="22" y="27"/>
                  </a:lnTo>
                  <a:lnTo>
                    <a:pt x="32" y="14"/>
                  </a:lnTo>
                  <a:lnTo>
                    <a:pt x="52" y="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45" name="Freeform 264"/>
            <p:cNvSpPr>
              <a:spLocks/>
            </p:cNvSpPr>
            <p:nvPr/>
          </p:nvSpPr>
          <p:spPr bwMode="auto">
            <a:xfrm>
              <a:off x="4454336" y="1932577"/>
              <a:ext cx="152978" cy="83441"/>
            </a:xfrm>
            <a:custGeom>
              <a:avLst/>
              <a:gdLst>
                <a:gd name="T0" fmla="*/ 173038 w 109"/>
                <a:gd name="T1" fmla="*/ 23813 h 60"/>
                <a:gd name="T2" fmla="*/ 149225 w 109"/>
                <a:gd name="T3" fmla="*/ 3175 h 60"/>
                <a:gd name="T4" fmla="*/ 138113 w 109"/>
                <a:gd name="T5" fmla="*/ 0 h 60"/>
                <a:gd name="T6" fmla="*/ 90488 w 109"/>
                <a:gd name="T7" fmla="*/ 7938 h 60"/>
                <a:gd name="T8" fmla="*/ 58738 w 109"/>
                <a:gd name="T9" fmla="*/ 7938 h 60"/>
                <a:gd name="T10" fmla="*/ 19050 w 109"/>
                <a:gd name="T11" fmla="*/ 3175 h 60"/>
                <a:gd name="T12" fmla="*/ 23813 w 109"/>
                <a:gd name="T13" fmla="*/ 31750 h 60"/>
                <a:gd name="T14" fmla="*/ 11113 w 109"/>
                <a:gd name="T15" fmla="*/ 47625 h 60"/>
                <a:gd name="T16" fmla="*/ 11113 w 109"/>
                <a:gd name="T17" fmla="*/ 55563 h 60"/>
                <a:gd name="T18" fmla="*/ 0 w 109"/>
                <a:gd name="T19" fmla="*/ 66675 h 60"/>
                <a:gd name="T20" fmla="*/ 11113 w 109"/>
                <a:gd name="T21" fmla="*/ 71438 h 60"/>
                <a:gd name="T22" fmla="*/ 42863 w 109"/>
                <a:gd name="T23" fmla="*/ 87313 h 60"/>
                <a:gd name="T24" fmla="*/ 74613 w 109"/>
                <a:gd name="T25" fmla="*/ 95250 h 60"/>
                <a:gd name="T26" fmla="*/ 90488 w 109"/>
                <a:gd name="T27" fmla="*/ 79375 h 60"/>
                <a:gd name="T28" fmla="*/ 114300 w 109"/>
                <a:gd name="T29" fmla="*/ 82550 h 60"/>
                <a:gd name="T30" fmla="*/ 141288 w 109"/>
                <a:gd name="T31" fmla="*/ 74613 h 60"/>
                <a:gd name="T32" fmla="*/ 161925 w 109"/>
                <a:gd name="T33" fmla="*/ 42863 h 60"/>
                <a:gd name="T34" fmla="*/ 173038 w 109"/>
                <a:gd name="T35" fmla="*/ 23813 h 6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09" h="60">
                  <a:moveTo>
                    <a:pt x="109" y="15"/>
                  </a:moveTo>
                  <a:lnTo>
                    <a:pt x="94" y="2"/>
                  </a:lnTo>
                  <a:lnTo>
                    <a:pt x="87" y="0"/>
                  </a:lnTo>
                  <a:lnTo>
                    <a:pt x="57" y="5"/>
                  </a:lnTo>
                  <a:lnTo>
                    <a:pt x="37" y="5"/>
                  </a:lnTo>
                  <a:lnTo>
                    <a:pt x="12" y="2"/>
                  </a:lnTo>
                  <a:lnTo>
                    <a:pt x="15" y="20"/>
                  </a:lnTo>
                  <a:lnTo>
                    <a:pt x="7" y="30"/>
                  </a:lnTo>
                  <a:lnTo>
                    <a:pt x="7" y="35"/>
                  </a:lnTo>
                  <a:lnTo>
                    <a:pt x="0" y="42"/>
                  </a:lnTo>
                  <a:lnTo>
                    <a:pt x="7" y="45"/>
                  </a:lnTo>
                  <a:lnTo>
                    <a:pt x="27" y="55"/>
                  </a:lnTo>
                  <a:lnTo>
                    <a:pt x="47" y="60"/>
                  </a:lnTo>
                  <a:lnTo>
                    <a:pt x="57" y="50"/>
                  </a:lnTo>
                  <a:lnTo>
                    <a:pt x="72" y="52"/>
                  </a:lnTo>
                  <a:lnTo>
                    <a:pt x="89" y="47"/>
                  </a:lnTo>
                  <a:lnTo>
                    <a:pt x="102" y="27"/>
                  </a:lnTo>
                  <a:lnTo>
                    <a:pt x="109" y="1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46" name="Freeform 265"/>
            <p:cNvSpPr>
              <a:spLocks/>
            </p:cNvSpPr>
            <p:nvPr/>
          </p:nvSpPr>
          <p:spPr bwMode="auto">
            <a:xfrm>
              <a:off x="4158205" y="1828284"/>
              <a:ext cx="75787" cy="62579"/>
            </a:xfrm>
            <a:custGeom>
              <a:avLst/>
              <a:gdLst>
                <a:gd name="T0" fmla="*/ 0 w 54"/>
                <a:gd name="T1" fmla="*/ 4762 h 45"/>
                <a:gd name="T2" fmla="*/ 0 w 54"/>
                <a:gd name="T3" fmla="*/ 23812 h 45"/>
                <a:gd name="T4" fmla="*/ 19050 w 54"/>
                <a:gd name="T5" fmla="*/ 36512 h 45"/>
                <a:gd name="T6" fmla="*/ 30163 w 54"/>
                <a:gd name="T7" fmla="*/ 60325 h 45"/>
                <a:gd name="T8" fmla="*/ 66675 w 54"/>
                <a:gd name="T9" fmla="*/ 71437 h 45"/>
                <a:gd name="T10" fmla="*/ 69850 w 54"/>
                <a:gd name="T11" fmla="*/ 55562 h 45"/>
                <a:gd name="T12" fmla="*/ 85725 w 54"/>
                <a:gd name="T13" fmla="*/ 36512 h 45"/>
                <a:gd name="T14" fmla="*/ 69850 w 54"/>
                <a:gd name="T15" fmla="*/ 28575 h 45"/>
                <a:gd name="T16" fmla="*/ 61913 w 54"/>
                <a:gd name="T17" fmla="*/ 4762 h 45"/>
                <a:gd name="T18" fmla="*/ 46038 w 54"/>
                <a:gd name="T19" fmla="*/ 0 h 45"/>
                <a:gd name="T20" fmla="*/ 30163 w 54"/>
                <a:gd name="T21" fmla="*/ 4762 h 45"/>
                <a:gd name="T22" fmla="*/ 0 w 54"/>
                <a:gd name="T23" fmla="*/ 4762 h 4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4" h="45">
                  <a:moveTo>
                    <a:pt x="0" y="3"/>
                  </a:moveTo>
                  <a:lnTo>
                    <a:pt x="0" y="15"/>
                  </a:lnTo>
                  <a:lnTo>
                    <a:pt x="12" y="23"/>
                  </a:lnTo>
                  <a:lnTo>
                    <a:pt x="19" y="38"/>
                  </a:lnTo>
                  <a:lnTo>
                    <a:pt x="42" y="45"/>
                  </a:lnTo>
                  <a:lnTo>
                    <a:pt x="44" y="35"/>
                  </a:lnTo>
                  <a:lnTo>
                    <a:pt x="54" y="23"/>
                  </a:lnTo>
                  <a:lnTo>
                    <a:pt x="44" y="18"/>
                  </a:lnTo>
                  <a:lnTo>
                    <a:pt x="39" y="3"/>
                  </a:lnTo>
                  <a:lnTo>
                    <a:pt x="29" y="0"/>
                  </a:lnTo>
                  <a:lnTo>
                    <a:pt x="19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47" name="Freeform 266"/>
            <p:cNvSpPr>
              <a:spLocks/>
            </p:cNvSpPr>
            <p:nvPr/>
          </p:nvSpPr>
          <p:spPr bwMode="auto">
            <a:xfrm>
              <a:off x="4233994" y="1956223"/>
              <a:ext cx="84206" cy="48672"/>
            </a:xfrm>
            <a:custGeom>
              <a:avLst/>
              <a:gdLst>
                <a:gd name="T0" fmla="*/ 15875 w 60"/>
                <a:gd name="T1" fmla="*/ 55562 h 35"/>
                <a:gd name="T2" fmla="*/ 0 w 60"/>
                <a:gd name="T3" fmla="*/ 44450 h 35"/>
                <a:gd name="T4" fmla="*/ 7938 w 60"/>
                <a:gd name="T5" fmla="*/ 23812 h 35"/>
                <a:gd name="T6" fmla="*/ 20638 w 60"/>
                <a:gd name="T7" fmla="*/ 7937 h 35"/>
                <a:gd name="T8" fmla="*/ 36513 w 60"/>
                <a:gd name="T9" fmla="*/ 4762 h 35"/>
                <a:gd name="T10" fmla="*/ 52388 w 60"/>
                <a:gd name="T11" fmla="*/ 4762 h 35"/>
                <a:gd name="T12" fmla="*/ 71438 w 60"/>
                <a:gd name="T13" fmla="*/ 0 h 35"/>
                <a:gd name="T14" fmla="*/ 87313 w 60"/>
                <a:gd name="T15" fmla="*/ 7937 h 35"/>
                <a:gd name="T16" fmla="*/ 95250 w 60"/>
                <a:gd name="T17" fmla="*/ 28575 h 35"/>
                <a:gd name="T18" fmla="*/ 82550 w 60"/>
                <a:gd name="T19" fmla="*/ 52387 h 35"/>
                <a:gd name="T20" fmla="*/ 71438 w 60"/>
                <a:gd name="T21" fmla="*/ 44450 h 35"/>
                <a:gd name="T22" fmla="*/ 63500 w 60"/>
                <a:gd name="T23" fmla="*/ 55562 h 35"/>
                <a:gd name="T24" fmla="*/ 55563 w 60"/>
                <a:gd name="T25" fmla="*/ 44450 h 35"/>
                <a:gd name="T26" fmla="*/ 44450 w 60"/>
                <a:gd name="T27" fmla="*/ 55562 h 35"/>
                <a:gd name="T28" fmla="*/ 15875 w 60"/>
                <a:gd name="T29" fmla="*/ 55562 h 3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60" h="35">
                  <a:moveTo>
                    <a:pt x="10" y="35"/>
                  </a:moveTo>
                  <a:lnTo>
                    <a:pt x="0" y="28"/>
                  </a:lnTo>
                  <a:lnTo>
                    <a:pt x="5" y="15"/>
                  </a:lnTo>
                  <a:lnTo>
                    <a:pt x="13" y="5"/>
                  </a:lnTo>
                  <a:lnTo>
                    <a:pt x="23" y="3"/>
                  </a:lnTo>
                  <a:lnTo>
                    <a:pt x="33" y="3"/>
                  </a:lnTo>
                  <a:lnTo>
                    <a:pt x="45" y="0"/>
                  </a:lnTo>
                  <a:lnTo>
                    <a:pt x="55" y="5"/>
                  </a:lnTo>
                  <a:lnTo>
                    <a:pt x="60" y="18"/>
                  </a:lnTo>
                  <a:lnTo>
                    <a:pt x="52" y="33"/>
                  </a:lnTo>
                  <a:lnTo>
                    <a:pt x="45" y="28"/>
                  </a:lnTo>
                  <a:lnTo>
                    <a:pt x="40" y="35"/>
                  </a:lnTo>
                  <a:lnTo>
                    <a:pt x="35" y="28"/>
                  </a:lnTo>
                  <a:lnTo>
                    <a:pt x="28" y="35"/>
                  </a:lnTo>
                  <a:lnTo>
                    <a:pt x="10" y="35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48" name="Freeform 267"/>
            <p:cNvSpPr>
              <a:spLocks/>
            </p:cNvSpPr>
            <p:nvPr/>
          </p:nvSpPr>
          <p:spPr bwMode="auto">
            <a:xfrm>
              <a:off x="4269079" y="1611341"/>
              <a:ext cx="65965" cy="107083"/>
            </a:xfrm>
            <a:custGeom>
              <a:avLst/>
              <a:gdLst>
                <a:gd name="T0" fmla="*/ 58738 w 47"/>
                <a:gd name="T1" fmla="*/ 114300 h 77"/>
                <a:gd name="T2" fmla="*/ 26988 w 47"/>
                <a:gd name="T3" fmla="*/ 122237 h 77"/>
                <a:gd name="T4" fmla="*/ 15875 w 47"/>
                <a:gd name="T5" fmla="*/ 93662 h 77"/>
                <a:gd name="T6" fmla="*/ 0 w 47"/>
                <a:gd name="T7" fmla="*/ 87312 h 77"/>
                <a:gd name="T8" fmla="*/ 0 w 47"/>
                <a:gd name="T9" fmla="*/ 39687 h 77"/>
                <a:gd name="T10" fmla="*/ 34925 w 47"/>
                <a:gd name="T11" fmla="*/ 34925 h 77"/>
                <a:gd name="T12" fmla="*/ 55563 w 47"/>
                <a:gd name="T13" fmla="*/ 0 h 77"/>
                <a:gd name="T14" fmla="*/ 74613 w 47"/>
                <a:gd name="T15" fmla="*/ 34925 h 77"/>
                <a:gd name="T16" fmla="*/ 55563 w 47"/>
                <a:gd name="T17" fmla="*/ 87312 h 77"/>
                <a:gd name="T18" fmla="*/ 58738 w 47"/>
                <a:gd name="T19" fmla="*/ 114300 h 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7" h="77">
                  <a:moveTo>
                    <a:pt x="37" y="72"/>
                  </a:moveTo>
                  <a:lnTo>
                    <a:pt x="17" y="77"/>
                  </a:lnTo>
                  <a:lnTo>
                    <a:pt x="10" y="59"/>
                  </a:lnTo>
                  <a:lnTo>
                    <a:pt x="0" y="55"/>
                  </a:lnTo>
                  <a:lnTo>
                    <a:pt x="0" y="25"/>
                  </a:lnTo>
                  <a:lnTo>
                    <a:pt x="22" y="22"/>
                  </a:lnTo>
                  <a:lnTo>
                    <a:pt x="35" y="0"/>
                  </a:lnTo>
                  <a:lnTo>
                    <a:pt x="47" y="22"/>
                  </a:lnTo>
                  <a:lnTo>
                    <a:pt x="35" y="55"/>
                  </a:lnTo>
                  <a:lnTo>
                    <a:pt x="37" y="7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49" name="Freeform 268"/>
            <p:cNvSpPr>
              <a:spLocks/>
            </p:cNvSpPr>
            <p:nvPr/>
          </p:nvSpPr>
          <p:spPr bwMode="auto">
            <a:xfrm>
              <a:off x="4292938" y="1593257"/>
              <a:ext cx="32279" cy="13908"/>
            </a:xfrm>
            <a:custGeom>
              <a:avLst/>
              <a:gdLst>
                <a:gd name="T0" fmla="*/ 0 w 23"/>
                <a:gd name="T1" fmla="*/ 15875 h 10"/>
                <a:gd name="T2" fmla="*/ 7937 w 23"/>
                <a:gd name="T3" fmla="*/ 0 h 10"/>
                <a:gd name="T4" fmla="*/ 23812 w 23"/>
                <a:gd name="T5" fmla="*/ 0 h 10"/>
                <a:gd name="T6" fmla="*/ 36512 w 23"/>
                <a:gd name="T7" fmla="*/ 0 h 10"/>
                <a:gd name="T8" fmla="*/ 0 w 23"/>
                <a:gd name="T9" fmla="*/ 15875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" h="10">
                  <a:moveTo>
                    <a:pt x="0" y="10"/>
                  </a:moveTo>
                  <a:lnTo>
                    <a:pt x="5" y="0"/>
                  </a:lnTo>
                  <a:lnTo>
                    <a:pt x="15" y="0"/>
                  </a:lnTo>
                  <a:lnTo>
                    <a:pt x="23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50" name="Freeform 269"/>
            <p:cNvSpPr>
              <a:spLocks/>
            </p:cNvSpPr>
            <p:nvPr/>
          </p:nvSpPr>
          <p:spPr bwMode="auto">
            <a:xfrm>
              <a:off x="4184869" y="1762918"/>
              <a:ext cx="70174" cy="90393"/>
            </a:xfrm>
            <a:custGeom>
              <a:avLst/>
              <a:gdLst>
                <a:gd name="T0" fmla="*/ 0 w 50"/>
                <a:gd name="T1" fmla="*/ 79375 h 65"/>
                <a:gd name="T2" fmla="*/ 15875 w 50"/>
                <a:gd name="T3" fmla="*/ 74613 h 65"/>
                <a:gd name="T4" fmla="*/ 31750 w 50"/>
                <a:gd name="T5" fmla="*/ 79375 h 65"/>
                <a:gd name="T6" fmla="*/ 39688 w 50"/>
                <a:gd name="T7" fmla="*/ 103188 h 65"/>
                <a:gd name="T8" fmla="*/ 44450 w 50"/>
                <a:gd name="T9" fmla="*/ 71438 h 65"/>
                <a:gd name="T10" fmla="*/ 63500 w 50"/>
                <a:gd name="T11" fmla="*/ 55563 h 65"/>
                <a:gd name="T12" fmla="*/ 79375 w 50"/>
                <a:gd name="T13" fmla="*/ 31750 h 65"/>
                <a:gd name="T14" fmla="*/ 79375 w 50"/>
                <a:gd name="T15" fmla="*/ 0 h 65"/>
                <a:gd name="T16" fmla="*/ 44450 w 50"/>
                <a:gd name="T17" fmla="*/ 4763 h 65"/>
                <a:gd name="T18" fmla="*/ 36513 w 50"/>
                <a:gd name="T19" fmla="*/ 15875 h 65"/>
                <a:gd name="T20" fmla="*/ 36513 w 50"/>
                <a:gd name="T21" fmla="*/ 20638 h 65"/>
                <a:gd name="T22" fmla="*/ 31750 w 50"/>
                <a:gd name="T23" fmla="*/ 31750 h 65"/>
                <a:gd name="T24" fmla="*/ 15875 w 50"/>
                <a:gd name="T25" fmla="*/ 20638 h 65"/>
                <a:gd name="T26" fmla="*/ 4763 w 50"/>
                <a:gd name="T27" fmla="*/ 55563 h 65"/>
                <a:gd name="T28" fmla="*/ 7938 w 50"/>
                <a:gd name="T29" fmla="*/ 58738 h 65"/>
                <a:gd name="T30" fmla="*/ 0 w 50"/>
                <a:gd name="T31" fmla="*/ 79375 h 6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0" h="65">
                  <a:moveTo>
                    <a:pt x="0" y="50"/>
                  </a:moveTo>
                  <a:lnTo>
                    <a:pt x="10" y="47"/>
                  </a:lnTo>
                  <a:lnTo>
                    <a:pt x="20" y="50"/>
                  </a:lnTo>
                  <a:lnTo>
                    <a:pt x="25" y="65"/>
                  </a:lnTo>
                  <a:lnTo>
                    <a:pt x="28" y="45"/>
                  </a:lnTo>
                  <a:lnTo>
                    <a:pt x="40" y="35"/>
                  </a:lnTo>
                  <a:lnTo>
                    <a:pt x="50" y="20"/>
                  </a:lnTo>
                  <a:lnTo>
                    <a:pt x="50" y="0"/>
                  </a:lnTo>
                  <a:lnTo>
                    <a:pt x="28" y="3"/>
                  </a:lnTo>
                  <a:lnTo>
                    <a:pt x="23" y="10"/>
                  </a:lnTo>
                  <a:lnTo>
                    <a:pt x="23" y="13"/>
                  </a:lnTo>
                  <a:lnTo>
                    <a:pt x="20" y="20"/>
                  </a:lnTo>
                  <a:lnTo>
                    <a:pt x="10" y="13"/>
                  </a:lnTo>
                  <a:lnTo>
                    <a:pt x="3" y="35"/>
                  </a:lnTo>
                  <a:lnTo>
                    <a:pt x="5" y="37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51" name="Freeform 270"/>
            <p:cNvSpPr>
              <a:spLocks/>
            </p:cNvSpPr>
            <p:nvPr/>
          </p:nvSpPr>
          <p:spPr bwMode="auto">
            <a:xfrm>
              <a:off x="3550501" y="1265065"/>
              <a:ext cx="227363" cy="134896"/>
            </a:xfrm>
            <a:custGeom>
              <a:avLst/>
              <a:gdLst>
                <a:gd name="T0" fmla="*/ 79375 w 162"/>
                <a:gd name="T1" fmla="*/ 28575 h 97"/>
                <a:gd name="T2" fmla="*/ 42863 w 162"/>
                <a:gd name="T3" fmla="*/ 0 h 97"/>
                <a:gd name="T4" fmla="*/ 0 w 162"/>
                <a:gd name="T5" fmla="*/ 47625 h 97"/>
                <a:gd name="T6" fmla="*/ 3175 w 162"/>
                <a:gd name="T7" fmla="*/ 71438 h 97"/>
                <a:gd name="T8" fmla="*/ 50800 w 162"/>
                <a:gd name="T9" fmla="*/ 63500 h 97"/>
                <a:gd name="T10" fmla="*/ 50800 w 162"/>
                <a:gd name="T11" fmla="*/ 98425 h 97"/>
                <a:gd name="T12" fmla="*/ 39688 w 162"/>
                <a:gd name="T13" fmla="*/ 127000 h 97"/>
                <a:gd name="T14" fmla="*/ 82550 w 162"/>
                <a:gd name="T15" fmla="*/ 114300 h 97"/>
                <a:gd name="T16" fmla="*/ 127000 w 162"/>
                <a:gd name="T17" fmla="*/ 134938 h 97"/>
                <a:gd name="T18" fmla="*/ 141288 w 162"/>
                <a:gd name="T19" fmla="*/ 153988 h 97"/>
                <a:gd name="T20" fmla="*/ 180975 w 162"/>
                <a:gd name="T21" fmla="*/ 114300 h 97"/>
                <a:gd name="T22" fmla="*/ 212725 w 162"/>
                <a:gd name="T23" fmla="*/ 114300 h 97"/>
                <a:gd name="T24" fmla="*/ 249238 w 162"/>
                <a:gd name="T25" fmla="*/ 90488 h 97"/>
                <a:gd name="T26" fmla="*/ 257175 w 162"/>
                <a:gd name="T27" fmla="*/ 52388 h 97"/>
                <a:gd name="T28" fmla="*/ 249238 w 162"/>
                <a:gd name="T29" fmla="*/ 7938 h 97"/>
                <a:gd name="T30" fmla="*/ 196850 w 162"/>
                <a:gd name="T31" fmla="*/ 7938 h 97"/>
                <a:gd name="T32" fmla="*/ 149225 w 162"/>
                <a:gd name="T33" fmla="*/ 23813 h 97"/>
                <a:gd name="T34" fmla="*/ 95250 w 162"/>
                <a:gd name="T35" fmla="*/ 4763 h 97"/>
                <a:gd name="T36" fmla="*/ 79375 w 162"/>
                <a:gd name="T37" fmla="*/ 28575 h 9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62" h="97">
                  <a:moveTo>
                    <a:pt x="50" y="18"/>
                  </a:moveTo>
                  <a:lnTo>
                    <a:pt x="27" y="0"/>
                  </a:lnTo>
                  <a:lnTo>
                    <a:pt x="0" y="30"/>
                  </a:lnTo>
                  <a:lnTo>
                    <a:pt x="2" y="45"/>
                  </a:lnTo>
                  <a:lnTo>
                    <a:pt x="32" y="40"/>
                  </a:lnTo>
                  <a:lnTo>
                    <a:pt x="32" y="62"/>
                  </a:lnTo>
                  <a:lnTo>
                    <a:pt x="25" y="80"/>
                  </a:lnTo>
                  <a:lnTo>
                    <a:pt x="52" y="72"/>
                  </a:lnTo>
                  <a:lnTo>
                    <a:pt x="80" y="85"/>
                  </a:lnTo>
                  <a:lnTo>
                    <a:pt x="89" y="97"/>
                  </a:lnTo>
                  <a:lnTo>
                    <a:pt x="114" y="72"/>
                  </a:lnTo>
                  <a:lnTo>
                    <a:pt x="134" y="72"/>
                  </a:lnTo>
                  <a:lnTo>
                    <a:pt x="157" y="57"/>
                  </a:lnTo>
                  <a:lnTo>
                    <a:pt x="162" y="33"/>
                  </a:lnTo>
                  <a:lnTo>
                    <a:pt x="157" y="5"/>
                  </a:lnTo>
                  <a:lnTo>
                    <a:pt x="124" y="5"/>
                  </a:lnTo>
                  <a:lnTo>
                    <a:pt x="94" y="15"/>
                  </a:lnTo>
                  <a:lnTo>
                    <a:pt x="60" y="3"/>
                  </a:lnTo>
                  <a:lnTo>
                    <a:pt x="50" y="1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52" name="Freeform 271"/>
            <p:cNvSpPr>
              <a:spLocks/>
            </p:cNvSpPr>
            <p:nvPr/>
          </p:nvSpPr>
          <p:spPr bwMode="auto">
            <a:xfrm>
              <a:off x="4621338" y="2063302"/>
              <a:ext cx="122112" cy="81356"/>
            </a:xfrm>
            <a:custGeom>
              <a:avLst/>
              <a:gdLst>
                <a:gd name="T0" fmla="*/ 117475 w 99"/>
                <a:gd name="T1" fmla="*/ 100013 h 75"/>
                <a:gd name="T2" fmla="*/ 90487 w 99"/>
                <a:gd name="T3" fmla="*/ 103188 h 75"/>
                <a:gd name="T4" fmla="*/ 77787 w 99"/>
                <a:gd name="T5" fmla="*/ 103188 h 75"/>
                <a:gd name="T6" fmla="*/ 58737 w 99"/>
                <a:gd name="T7" fmla="*/ 119063 h 75"/>
                <a:gd name="T8" fmla="*/ 34925 w 99"/>
                <a:gd name="T9" fmla="*/ 111125 h 75"/>
                <a:gd name="T10" fmla="*/ 19050 w 99"/>
                <a:gd name="T11" fmla="*/ 111125 h 75"/>
                <a:gd name="T12" fmla="*/ 15875 w 99"/>
                <a:gd name="T13" fmla="*/ 68263 h 75"/>
                <a:gd name="T14" fmla="*/ 0 w 99"/>
                <a:gd name="T15" fmla="*/ 39688 h 75"/>
                <a:gd name="T16" fmla="*/ 0 w 99"/>
                <a:gd name="T17" fmla="*/ 23813 h 75"/>
                <a:gd name="T18" fmla="*/ 23812 w 99"/>
                <a:gd name="T19" fmla="*/ 4763 h 75"/>
                <a:gd name="T20" fmla="*/ 31750 w 99"/>
                <a:gd name="T21" fmla="*/ 12700 h 75"/>
                <a:gd name="T22" fmla="*/ 39687 w 99"/>
                <a:gd name="T23" fmla="*/ 0 h 75"/>
                <a:gd name="T24" fmla="*/ 69850 w 99"/>
                <a:gd name="T25" fmla="*/ 12700 h 75"/>
                <a:gd name="T26" fmla="*/ 82550 w 99"/>
                <a:gd name="T27" fmla="*/ 36513 h 75"/>
                <a:gd name="T28" fmla="*/ 122237 w 99"/>
                <a:gd name="T29" fmla="*/ 28575 h 75"/>
                <a:gd name="T30" fmla="*/ 146050 w 99"/>
                <a:gd name="T31" fmla="*/ 23813 h 75"/>
                <a:gd name="T32" fmla="*/ 157162 w 99"/>
                <a:gd name="T33" fmla="*/ 52388 h 75"/>
                <a:gd name="T34" fmla="*/ 146050 w 99"/>
                <a:gd name="T35" fmla="*/ 71438 h 75"/>
                <a:gd name="T36" fmla="*/ 133350 w 99"/>
                <a:gd name="T37" fmla="*/ 84138 h 75"/>
                <a:gd name="T38" fmla="*/ 146050 w 99"/>
                <a:gd name="T39" fmla="*/ 95250 h 75"/>
                <a:gd name="T40" fmla="*/ 117475 w 99"/>
                <a:gd name="T41" fmla="*/ 100013 h 7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99" h="75">
                  <a:moveTo>
                    <a:pt x="74" y="63"/>
                  </a:moveTo>
                  <a:lnTo>
                    <a:pt x="57" y="65"/>
                  </a:lnTo>
                  <a:lnTo>
                    <a:pt x="49" y="65"/>
                  </a:lnTo>
                  <a:lnTo>
                    <a:pt x="37" y="75"/>
                  </a:lnTo>
                  <a:lnTo>
                    <a:pt x="22" y="70"/>
                  </a:lnTo>
                  <a:lnTo>
                    <a:pt x="12" y="70"/>
                  </a:lnTo>
                  <a:lnTo>
                    <a:pt x="10" y="43"/>
                  </a:lnTo>
                  <a:lnTo>
                    <a:pt x="0" y="25"/>
                  </a:lnTo>
                  <a:lnTo>
                    <a:pt x="0" y="15"/>
                  </a:lnTo>
                  <a:lnTo>
                    <a:pt x="15" y="3"/>
                  </a:lnTo>
                  <a:lnTo>
                    <a:pt x="20" y="8"/>
                  </a:lnTo>
                  <a:lnTo>
                    <a:pt x="25" y="0"/>
                  </a:lnTo>
                  <a:lnTo>
                    <a:pt x="44" y="8"/>
                  </a:lnTo>
                  <a:lnTo>
                    <a:pt x="52" y="23"/>
                  </a:lnTo>
                  <a:lnTo>
                    <a:pt x="77" y="18"/>
                  </a:lnTo>
                  <a:lnTo>
                    <a:pt x="92" y="15"/>
                  </a:lnTo>
                  <a:lnTo>
                    <a:pt x="99" y="33"/>
                  </a:lnTo>
                  <a:lnTo>
                    <a:pt x="92" y="45"/>
                  </a:lnTo>
                  <a:lnTo>
                    <a:pt x="84" y="53"/>
                  </a:lnTo>
                  <a:lnTo>
                    <a:pt x="92" y="60"/>
                  </a:lnTo>
                  <a:lnTo>
                    <a:pt x="74" y="6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53" name="Freeform 272"/>
            <p:cNvSpPr>
              <a:spLocks/>
            </p:cNvSpPr>
            <p:nvPr/>
          </p:nvSpPr>
          <p:spPr bwMode="auto">
            <a:xfrm>
              <a:off x="4558190" y="1120435"/>
              <a:ext cx="237188" cy="414418"/>
            </a:xfrm>
            <a:custGeom>
              <a:avLst/>
              <a:gdLst>
                <a:gd name="T0" fmla="*/ 36513 w 169"/>
                <a:gd name="T1" fmla="*/ 196850 h 298"/>
                <a:gd name="T2" fmla="*/ 55563 w 169"/>
                <a:gd name="T3" fmla="*/ 185738 h 298"/>
                <a:gd name="T4" fmla="*/ 52388 w 169"/>
                <a:gd name="T5" fmla="*/ 125413 h 298"/>
                <a:gd name="T6" fmla="*/ 52388 w 169"/>
                <a:gd name="T7" fmla="*/ 106363 h 298"/>
                <a:gd name="T8" fmla="*/ 28575 w 169"/>
                <a:gd name="T9" fmla="*/ 87313 h 298"/>
                <a:gd name="T10" fmla="*/ 4763 w 169"/>
                <a:gd name="T11" fmla="*/ 63500 h 298"/>
                <a:gd name="T12" fmla="*/ 28575 w 169"/>
                <a:gd name="T13" fmla="*/ 66675 h 298"/>
                <a:gd name="T14" fmla="*/ 52388 w 169"/>
                <a:gd name="T15" fmla="*/ 71438 h 298"/>
                <a:gd name="T16" fmla="*/ 92075 w 169"/>
                <a:gd name="T17" fmla="*/ 66675 h 298"/>
                <a:gd name="T18" fmla="*/ 103188 w 169"/>
                <a:gd name="T19" fmla="*/ 39688 h 298"/>
                <a:gd name="T20" fmla="*/ 122238 w 169"/>
                <a:gd name="T21" fmla="*/ 15875 h 298"/>
                <a:gd name="T22" fmla="*/ 138113 w 169"/>
                <a:gd name="T23" fmla="*/ 0 h 298"/>
                <a:gd name="T24" fmla="*/ 161925 w 169"/>
                <a:gd name="T25" fmla="*/ 3175 h 298"/>
                <a:gd name="T26" fmla="*/ 182563 w 169"/>
                <a:gd name="T27" fmla="*/ 23813 h 298"/>
                <a:gd name="T28" fmla="*/ 166688 w 169"/>
                <a:gd name="T29" fmla="*/ 71438 h 298"/>
                <a:gd name="T30" fmla="*/ 198438 w 169"/>
                <a:gd name="T31" fmla="*/ 98425 h 298"/>
                <a:gd name="T32" fmla="*/ 198438 w 169"/>
                <a:gd name="T33" fmla="*/ 130175 h 298"/>
                <a:gd name="T34" fmla="*/ 206375 w 169"/>
                <a:gd name="T35" fmla="*/ 169863 h 298"/>
                <a:gd name="T36" fmla="*/ 209550 w 169"/>
                <a:gd name="T37" fmla="*/ 217488 h 298"/>
                <a:gd name="T38" fmla="*/ 222250 w 169"/>
                <a:gd name="T39" fmla="*/ 255588 h 298"/>
                <a:gd name="T40" fmla="*/ 233363 w 169"/>
                <a:gd name="T41" fmla="*/ 300038 h 298"/>
                <a:gd name="T42" fmla="*/ 249238 w 169"/>
                <a:gd name="T43" fmla="*/ 315913 h 298"/>
                <a:gd name="T44" fmla="*/ 268288 w 169"/>
                <a:gd name="T45" fmla="*/ 331788 h 298"/>
                <a:gd name="T46" fmla="*/ 249238 w 169"/>
                <a:gd name="T47" fmla="*/ 350838 h 298"/>
                <a:gd name="T48" fmla="*/ 217488 w 169"/>
                <a:gd name="T49" fmla="*/ 382588 h 298"/>
                <a:gd name="T50" fmla="*/ 193675 w 169"/>
                <a:gd name="T51" fmla="*/ 414338 h 298"/>
                <a:gd name="T52" fmla="*/ 182563 w 169"/>
                <a:gd name="T53" fmla="*/ 441325 h 298"/>
                <a:gd name="T54" fmla="*/ 185738 w 169"/>
                <a:gd name="T55" fmla="*/ 473075 h 298"/>
                <a:gd name="T56" fmla="*/ 158750 w 169"/>
                <a:gd name="T57" fmla="*/ 430213 h 298"/>
                <a:gd name="T58" fmla="*/ 122238 w 169"/>
                <a:gd name="T59" fmla="*/ 438150 h 298"/>
                <a:gd name="T60" fmla="*/ 103188 w 169"/>
                <a:gd name="T61" fmla="*/ 454025 h 298"/>
                <a:gd name="T62" fmla="*/ 55563 w 169"/>
                <a:gd name="T63" fmla="*/ 449263 h 298"/>
                <a:gd name="T64" fmla="*/ 20638 w 169"/>
                <a:gd name="T65" fmla="*/ 425450 h 298"/>
                <a:gd name="T66" fmla="*/ 7938 w 169"/>
                <a:gd name="T67" fmla="*/ 393700 h 298"/>
                <a:gd name="T68" fmla="*/ 0 w 169"/>
                <a:gd name="T69" fmla="*/ 363538 h 298"/>
                <a:gd name="T70" fmla="*/ 4763 w 169"/>
                <a:gd name="T71" fmla="*/ 311150 h 298"/>
                <a:gd name="T72" fmla="*/ 39688 w 169"/>
                <a:gd name="T73" fmla="*/ 295275 h 298"/>
                <a:gd name="T74" fmla="*/ 63500 w 169"/>
                <a:gd name="T75" fmla="*/ 271463 h 298"/>
                <a:gd name="T76" fmla="*/ 71438 w 169"/>
                <a:gd name="T77" fmla="*/ 239713 h 298"/>
                <a:gd name="T78" fmla="*/ 114300 w 169"/>
                <a:gd name="T79" fmla="*/ 244475 h 298"/>
                <a:gd name="T80" fmla="*/ 92075 w 169"/>
                <a:gd name="T81" fmla="*/ 201613 h 298"/>
                <a:gd name="T82" fmla="*/ 36513 w 169"/>
                <a:gd name="T83" fmla="*/ 196850 h 29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69" h="298">
                  <a:moveTo>
                    <a:pt x="23" y="124"/>
                  </a:moveTo>
                  <a:lnTo>
                    <a:pt x="35" y="117"/>
                  </a:lnTo>
                  <a:lnTo>
                    <a:pt x="33" y="79"/>
                  </a:lnTo>
                  <a:lnTo>
                    <a:pt x="33" y="67"/>
                  </a:lnTo>
                  <a:lnTo>
                    <a:pt x="18" y="55"/>
                  </a:lnTo>
                  <a:lnTo>
                    <a:pt x="3" y="40"/>
                  </a:lnTo>
                  <a:lnTo>
                    <a:pt x="18" y="42"/>
                  </a:lnTo>
                  <a:lnTo>
                    <a:pt x="33" y="45"/>
                  </a:lnTo>
                  <a:lnTo>
                    <a:pt x="58" y="42"/>
                  </a:lnTo>
                  <a:lnTo>
                    <a:pt x="65" y="25"/>
                  </a:lnTo>
                  <a:lnTo>
                    <a:pt x="77" y="10"/>
                  </a:lnTo>
                  <a:lnTo>
                    <a:pt x="87" y="0"/>
                  </a:lnTo>
                  <a:lnTo>
                    <a:pt x="102" y="2"/>
                  </a:lnTo>
                  <a:lnTo>
                    <a:pt x="115" y="15"/>
                  </a:lnTo>
                  <a:lnTo>
                    <a:pt x="105" y="45"/>
                  </a:lnTo>
                  <a:lnTo>
                    <a:pt x="125" y="62"/>
                  </a:lnTo>
                  <a:lnTo>
                    <a:pt x="125" y="82"/>
                  </a:lnTo>
                  <a:lnTo>
                    <a:pt x="130" y="107"/>
                  </a:lnTo>
                  <a:lnTo>
                    <a:pt x="132" y="137"/>
                  </a:lnTo>
                  <a:lnTo>
                    <a:pt x="140" y="161"/>
                  </a:lnTo>
                  <a:lnTo>
                    <a:pt x="147" y="189"/>
                  </a:lnTo>
                  <a:lnTo>
                    <a:pt x="157" y="199"/>
                  </a:lnTo>
                  <a:lnTo>
                    <a:pt x="169" y="209"/>
                  </a:lnTo>
                  <a:lnTo>
                    <a:pt x="157" y="221"/>
                  </a:lnTo>
                  <a:lnTo>
                    <a:pt x="137" y="241"/>
                  </a:lnTo>
                  <a:lnTo>
                    <a:pt x="122" y="261"/>
                  </a:lnTo>
                  <a:lnTo>
                    <a:pt x="115" y="278"/>
                  </a:lnTo>
                  <a:lnTo>
                    <a:pt x="117" y="298"/>
                  </a:lnTo>
                  <a:lnTo>
                    <a:pt x="100" y="271"/>
                  </a:lnTo>
                  <a:lnTo>
                    <a:pt x="77" y="276"/>
                  </a:lnTo>
                  <a:lnTo>
                    <a:pt x="65" y="286"/>
                  </a:lnTo>
                  <a:lnTo>
                    <a:pt x="35" y="283"/>
                  </a:lnTo>
                  <a:lnTo>
                    <a:pt x="13" y="268"/>
                  </a:lnTo>
                  <a:lnTo>
                    <a:pt x="5" y="248"/>
                  </a:lnTo>
                  <a:lnTo>
                    <a:pt x="0" y="229"/>
                  </a:lnTo>
                  <a:lnTo>
                    <a:pt x="3" y="196"/>
                  </a:lnTo>
                  <a:lnTo>
                    <a:pt x="25" y="186"/>
                  </a:lnTo>
                  <a:lnTo>
                    <a:pt x="40" y="171"/>
                  </a:lnTo>
                  <a:lnTo>
                    <a:pt x="45" y="151"/>
                  </a:lnTo>
                  <a:lnTo>
                    <a:pt x="72" y="154"/>
                  </a:lnTo>
                  <a:lnTo>
                    <a:pt x="58" y="127"/>
                  </a:lnTo>
                  <a:lnTo>
                    <a:pt x="23" y="12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54" name="Freeform 273"/>
            <p:cNvSpPr>
              <a:spLocks/>
            </p:cNvSpPr>
            <p:nvPr/>
          </p:nvSpPr>
          <p:spPr bwMode="auto">
            <a:xfrm>
              <a:off x="4311181" y="1908939"/>
              <a:ext cx="164207" cy="93176"/>
            </a:xfrm>
            <a:custGeom>
              <a:avLst/>
              <a:gdLst>
                <a:gd name="T0" fmla="*/ 7938 w 117"/>
                <a:gd name="T1" fmla="*/ 82550 h 67"/>
                <a:gd name="T2" fmla="*/ 0 w 117"/>
                <a:gd name="T3" fmla="*/ 61912 h 67"/>
                <a:gd name="T4" fmla="*/ 11113 w 117"/>
                <a:gd name="T5" fmla="*/ 66675 h 67"/>
                <a:gd name="T6" fmla="*/ 23813 w 117"/>
                <a:gd name="T7" fmla="*/ 66675 h 67"/>
                <a:gd name="T8" fmla="*/ 58738 w 117"/>
                <a:gd name="T9" fmla="*/ 53975 h 67"/>
                <a:gd name="T10" fmla="*/ 82550 w 117"/>
                <a:gd name="T11" fmla="*/ 34925 h 67"/>
                <a:gd name="T12" fmla="*/ 90488 w 117"/>
                <a:gd name="T13" fmla="*/ 26987 h 67"/>
                <a:gd name="T14" fmla="*/ 95250 w 117"/>
                <a:gd name="T15" fmla="*/ 0 h 67"/>
                <a:gd name="T16" fmla="*/ 114300 w 117"/>
                <a:gd name="T17" fmla="*/ 19050 h 67"/>
                <a:gd name="T18" fmla="*/ 133350 w 117"/>
                <a:gd name="T19" fmla="*/ 15875 h 67"/>
                <a:gd name="T20" fmla="*/ 141288 w 117"/>
                <a:gd name="T21" fmla="*/ 0 h 67"/>
                <a:gd name="T22" fmla="*/ 165100 w 117"/>
                <a:gd name="T23" fmla="*/ 3175 h 67"/>
                <a:gd name="T24" fmla="*/ 161925 w 117"/>
                <a:gd name="T25" fmla="*/ 19050 h 67"/>
                <a:gd name="T26" fmla="*/ 180975 w 117"/>
                <a:gd name="T27" fmla="*/ 30162 h 67"/>
                <a:gd name="T28" fmla="*/ 185738 w 117"/>
                <a:gd name="T29" fmla="*/ 58737 h 67"/>
                <a:gd name="T30" fmla="*/ 173038 w 117"/>
                <a:gd name="T31" fmla="*/ 74612 h 67"/>
                <a:gd name="T32" fmla="*/ 173038 w 117"/>
                <a:gd name="T33" fmla="*/ 82550 h 67"/>
                <a:gd name="T34" fmla="*/ 161925 w 117"/>
                <a:gd name="T35" fmla="*/ 93662 h 67"/>
                <a:gd name="T36" fmla="*/ 133350 w 117"/>
                <a:gd name="T37" fmla="*/ 106362 h 67"/>
                <a:gd name="T38" fmla="*/ 90488 w 117"/>
                <a:gd name="T39" fmla="*/ 93662 h 67"/>
                <a:gd name="T40" fmla="*/ 71438 w 117"/>
                <a:gd name="T41" fmla="*/ 77787 h 67"/>
                <a:gd name="T42" fmla="*/ 47625 w 117"/>
                <a:gd name="T43" fmla="*/ 90487 h 67"/>
                <a:gd name="T44" fmla="*/ 19050 w 117"/>
                <a:gd name="T45" fmla="*/ 90487 h 67"/>
                <a:gd name="T46" fmla="*/ 7938 w 117"/>
                <a:gd name="T47" fmla="*/ 82550 h 6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17" h="67">
                  <a:moveTo>
                    <a:pt x="5" y="52"/>
                  </a:moveTo>
                  <a:lnTo>
                    <a:pt x="0" y="39"/>
                  </a:lnTo>
                  <a:lnTo>
                    <a:pt x="7" y="42"/>
                  </a:lnTo>
                  <a:lnTo>
                    <a:pt x="15" y="42"/>
                  </a:lnTo>
                  <a:lnTo>
                    <a:pt x="37" y="34"/>
                  </a:lnTo>
                  <a:lnTo>
                    <a:pt x="52" y="22"/>
                  </a:lnTo>
                  <a:lnTo>
                    <a:pt x="57" y="17"/>
                  </a:lnTo>
                  <a:lnTo>
                    <a:pt x="60" y="0"/>
                  </a:lnTo>
                  <a:lnTo>
                    <a:pt x="72" y="12"/>
                  </a:lnTo>
                  <a:lnTo>
                    <a:pt x="84" y="10"/>
                  </a:lnTo>
                  <a:lnTo>
                    <a:pt x="89" y="0"/>
                  </a:lnTo>
                  <a:lnTo>
                    <a:pt x="104" y="2"/>
                  </a:lnTo>
                  <a:lnTo>
                    <a:pt x="102" y="12"/>
                  </a:lnTo>
                  <a:lnTo>
                    <a:pt x="114" y="19"/>
                  </a:lnTo>
                  <a:lnTo>
                    <a:pt x="117" y="37"/>
                  </a:lnTo>
                  <a:lnTo>
                    <a:pt x="109" y="47"/>
                  </a:lnTo>
                  <a:lnTo>
                    <a:pt x="109" y="52"/>
                  </a:lnTo>
                  <a:lnTo>
                    <a:pt x="102" y="59"/>
                  </a:lnTo>
                  <a:lnTo>
                    <a:pt x="84" y="67"/>
                  </a:lnTo>
                  <a:lnTo>
                    <a:pt x="57" y="59"/>
                  </a:lnTo>
                  <a:lnTo>
                    <a:pt x="45" y="49"/>
                  </a:lnTo>
                  <a:lnTo>
                    <a:pt x="30" y="57"/>
                  </a:lnTo>
                  <a:lnTo>
                    <a:pt x="12" y="57"/>
                  </a:lnTo>
                  <a:lnTo>
                    <a:pt x="5" y="52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55" name="Freeform 274"/>
            <p:cNvSpPr>
              <a:spLocks/>
            </p:cNvSpPr>
            <p:nvPr/>
          </p:nvSpPr>
          <p:spPr bwMode="auto">
            <a:xfrm>
              <a:off x="4022066" y="1555710"/>
              <a:ext cx="16842" cy="11128"/>
            </a:xfrm>
            <a:custGeom>
              <a:avLst/>
              <a:gdLst>
                <a:gd name="T0" fmla="*/ 0 w 12"/>
                <a:gd name="T1" fmla="*/ 0 h 8"/>
                <a:gd name="T2" fmla="*/ 3175 w 12"/>
                <a:gd name="T3" fmla="*/ 12700 h 8"/>
                <a:gd name="T4" fmla="*/ 19050 w 12"/>
                <a:gd name="T5" fmla="*/ 0 h 8"/>
                <a:gd name="T6" fmla="*/ 0 w 12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" h="8">
                  <a:moveTo>
                    <a:pt x="0" y="0"/>
                  </a:moveTo>
                  <a:lnTo>
                    <a:pt x="2" y="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56" name="Freeform 275"/>
            <p:cNvSpPr>
              <a:spLocks/>
            </p:cNvSpPr>
            <p:nvPr/>
          </p:nvSpPr>
          <p:spPr bwMode="auto">
            <a:xfrm>
              <a:off x="4409426" y="2267727"/>
              <a:ext cx="51930" cy="34767"/>
            </a:xfrm>
            <a:custGeom>
              <a:avLst/>
              <a:gdLst>
                <a:gd name="T0" fmla="*/ 50800 w 37"/>
                <a:gd name="T1" fmla="*/ 0 h 25"/>
                <a:gd name="T2" fmla="*/ 30163 w 37"/>
                <a:gd name="T3" fmla="*/ 7937 h 25"/>
                <a:gd name="T4" fmla="*/ 0 w 37"/>
                <a:gd name="T5" fmla="*/ 4762 h 25"/>
                <a:gd name="T6" fmla="*/ 6350 w 37"/>
                <a:gd name="T7" fmla="*/ 12700 h 25"/>
                <a:gd name="T8" fmla="*/ 11113 w 37"/>
                <a:gd name="T9" fmla="*/ 28575 h 25"/>
                <a:gd name="T10" fmla="*/ 26988 w 37"/>
                <a:gd name="T11" fmla="*/ 28575 h 25"/>
                <a:gd name="T12" fmla="*/ 58738 w 37"/>
                <a:gd name="T13" fmla="*/ 39687 h 25"/>
                <a:gd name="T14" fmla="*/ 58738 w 37"/>
                <a:gd name="T15" fmla="*/ 20637 h 25"/>
                <a:gd name="T16" fmla="*/ 50800 w 37"/>
                <a:gd name="T17" fmla="*/ 0 h 2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7" h="25">
                  <a:moveTo>
                    <a:pt x="32" y="0"/>
                  </a:moveTo>
                  <a:lnTo>
                    <a:pt x="19" y="5"/>
                  </a:lnTo>
                  <a:lnTo>
                    <a:pt x="0" y="3"/>
                  </a:lnTo>
                  <a:lnTo>
                    <a:pt x="4" y="8"/>
                  </a:lnTo>
                  <a:lnTo>
                    <a:pt x="7" y="18"/>
                  </a:lnTo>
                  <a:lnTo>
                    <a:pt x="17" y="18"/>
                  </a:lnTo>
                  <a:lnTo>
                    <a:pt x="37" y="25"/>
                  </a:lnTo>
                  <a:lnTo>
                    <a:pt x="37" y="13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57" name="Freeform 276"/>
            <p:cNvSpPr>
              <a:spLocks/>
            </p:cNvSpPr>
            <p:nvPr/>
          </p:nvSpPr>
          <p:spPr bwMode="auto">
            <a:xfrm>
              <a:off x="3846631" y="1700345"/>
              <a:ext cx="101051" cy="127938"/>
            </a:xfrm>
            <a:custGeom>
              <a:avLst/>
              <a:gdLst>
                <a:gd name="T0" fmla="*/ 60325 w 72"/>
                <a:gd name="T1" fmla="*/ 0 h 92"/>
                <a:gd name="T2" fmla="*/ 52388 w 72"/>
                <a:gd name="T3" fmla="*/ 12700 h 92"/>
                <a:gd name="T4" fmla="*/ 52388 w 72"/>
                <a:gd name="T5" fmla="*/ 31750 h 92"/>
                <a:gd name="T6" fmla="*/ 4763 w 72"/>
                <a:gd name="T7" fmla="*/ 39688 h 92"/>
                <a:gd name="T8" fmla="*/ 0 w 72"/>
                <a:gd name="T9" fmla="*/ 52388 h 92"/>
                <a:gd name="T10" fmla="*/ 0 w 72"/>
                <a:gd name="T11" fmla="*/ 76200 h 92"/>
                <a:gd name="T12" fmla="*/ 15875 w 72"/>
                <a:gd name="T13" fmla="*/ 79375 h 92"/>
                <a:gd name="T14" fmla="*/ 15875 w 72"/>
                <a:gd name="T15" fmla="*/ 100013 h 92"/>
                <a:gd name="T16" fmla="*/ 0 w 72"/>
                <a:gd name="T17" fmla="*/ 107950 h 92"/>
                <a:gd name="T18" fmla="*/ 4763 w 72"/>
                <a:gd name="T19" fmla="*/ 130175 h 92"/>
                <a:gd name="T20" fmla="*/ 4763 w 72"/>
                <a:gd name="T21" fmla="*/ 146050 h 92"/>
                <a:gd name="T22" fmla="*/ 36513 w 72"/>
                <a:gd name="T23" fmla="*/ 146050 h 92"/>
                <a:gd name="T24" fmla="*/ 63500 w 72"/>
                <a:gd name="T25" fmla="*/ 127000 h 92"/>
                <a:gd name="T26" fmla="*/ 87313 w 72"/>
                <a:gd name="T27" fmla="*/ 127000 h 92"/>
                <a:gd name="T28" fmla="*/ 106363 w 72"/>
                <a:gd name="T29" fmla="*/ 123825 h 92"/>
                <a:gd name="T30" fmla="*/ 114300 w 72"/>
                <a:gd name="T31" fmla="*/ 79375 h 92"/>
                <a:gd name="T32" fmla="*/ 103188 w 72"/>
                <a:gd name="T33" fmla="*/ 47625 h 92"/>
                <a:gd name="T34" fmla="*/ 71438 w 72"/>
                <a:gd name="T35" fmla="*/ 47625 h 92"/>
                <a:gd name="T36" fmla="*/ 68263 w 72"/>
                <a:gd name="T37" fmla="*/ 31750 h 92"/>
                <a:gd name="T38" fmla="*/ 74613 w 72"/>
                <a:gd name="T39" fmla="*/ 7938 h 92"/>
                <a:gd name="T40" fmla="*/ 60325 w 72"/>
                <a:gd name="T41" fmla="*/ 0 h 9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72" h="92">
                  <a:moveTo>
                    <a:pt x="38" y="0"/>
                  </a:moveTo>
                  <a:lnTo>
                    <a:pt x="33" y="8"/>
                  </a:lnTo>
                  <a:lnTo>
                    <a:pt x="33" y="20"/>
                  </a:lnTo>
                  <a:lnTo>
                    <a:pt x="3" y="25"/>
                  </a:lnTo>
                  <a:lnTo>
                    <a:pt x="0" y="33"/>
                  </a:lnTo>
                  <a:lnTo>
                    <a:pt x="0" y="48"/>
                  </a:lnTo>
                  <a:lnTo>
                    <a:pt x="10" y="50"/>
                  </a:lnTo>
                  <a:lnTo>
                    <a:pt x="10" y="63"/>
                  </a:lnTo>
                  <a:lnTo>
                    <a:pt x="0" y="68"/>
                  </a:lnTo>
                  <a:lnTo>
                    <a:pt x="3" y="82"/>
                  </a:lnTo>
                  <a:lnTo>
                    <a:pt x="3" y="92"/>
                  </a:lnTo>
                  <a:lnTo>
                    <a:pt x="23" y="92"/>
                  </a:lnTo>
                  <a:lnTo>
                    <a:pt x="40" y="80"/>
                  </a:lnTo>
                  <a:lnTo>
                    <a:pt x="55" y="80"/>
                  </a:lnTo>
                  <a:lnTo>
                    <a:pt x="67" y="78"/>
                  </a:lnTo>
                  <a:lnTo>
                    <a:pt x="72" y="50"/>
                  </a:lnTo>
                  <a:lnTo>
                    <a:pt x="65" y="30"/>
                  </a:lnTo>
                  <a:lnTo>
                    <a:pt x="45" y="30"/>
                  </a:lnTo>
                  <a:lnTo>
                    <a:pt x="43" y="20"/>
                  </a:lnTo>
                  <a:lnTo>
                    <a:pt x="47" y="5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58" name="Freeform 277"/>
            <p:cNvSpPr>
              <a:spLocks/>
            </p:cNvSpPr>
            <p:nvPr/>
          </p:nvSpPr>
          <p:spPr bwMode="auto">
            <a:xfrm>
              <a:off x="3906982" y="1700345"/>
              <a:ext cx="51930" cy="41718"/>
            </a:xfrm>
            <a:custGeom>
              <a:avLst/>
              <a:gdLst>
                <a:gd name="T0" fmla="*/ 34925 w 37"/>
                <a:gd name="T1" fmla="*/ 47625 h 30"/>
                <a:gd name="T2" fmla="*/ 3175 w 37"/>
                <a:gd name="T3" fmla="*/ 47625 h 30"/>
                <a:gd name="T4" fmla="*/ 0 w 37"/>
                <a:gd name="T5" fmla="*/ 31750 h 30"/>
                <a:gd name="T6" fmla="*/ 6350 w 37"/>
                <a:gd name="T7" fmla="*/ 7938 h 30"/>
                <a:gd name="T8" fmla="*/ 22225 w 37"/>
                <a:gd name="T9" fmla="*/ 0 h 30"/>
                <a:gd name="T10" fmla="*/ 38100 w 37"/>
                <a:gd name="T11" fmla="*/ 4763 h 30"/>
                <a:gd name="T12" fmla="*/ 50800 w 37"/>
                <a:gd name="T13" fmla="*/ 15875 h 30"/>
                <a:gd name="T14" fmla="*/ 58738 w 37"/>
                <a:gd name="T15" fmla="*/ 36513 h 30"/>
                <a:gd name="T16" fmla="*/ 34925 w 37"/>
                <a:gd name="T17" fmla="*/ 47625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7" h="30">
                  <a:moveTo>
                    <a:pt x="22" y="30"/>
                  </a:moveTo>
                  <a:lnTo>
                    <a:pt x="2" y="30"/>
                  </a:lnTo>
                  <a:lnTo>
                    <a:pt x="0" y="20"/>
                  </a:lnTo>
                  <a:lnTo>
                    <a:pt x="4" y="5"/>
                  </a:lnTo>
                  <a:lnTo>
                    <a:pt x="14" y="0"/>
                  </a:lnTo>
                  <a:lnTo>
                    <a:pt x="24" y="3"/>
                  </a:lnTo>
                  <a:lnTo>
                    <a:pt x="32" y="10"/>
                  </a:lnTo>
                  <a:lnTo>
                    <a:pt x="37" y="23"/>
                  </a:lnTo>
                  <a:lnTo>
                    <a:pt x="22" y="3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59" name="Freeform 278"/>
            <p:cNvSpPr>
              <a:spLocks/>
            </p:cNvSpPr>
            <p:nvPr/>
          </p:nvSpPr>
          <p:spPr bwMode="auto">
            <a:xfrm>
              <a:off x="3916807" y="1583525"/>
              <a:ext cx="23858" cy="37547"/>
            </a:xfrm>
            <a:custGeom>
              <a:avLst/>
              <a:gdLst>
                <a:gd name="T0" fmla="*/ 23812 w 17"/>
                <a:gd name="T1" fmla="*/ 0 h 27"/>
                <a:gd name="T2" fmla="*/ 3175 w 17"/>
                <a:gd name="T3" fmla="*/ 11112 h 27"/>
                <a:gd name="T4" fmla="*/ 0 w 17"/>
                <a:gd name="T5" fmla="*/ 31750 h 27"/>
                <a:gd name="T6" fmla="*/ 11112 w 17"/>
                <a:gd name="T7" fmla="*/ 42862 h 27"/>
                <a:gd name="T8" fmla="*/ 26987 w 17"/>
                <a:gd name="T9" fmla="*/ 23812 h 27"/>
                <a:gd name="T10" fmla="*/ 23812 w 17"/>
                <a:gd name="T11" fmla="*/ 0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27">
                  <a:moveTo>
                    <a:pt x="15" y="0"/>
                  </a:moveTo>
                  <a:lnTo>
                    <a:pt x="2" y="7"/>
                  </a:lnTo>
                  <a:lnTo>
                    <a:pt x="0" y="20"/>
                  </a:lnTo>
                  <a:lnTo>
                    <a:pt x="7" y="27"/>
                  </a:lnTo>
                  <a:lnTo>
                    <a:pt x="17" y="15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60" name="Freeform 279"/>
            <p:cNvSpPr>
              <a:spLocks/>
            </p:cNvSpPr>
            <p:nvPr/>
          </p:nvSpPr>
          <p:spPr bwMode="auto">
            <a:xfrm>
              <a:off x="3944879" y="1579353"/>
              <a:ext cx="178238" cy="304550"/>
            </a:xfrm>
            <a:custGeom>
              <a:avLst/>
              <a:gdLst>
                <a:gd name="T0" fmla="*/ 31750 w 127"/>
                <a:gd name="T1" fmla="*/ 4763 h 219"/>
                <a:gd name="T2" fmla="*/ 19050 w 127"/>
                <a:gd name="T3" fmla="*/ 23813 h 219"/>
                <a:gd name="T4" fmla="*/ 0 w 127"/>
                <a:gd name="T5" fmla="*/ 47625 h 219"/>
                <a:gd name="T6" fmla="*/ 15875 w 127"/>
                <a:gd name="T7" fmla="*/ 55563 h 219"/>
                <a:gd name="T8" fmla="*/ 19050 w 127"/>
                <a:gd name="T9" fmla="*/ 71438 h 219"/>
                <a:gd name="T10" fmla="*/ 19050 w 127"/>
                <a:gd name="T11" fmla="*/ 87313 h 219"/>
                <a:gd name="T12" fmla="*/ 3175 w 127"/>
                <a:gd name="T13" fmla="*/ 100013 h 219"/>
                <a:gd name="T14" fmla="*/ 7937 w 127"/>
                <a:gd name="T15" fmla="*/ 115888 h 219"/>
                <a:gd name="T16" fmla="*/ 26987 w 127"/>
                <a:gd name="T17" fmla="*/ 119063 h 219"/>
                <a:gd name="T18" fmla="*/ 31750 w 127"/>
                <a:gd name="T19" fmla="*/ 134938 h 219"/>
                <a:gd name="T20" fmla="*/ 23812 w 127"/>
                <a:gd name="T21" fmla="*/ 146050 h 219"/>
                <a:gd name="T22" fmla="*/ 71437 w 127"/>
                <a:gd name="T23" fmla="*/ 158750 h 219"/>
                <a:gd name="T24" fmla="*/ 79375 w 127"/>
                <a:gd name="T25" fmla="*/ 174625 h 219"/>
                <a:gd name="T26" fmla="*/ 95250 w 127"/>
                <a:gd name="T27" fmla="*/ 177800 h 219"/>
                <a:gd name="T28" fmla="*/ 90487 w 127"/>
                <a:gd name="T29" fmla="*/ 193675 h 219"/>
                <a:gd name="T30" fmla="*/ 66675 w 127"/>
                <a:gd name="T31" fmla="*/ 209550 h 219"/>
                <a:gd name="T32" fmla="*/ 47625 w 127"/>
                <a:gd name="T33" fmla="*/ 209550 h 219"/>
                <a:gd name="T34" fmla="*/ 42862 w 127"/>
                <a:gd name="T35" fmla="*/ 230188 h 219"/>
                <a:gd name="T36" fmla="*/ 50800 w 127"/>
                <a:gd name="T37" fmla="*/ 241300 h 219"/>
                <a:gd name="T38" fmla="*/ 47625 w 127"/>
                <a:gd name="T39" fmla="*/ 261938 h 219"/>
                <a:gd name="T40" fmla="*/ 31750 w 127"/>
                <a:gd name="T41" fmla="*/ 273050 h 219"/>
                <a:gd name="T42" fmla="*/ 74612 w 127"/>
                <a:gd name="T43" fmla="*/ 280988 h 219"/>
                <a:gd name="T44" fmla="*/ 71437 w 127"/>
                <a:gd name="T45" fmla="*/ 288925 h 219"/>
                <a:gd name="T46" fmla="*/ 55562 w 127"/>
                <a:gd name="T47" fmla="*/ 292100 h 219"/>
                <a:gd name="T48" fmla="*/ 39687 w 127"/>
                <a:gd name="T49" fmla="*/ 312738 h 219"/>
                <a:gd name="T50" fmla="*/ 19050 w 127"/>
                <a:gd name="T51" fmla="*/ 331788 h 219"/>
                <a:gd name="T52" fmla="*/ 19050 w 127"/>
                <a:gd name="T53" fmla="*/ 347663 h 219"/>
                <a:gd name="T54" fmla="*/ 58737 w 127"/>
                <a:gd name="T55" fmla="*/ 331788 h 219"/>
                <a:gd name="T56" fmla="*/ 87312 w 127"/>
                <a:gd name="T57" fmla="*/ 320675 h 219"/>
                <a:gd name="T58" fmla="*/ 122237 w 127"/>
                <a:gd name="T59" fmla="*/ 328613 h 219"/>
                <a:gd name="T60" fmla="*/ 153987 w 127"/>
                <a:gd name="T61" fmla="*/ 307975 h 219"/>
                <a:gd name="T62" fmla="*/ 188912 w 127"/>
                <a:gd name="T63" fmla="*/ 300038 h 219"/>
                <a:gd name="T64" fmla="*/ 169862 w 127"/>
                <a:gd name="T65" fmla="*/ 280988 h 219"/>
                <a:gd name="T66" fmla="*/ 180975 w 127"/>
                <a:gd name="T67" fmla="*/ 273050 h 219"/>
                <a:gd name="T68" fmla="*/ 196850 w 127"/>
                <a:gd name="T69" fmla="*/ 273050 h 219"/>
                <a:gd name="T70" fmla="*/ 201612 w 127"/>
                <a:gd name="T71" fmla="*/ 230188 h 219"/>
                <a:gd name="T72" fmla="*/ 165100 w 127"/>
                <a:gd name="T73" fmla="*/ 217488 h 219"/>
                <a:gd name="T74" fmla="*/ 161925 w 127"/>
                <a:gd name="T75" fmla="*/ 190500 h 219"/>
                <a:gd name="T76" fmla="*/ 157162 w 127"/>
                <a:gd name="T77" fmla="*/ 169863 h 219"/>
                <a:gd name="T78" fmla="*/ 138112 w 127"/>
                <a:gd name="T79" fmla="*/ 161925 h 219"/>
                <a:gd name="T80" fmla="*/ 141287 w 127"/>
                <a:gd name="T81" fmla="*/ 138113 h 219"/>
                <a:gd name="T82" fmla="*/ 122237 w 127"/>
                <a:gd name="T83" fmla="*/ 134938 h 219"/>
                <a:gd name="T84" fmla="*/ 130175 w 127"/>
                <a:gd name="T85" fmla="*/ 100013 h 219"/>
                <a:gd name="T86" fmla="*/ 82550 w 127"/>
                <a:gd name="T87" fmla="*/ 68263 h 219"/>
                <a:gd name="T88" fmla="*/ 106362 w 127"/>
                <a:gd name="T89" fmla="*/ 60325 h 219"/>
                <a:gd name="T90" fmla="*/ 109537 w 127"/>
                <a:gd name="T91" fmla="*/ 28575 h 219"/>
                <a:gd name="T92" fmla="*/ 66675 w 127"/>
                <a:gd name="T93" fmla="*/ 28575 h 219"/>
                <a:gd name="T94" fmla="*/ 66675 w 127"/>
                <a:gd name="T95" fmla="*/ 0 h 219"/>
                <a:gd name="T96" fmla="*/ 31750 w 127"/>
                <a:gd name="T97" fmla="*/ 4763 h 21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27" h="219">
                  <a:moveTo>
                    <a:pt x="20" y="3"/>
                  </a:moveTo>
                  <a:lnTo>
                    <a:pt x="12" y="15"/>
                  </a:lnTo>
                  <a:lnTo>
                    <a:pt x="0" y="30"/>
                  </a:lnTo>
                  <a:lnTo>
                    <a:pt x="10" y="35"/>
                  </a:lnTo>
                  <a:lnTo>
                    <a:pt x="12" y="45"/>
                  </a:lnTo>
                  <a:lnTo>
                    <a:pt x="12" y="55"/>
                  </a:lnTo>
                  <a:lnTo>
                    <a:pt x="2" y="63"/>
                  </a:lnTo>
                  <a:lnTo>
                    <a:pt x="5" y="73"/>
                  </a:lnTo>
                  <a:lnTo>
                    <a:pt x="17" y="75"/>
                  </a:lnTo>
                  <a:lnTo>
                    <a:pt x="20" y="85"/>
                  </a:lnTo>
                  <a:lnTo>
                    <a:pt x="15" y="92"/>
                  </a:lnTo>
                  <a:lnTo>
                    <a:pt x="45" y="100"/>
                  </a:lnTo>
                  <a:lnTo>
                    <a:pt x="50" y="110"/>
                  </a:lnTo>
                  <a:lnTo>
                    <a:pt x="60" y="112"/>
                  </a:lnTo>
                  <a:lnTo>
                    <a:pt x="57" y="122"/>
                  </a:lnTo>
                  <a:lnTo>
                    <a:pt x="42" y="132"/>
                  </a:lnTo>
                  <a:lnTo>
                    <a:pt x="30" y="132"/>
                  </a:lnTo>
                  <a:lnTo>
                    <a:pt x="27" y="145"/>
                  </a:lnTo>
                  <a:lnTo>
                    <a:pt x="32" y="152"/>
                  </a:lnTo>
                  <a:lnTo>
                    <a:pt x="30" y="165"/>
                  </a:lnTo>
                  <a:lnTo>
                    <a:pt x="20" y="172"/>
                  </a:lnTo>
                  <a:lnTo>
                    <a:pt x="47" y="177"/>
                  </a:lnTo>
                  <a:lnTo>
                    <a:pt x="45" y="182"/>
                  </a:lnTo>
                  <a:lnTo>
                    <a:pt x="35" y="184"/>
                  </a:lnTo>
                  <a:lnTo>
                    <a:pt x="25" y="197"/>
                  </a:lnTo>
                  <a:lnTo>
                    <a:pt x="12" y="209"/>
                  </a:lnTo>
                  <a:lnTo>
                    <a:pt x="12" y="219"/>
                  </a:lnTo>
                  <a:lnTo>
                    <a:pt x="37" y="209"/>
                  </a:lnTo>
                  <a:lnTo>
                    <a:pt x="55" y="202"/>
                  </a:lnTo>
                  <a:lnTo>
                    <a:pt x="77" y="207"/>
                  </a:lnTo>
                  <a:lnTo>
                    <a:pt x="97" y="194"/>
                  </a:lnTo>
                  <a:lnTo>
                    <a:pt x="119" y="189"/>
                  </a:lnTo>
                  <a:lnTo>
                    <a:pt x="107" y="177"/>
                  </a:lnTo>
                  <a:lnTo>
                    <a:pt x="114" y="172"/>
                  </a:lnTo>
                  <a:lnTo>
                    <a:pt x="124" y="172"/>
                  </a:lnTo>
                  <a:lnTo>
                    <a:pt x="127" y="145"/>
                  </a:lnTo>
                  <a:lnTo>
                    <a:pt x="104" y="137"/>
                  </a:lnTo>
                  <a:lnTo>
                    <a:pt x="102" y="120"/>
                  </a:lnTo>
                  <a:lnTo>
                    <a:pt x="99" y="107"/>
                  </a:lnTo>
                  <a:lnTo>
                    <a:pt x="87" y="102"/>
                  </a:lnTo>
                  <a:lnTo>
                    <a:pt x="89" y="87"/>
                  </a:lnTo>
                  <a:lnTo>
                    <a:pt x="77" y="85"/>
                  </a:lnTo>
                  <a:lnTo>
                    <a:pt x="82" y="63"/>
                  </a:lnTo>
                  <a:lnTo>
                    <a:pt x="52" y="43"/>
                  </a:lnTo>
                  <a:lnTo>
                    <a:pt x="67" y="38"/>
                  </a:lnTo>
                  <a:lnTo>
                    <a:pt x="69" y="18"/>
                  </a:lnTo>
                  <a:lnTo>
                    <a:pt x="42" y="18"/>
                  </a:lnTo>
                  <a:lnTo>
                    <a:pt x="42" y="0"/>
                  </a:lnTo>
                  <a:lnTo>
                    <a:pt x="20" y="3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61" name="Freeform 280"/>
            <p:cNvSpPr>
              <a:spLocks/>
            </p:cNvSpPr>
            <p:nvPr/>
          </p:nvSpPr>
          <p:spPr bwMode="auto">
            <a:xfrm>
              <a:off x="4045926" y="1497306"/>
              <a:ext cx="14035" cy="30592"/>
            </a:xfrm>
            <a:custGeom>
              <a:avLst/>
              <a:gdLst>
                <a:gd name="T0" fmla="*/ 15875 w 10"/>
                <a:gd name="T1" fmla="*/ 0 h 22"/>
                <a:gd name="T2" fmla="*/ 0 w 10"/>
                <a:gd name="T3" fmla="*/ 15875 h 22"/>
                <a:gd name="T4" fmla="*/ 3175 w 10"/>
                <a:gd name="T5" fmla="*/ 34925 h 22"/>
                <a:gd name="T6" fmla="*/ 15875 w 10"/>
                <a:gd name="T7" fmla="*/ 34925 h 22"/>
                <a:gd name="T8" fmla="*/ 15875 w 10"/>
                <a:gd name="T9" fmla="*/ 0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22">
                  <a:moveTo>
                    <a:pt x="10" y="0"/>
                  </a:moveTo>
                  <a:lnTo>
                    <a:pt x="0" y="10"/>
                  </a:lnTo>
                  <a:lnTo>
                    <a:pt x="2" y="22"/>
                  </a:lnTo>
                  <a:lnTo>
                    <a:pt x="10" y="22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62" name="Freeform 281"/>
            <p:cNvSpPr>
              <a:spLocks/>
            </p:cNvSpPr>
            <p:nvPr/>
          </p:nvSpPr>
          <p:spPr bwMode="auto">
            <a:xfrm>
              <a:off x="4196100" y="1068985"/>
              <a:ext cx="606302" cy="524274"/>
            </a:xfrm>
            <a:custGeom>
              <a:avLst/>
              <a:gdLst>
                <a:gd name="T0" fmla="*/ 592138 w 432"/>
                <a:gd name="T1" fmla="*/ 82550 h 377"/>
                <a:gd name="T2" fmla="*/ 547688 w 432"/>
                <a:gd name="T3" fmla="*/ 58737 h 377"/>
                <a:gd name="T4" fmla="*/ 512763 w 432"/>
                <a:gd name="T5" fmla="*/ 98425 h 377"/>
                <a:gd name="T6" fmla="*/ 461963 w 432"/>
                <a:gd name="T7" fmla="*/ 130175 h 377"/>
                <a:gd name="T8" fmla="*/ 414338 w 432"/>
                <a:gd name="T9" fmla="*/ 122237 h 377"/>
                <a:gd name="T10" fmla="*/ 385763 w 432"/>
                <a:gd name="T11" fmla="*/ 153987 h 377"/>
                <a:gd name="T12" fmla="*/ 339725 w 432"/>
                <a:gd name="T13" fmla="*/ 153987 h 377"/>
                <a:gd name="T14" fmla="*/ 307975 w 432"/>
                <a:gd name="T15" fmla="*/ 176212 h 377"/>
                <a:gd name="T16" fmla="*/ 287338 w 432"/>
                <a:gd name="T17" fmla="*/ 196850 h 377"/>
                <a:gd name="T18" fmla="*/ 268288 w 432"/>
                <a:gd name="T19" fmla="*/ 231775 h 377"/>
                <a:gd name="T20" fmla="*/ 244475 w 432"/>
                <a:gd name="T21" fmla="*/ 255587 h 377"/>
                <a:gd name="T22" fmla="*/ 225425 w 432"/>
                <a:gd name="T23" fmla="*/ 298450 h 377"/>
                <a:gd name="T24" fmla="*/ 228600 w 432"/>
                <a:gd name="T25" fmla="*/ 338137 h 377"/>
                <a:gd name="T26" fmla="*/ 188913 w 432"/>
                <a:gd name="T27" fmla="*/ 342900 h 377"/>
                <a:gd name="T28" fmla="*/ 188913 w 432"/>
                <a:gd name="T29" fmla="*/ 414337 h 377"/>
                <a:gd name="T30" fmla="*/ 209550 w 432"/>
                <a:gd name="T31" fmla="*/ 476250 h 377"/>
                <a:gd name="T32" fmla="*/ 188913 w 432"/>
                <a:gd name="T33" fmla="*/ 523875 h 377"/>
                <a:gd name="T34" fmla="*/ 169863 w 432"/>
                <a:gd name="T35" fmla="*/ 579437 h 377"/>
                <a:gd name="T36" fmla="*/ 109538 w 432"/>
                <a:gd name="T37" fmla="*/ 571500 h 377"/>
                <a:gd name="T38" fmla="*/ 66675 w 432"/>
                <a:gd name="T39" fmla="*/ 595312 h 377"/>
                <a:gd name="T40" fmla="*/ 31750 w 432"/>
                <a:gd name="T41" fmla="*/ 563562 h 377"/>
                <a:gd name="T42" fmla="*/ 23813 w 432"/>
                <a:gd name="T43" fmla="*/ 504825 h 377"/>
                <a:gd name="T44" fmla="*/ 0 w 432"/>
                <a:gd name="T45" fmla="*/ 430212 h 377"/>
                <a:gd name="T46" fmla="*/ 26988 w 432"/>
                <a:gd name="T47" fmla="*/ 401637 h 377"/>
                <a:gd name="T48" fmla="*/ 79375 w 432"/>
                <a:gd name="T49" fmla="*/ 390525 h 377"/>
                <a:gd name="T50" fmla="*/ 117475 w 432"/>
                <a:gd name="T51" fmla="*/ 369887 h 377"/>
                <a:gd name="T52" fmla="*/ 161925 w 432"/>
                <a:gd name="T53" fmla="*/ 322262 h 377"/>
                <a:gd name="T54" fmla="*/ 185738 w 432"/>
                <a:gd name="T55" fmla="*/ 284162 h 377"/>
                <a:gd name="T56" fmla="*/ 201613 w 432"/>
                <a:gd name="T57" fmla="*/ 231775 h 377"/>
                <a:gd name="T58" fmla="*/ 252413 w 432"/>
                <a:gd name="T59" fmla="*/ 173037 h 377"/>
                <a:gd name="T60" fmla="*/ 319088 w 432"/>
                <a:gd name="T61" fmla="*/ 146050 h 377"/>
                <a:gd name="T62" fmla="*/ 382588 w 432"/>
                <a:gd name="T63" fmla="*/ 125412 h 377"/>
                <a:gd name="T64" fmla="*/ 414338 w 432"/>
                <a:gd name="T65" fmla="*/ 90487 h 377"/>
                <a:gd name="T66" fmla="*/ 385763 w 432"/>
                <a:gd name="T67" fmla="*/ 46037 h 377"/>
                <a:gd name="T68" fmla="*/ 425450 w 432"/>
                <a:gd name="T69" fmla="*/ 19050 h 377"/>
                <a:gd name="T70" fmla="*/ 446088 w 432"/>
                <a:gd name="T71" fmla="*/ 50800 h 377"/>
                <a:gd name="T72" fmla="*/ 461963 w 432"/>
                <a:gd name="T73" fmla="*/ 34925 h 377"/>
                <a:gd name="T74" fmla="*/ 485775 w 432"/>
                <a:gd name="T75" fmla="*/ 50800 h 377"/>
                <a:gd name="T76" fmla="*/ 481013 w 432"/>
                <a:gd name="T77" fmla="*/ 19050 h 377"/>
                <a:gd name="T78" fmla="*/ 528638 w 432"/>
                <a:gd name="T79" fmla="*/ 22225 h 377"/>
                <a:gd name="T80" fmla="*/ 552450 w 432"/>
                <a:gd name="T81" fmla="*/ 26987 h 377"/>
                <a:gd name="T82" fmla="*/ 603250 w 432"/>
                <a:gd name="T83" fmla="*/ 11112 h 377"/>
                <a:gd name="T84" fmla="*/ 627063 w 432"/>
                <a:gd name="T85" fmla="*/ 50800 h 377"/>
                <a:gd name="T86" fmla="*/ 650875 w 432"/>
                <a:gd name="T87" fmla="*/ 93662 h 377"/>
                <a:gd name="T88" fmla="*/ 608013 w 432"/>
                <a:gd name="T89" fmla="*/ 157162 h 377"/>
                <a:gd name="T90" fmla="*/ 592138 w 432"/>
                <a:gd name="T91" fmla="*/ 82550 h 37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32" h="377">
                  <a:moveTo>
                    <a:pt x="363" y="82"/>
                  </a:moveTo>
                  <a:lnTo>
                    <a:pt x="373" y="52"/>
                  </a:lnTo>
                  <a:lnTo>
                    <a:pt x="360" y="39"/>
                  </a:lnTo>
                  <a:lnTo>
                    <a:pt x="345" y="37"/>
                  </a:lnTo>
                  <a:lnTo>
                    <a:pt x="335" y="47"/>
                  </a:lnTo>
                  <a:lnTo>
                    <a:pt x="323" y="62"/>
                  </a:lnTo>
                  <a:lnTo>
                    <a:pt x="316" y="79"/>
                  </a:lnTo>
                  <a:lnTo>
                    <a:pt x="291" y="82"/>
                  </a:lnTo>
                  <a:lnTo>
                    <a:pt x="276" y="79"/>
                  </a:lnTo>
                  <a:lnTo>
                    <a:pt x="261" y="77"/>
                  </a:lnTo>
                  <a:lnTo>
                    <a:pt x="251" y="84"/>
                  </a:lnTo>
                  <a:lnTo>
                    <a:pt x="243" y="97"/>
                  </a:lnTo>
                  <a:lnTo>
                    <a:pt x="226" y="97"/>
                  </a:lnTo>
                  <a:lnTo>
                    <a:pt x="214" y="97"/>
                  </a:lnTo>
                  <a:lnTo>
                    <a:pt x="204" y="106"/>
                  </a:lnTo>
                  <a:lnTo>
                    <a:pt x="194" y="111"/>
                  </a:lnTo>
                  <a:lnTo>
                    <a:pt x="184" y="109"/>
                  </a:lnTo>
                  <a:lnTo>
                    <a:pt x="181" y="124"/>
                  </a:lnTo>
                  <a:lnTo>
                    <a:pt x="174" y="129"/>
                  </a:lnTo>
                  <a:lnTo>
                    <a:pt x="169" y="146"/>
                  </a:lnTo>
                  <a:lnTo>
                    <a:pt x="159" y="146"/>
                  </a:lnTo>
                  <a:lnTo>
                    <a:pt x="154" y="161"/>
                  </a:lnTo>
                  <a:lnTo>
                    <a:pt x="144" y="164"/>
                  </a:lnTo>
                  <a:lnTo>
                    <a:pt x="142" y="188"/>
                  </a:lnTo>
                  <a:lnTo>
                    <a:pt x="134" y="203"/>
                  </a:lnTo>
                  <a:lnTo>
                    <a:pt x="144" y="213"/>
                  </a:lnTo>
                  <a:lnTo>
                    <a:pt x="137" y="218"/>
                  </a:lnTo>
                  <a:lnTo>
                    <a:pt x="119" y="216"/>
                  </a:lnTo>
                  <a:lnTo>
                    <a:pt x="114" y="228"/>
                  </a:lnTo>
                  <a:lnTo>
                    <a:pt x="119" y="261"/>
                  </a:lnTo>
                  <a:lnTo>
                    <a:pt x="122" y="280"/>
                  </a:lnTo>
                  <a:lnTo>
                    <a:pt x="132" y="300"/>
                  </a:lnTo>
                  <a:lnTo>
                    <a:pt x="137" y="320"/>
                  </a:lnTo>
                  <a:lnTo>
                    <a:pt x="119" y="330"/>
                  </a:lnTo>
                  <a:lnTo>
                    <a:pt x="114" y="353"/>
                  </a:lnTo>
                  <a:lnTo>
                    <a:pt x="107" y="365"/>
                  </a:lnTo>
                  <a:lnTo>
                    <a:pt x="94" y="358"/>
                  </a:lnTo>
                  <a:lnTo>
                    <a:pt x="69" y="360"/>
                  </a:lnTo>
                  <a:lnTo>
                    <a:pt x="55" y="370"/>
                  </a:lnTo>
                  <a:lnTo>
                    <a:pt x="42" y="375"/>
                  </a:lnTo>
                  <a:lnTo>
                    <a:pt x="20" y="377"/>
                  </a:lnTo>
                  <a:lnTo>
                    <a:pt x="20" y="355"/>
                  </a:lnTo>
                  <a:lnTo>
                    <a:pt x="10" y="350"/>
                  </a:lnTo>
                  <a:lnTo>
                    <a:pt x="15" y="318"/>
                  </a:lnTo>
                  <a:lnTo>
                    <a:pt x="2" y="315"/>
                  </a:lnTo>
                  <a:lnTo>
                    <a:pt x="0" y="271"/>
                  </a:lnTo>
                  <a:lnTo>
                    <a:pt x="15" y="266"/>
                  </a:lnTo>
                  <a:lnTo>
                    <a:pt x="17" y="253"/>
                  </a:lnTo>
                  <a:lnTo>
                    <a:pt x="35" y="248"/>
                  </a:lnTo>
                  <a:lnTo>
                    <a:pt x="50" y="246"/>
                  </a:lnTo>
                  <a:lnTo>
                    <a:pt x="57" y="236"/>
                  </a:lnTo>
                  <a:lnTo>
                    <a:pt x="74" y="233"/>
                  </a:lnTo>
                  <a:lnTo>
                    <a:pt x="77" y="213"/>
                  </a:lnTo>
                  <a:lnTo>
                    <a:pt x="102" y="203"/>
                  </a:lnTo>
                  <a:lnTo>
                    <a:pt x="104" y="188"/>
                  </a:lnTo>
                  <a:lnTo>
                    <a:pt x="117" y="179"/>
                  </a:lnTo>
                  <a:lnTo>
                    <a:pt x="122" y="161"/>
                  </a:lnTo>
                  <a:lnTo>
                    <a:pt x="127" y="146"/>
                  </a:lnTo>
                  <a:lnTo>
                    <a:pt x="144" y="126"/>
                  </a:lnTo>
                  <a:lnTo>
                    <a:pt x="159" y="109"/>
                  </a:lnTo>
                  <a:lnTo>
                    <a:pt x="176" y="97"/>
                  </a:lnTo>
                  <a:lnTo>
                    <a:pt x="201" y="92"/>
                  </a:lnTo>
                  <a:lnTo>
                    <a:pt x="214" y="84"/>
                  </a:lnTo>
                  <a:lnTo>
                    <a:pt x="241" y="79"/>
                  </a:lnTo>
                  <a:lnTo>
                    <a:pt x="246" y="64"/>
                  </a:lnTo>
                  <a:lnTo>
                    <a:pt x="261" y="57"/>
                  </a:lnTo>
                  <a:lnTo>
                    <a:pt x="256" y="39"/>
                  </a:lnTo>
                  <a:lnTo>
                    <a:pt x="243" y="29"/>
                  </a:lnTo>
                  <a:lnTo>
                    <a:pt x="261" y="24"/>
                  </a:lnTo>
                  <a:lnTo>
                    <a:pt x="268" y="12"/>
                  </a:lnTo>
                  <a:lnTo>
                    <a:pt x="271" y="29"/>
                  </a:lnTo>
                  <a:lnTo>
                    <a:pt x="281" y="32"/>
                  </a:lnTo>
                  <a:lnTo>
                    <a:pt x="281" y="22"/>
                  </a:lnTo>
                  <a:lnTo>
                    <a:pt x="291" y="22"/>
                  </a:lnTo>
                  <a:lnTo>
                    <a:pt x="293" y="29"/>
                  </a:lnTo>
                  <a:lnTo>
                    <a:pt x="306" y="32"/>
                  </a:lnTo>
                  <a:lnTo>
                    <a:pt x="311" y="19"/>
                  </a:lnTo>
                  <a:lnTo>
                    <a:pt x="303" y="12"/>
                  </a:lnTo>
                  <a:lnTo>
                    <a:pt x="318" y="5"/>
                  </a:lnTo>
                  <a:lnTo>
                    <a:pt x="333" y="14"/>
                  </a:lnTo>
                  <a:lnTo>
                    <a:pt x="343" y="0"/>
                  </a:lnTo>
                  <a:lnTo>
                    <a:pt x="348" y="17"/>
                  </a:lnTo>
                  <a:lnTo>
                    <a:pt x="363" y="19"/>
                  </a:lnTo>
                  <a:lnTo>
                    <a:pt x="380" y="7"/>
                  </a:lnTo>
                  <a:lnTo>
                    <a:pt x="400" y="19"/>
                  </a:lnTo>
                  <a:lnTo>
                    <a:pt x="395" y="32"/>
                  </a:lnTo>
                  <a:lnTo>
                    <a:pt x="432" y="44"/>
                  </a:lnTo>
                  <a:lnTo>
                    <a:pt x="410" y="59"/>
                  </a:lnTo>
                  <a:lnTo>
                    <a:pt x="390" y="82"/>
                  </a:lnTo>
                  <a:lnTo>
                    <a:pt x="383" y="99"/>
                  </a:lnTo>
                  <a:lnTo>
                    <a:pt x="365" y="82"/>
                  </a:lnTo>
                  <a:lnTo>
                    <a:pt x="373" y="52"/>
                  </a:lnTo>
                  <a:lnTo>
                    <a:pt x="363" y="82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63" name="Freeform 282"/>
            <p:cNvSpPr>
              <a:spLocks/>
            </p:cNvSpPr>
            <p:nvPr/>
          </p:nvSpPr>
          <p:spPr bwMode="auto">
            <a:xfrm>
              <a:off x="3982770" y="1832452"/>
              <a:ext cx="290520" cy="304550"/>
            </a:xfrm>
            <a:custGeom>
              <a:avLst/>
              <a:gdLst>
                <a:gd name="T0" fmla="*/ 169863 w 207"/>
                <a:gd name="T1" fmla="*/ 7938 h 219"/>
                <a:gd name="T2" fmla="*/ 161925 w 207"/>
                <a:gd name="T3" fmla="*/ 31750 h 219"/>
                <a:gd name="T4" fmla="*/ 150813 w 207"/>
                <a:gd name="T5" fmla="*/ 42863 h 219"/>
                <a:gd name="T6" fmla="*/ 142875 w 207"/>
                <a:gd name="T7" fmla="*/ 58738 h 219"/>
                <a:gd name="T8" fmla="*/ 122238 w 207"/>
                <a:gd name="T9" fmla="*/ 55563 h 219"/>
                <a:gd name="T10" fmla="*/ 119063 w 207"/>
                <a:gd name="T11" fmla="*/ 74613 h 219"/>
                <a:gd name="T12" fmla="*/ 95250 w 207"/>
                <a:gd name="T13" fmla="*/ 74613 h 219"/>
                <a:gd name="T14" fmla="*/ 79375 w 207"/>
                <a:gd name="T15" fmla="*/ 58738 h 219"/>
                <a:gd name="T16" fmla="*/ 66675 w 207"/>
                <a:gd name="T17" fmla="*/ 63500 h 219"/>
                <a:gd name="T18" fmla="*/ 71438 w 207"/>
                <a:gd name="T19" fmla="*/ 79375 h 219"/>
                <a:gd name="T20" fmla="*/ 66675 w 207"/>
                <a:gd name="T21" fmla="*/ 95250 h 219"/>
                <a:gd name="T22" fmla="*/ 44450 w 207"/>
                <a:gd name="T23" fmla="*/ 98425 h 219"/>
                <a:gd name="T24" fmla="*/ 31750 w 207"/>
                <a:gd name="T25" fmla="*/ 106363 h 219"/>
                <a:gd name="T26" fmla="*/ 28575 w 207"/>
                <a:gd name="T27" fmla="*/ 106363 h 219"/>
                <a:gd name="T28" fmla="*/ 0 w 207"/>
                <a:gd name="T29" fmla="*/ 111125 h 219"/>
                <a:gd name="T30" fmla="*/ 0 w 207"/>
                <a:gd name="T31" fmla="*/ 117475 h 219"/>
                <a:gd name="T32" fmla="*/ 0 w 207"/>
                <a:gd name="T33" fmla="*/ 133350 h 219"/>
                <a:gd name="T34" fmla="*/ 31750 w 207"/>
                <a:gd name="T35" fmla="*/ 149225 h 219"/>
                <a:gd name="T36" fmla="*/ 47625 w 207"/>
                <a:gd name="T37" fmla="*/ 157163 h 219"/>
                <a:gd name="T38" fmla="*/ 66675 w 207"/>
                <a:gd name="T39" fmla="*/ 173038 h 219"/>
                <a:gd name="T40" fmla="*/ 74613 w 207"/>
                <a:gd name="T41" fmla="*/ 201613 h 219"/>
                <a:gd name="T42" fmla="*/ 90488 w 207"/>
                <a:gd name="T43" fmla="*/ 220663 h 219"/>
                <a:gd name="T44" fmla="*/ 79375 w 207"/>
                <a:gd name="T45" fmla="*/ 228600 h 219"/>
                <a:gd name="T46" fmla="*/ 66675 w 207"/>
                <a:gd name="T47" fmla="*/ 295275 h 219"/>
                <a:gd name="T48" fmla="*/ 60325 w 207"/>
                <a:gd name="T49" fmla="*/ 315913 h 219"/>
                <a:gd name="T50" fmla="*/ 95250 w 207"/>
                <a:gd name="T51" fmla="*/ 327025 h 219"/>
                <a:gd name="T52" fmla="*/ 134938 w 207"/>
                <a:gd name="T53" fmla="*/ 331788 h 219"/>
                <a:gd name="T54" fmla="*/ 153988 w 207"/>
                <a:gd name="T55" fmla="*/ 347663 h 219"/>
                <a:gd name="T56" fmla="*/ 209550 w 207"/>
                <a:gd name="T57" fmla="*/ 342900 h 219"/>
                <a:gd name="T58" fmla="*/ 201613 w 207"/>
                <a:gd name="T59" fmla="*/ 323850 h 219"/>
                <a:gd name="T60" fmla="*/ 212725 w 207"/>
                <a:gd name="T61" fmla="*/ 303213 h 219"/>
                <a:gd name="T62" fmla="*/ 236538 w 207"/>
                <a:gd name="T63" fmla="*/ 300038 h 219"/>
                <a:gd name="T64" fmla="*/ 260350 w 207"/>
                <a:gd name="T65" fmla="*/ 300038 h 219"/>
                <a:gd name="T66" fmla="*/ 276225 w 207"/>
                <a:gd name="T67" fmla="*/ 311150 h 219"/>
                <a:gd name="T68" fmla="*/ 300038 w 207"/>
                <a:gd name="T69" fmla="*/ 319088 h 219"/>
                <a:gd name="T70" fmla="*/ 312738 w 207"/>
                <a:gd name="T71" fmla="*/ 292100 h 219"/>
                <a:gd name="T72" fmla="*/ 312738 w 207"/>
                <a:gd name="T73" fmla="*/ 271463 h 219"/>
                <a:gd name="T74" fmla="*/ 292100 w 207"/>
                <a:gd name="T75" fmla="*/ 263525 h 219"/>
                <a:gd name="T76" fmla="*/ 288925 w 207"/>
                <a:gd name="T77" fmla="*/ 236538 h 219"/>
                <a:gd name="T78" fmla="*/ 300038 w 207"/>
                <a:gd name="T79" fmla="*/ 217488 h 219"/>
                <a:gd name="T80" fmla="*/ 300038 w 207"/>
                <a:gd name="T81" fmla="*/ 196850 h 219"/>
                <a:gd name="T82" fmla="*/ 284163 w 207"/>
                <a:gd name="T83" fmla="*/ 185738 h 219"/>
                <a:gd name="T84" fmla="*/ 292100 w 207"/>
                <a:gd name="T85" fmla="*/ 165100 h 219"/>
                <a:gd name="T86" fmla="*/ 304800 w 207"/>
                <a:gd name="T87" fmla="*/ 149225 h 219"/>
                <a:gd name="T88" fmla="*/ 320675 w 207"/>
                <a:gd name="T89" fmla="*/ 146050 h 219"/>
                <a:gd name="T90" fmla="*/ 315913 w 207"/>
                <a:gd name="T91" fmla="*/ 103188 h 219"/>
                <a:gd name="T92" fmla="*/ 328613 w 207"/>
                <a:gd name="T93" fmla="*/ 87313 h 219"/>
                <a:gd name="T94" fmla="*/ 304800 w 207"/>
                <a:gd name="T95" fmla="*/ 63500 h 219"/>
                <a:gd name="T96" fmla="*/ 265113 w 207"/>
                <a:gd name="T97" fmla="*/ 66675 h 219"/>
                <a:gd name="T98" fmla="*/ 228600 w 207"/>
                <a:gd name="T99" fmla="*/ 55563 h 219"/>
                <a:gd name="T100" fmla="*/ 217488 w 207"/>
                <a:gd name="T101" fmla="*/ 31750 h 219"/>
                <a:gd name="T102" fmla="*/ 198438 w 207"/>
                <a:gd name="T103" fmla="*/ 19050 h 219"/>
                <a:gd name="T104" fmla="*/ 198438 w 207"/>
                <a:gd name="T105" fmla="*/ 0 h 219"/>
                <a:gd name="T106" fmla="*/ 169863 w 207"/>
                <a:gd name="T107" fmla="*/ 7938 h 21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07" h="219">
                  <a:moveTo>
                    <a:pt x="107" y="5"/>
                  </a:moveTo>
                  <a:lnTo>
                    <a:pt x="102" y="20"/>
                  </a:lnTo>
                  <a:lnTo>
                    <a:pt x="95" y="27"/>
                  </a:lnTo>
                  <a:lnTo>
                    <a:pt x="90" y="37"/>
                  </a:lnTo>
                  <a:lnTo>
                    <a:pt x="77" y="35"/>
                  </a:lnTo>
                  <a:lnTo>
                    <a:pt x="75" y="47"/>
                  </a:lnTo>
                  <a:lnTo>
                    <a:pt x="60" y="47"/>
                  </a:lnTo>
                  <a:lnTo>
                    <a:pt x="50" y="37"/>
                  </a:lnTo>
                  <a:lnTo>
                    <a:pt x="42" y="40"/>
                  </a:lnTo>
                  <a:lnTo>
                    <a:pt x="45" y="50"/>
                  </a:lnTo>
                  <a:lnTo>
                    <a:pt x="42" y="60"/>
                  </a:lnTo>
                  <a:lnTo>
                    <a:pt x="28" y="62"/>
                  </a:lnTo>
                  <a:lnTo>
                    <a:pt x="20" y="67"/>
                  </a:lnTo>
                  <a:lnTo>
                    <a:pt x="18" y="67"/>
                  </a:lnTo>
                  <a:lnTo>
                    <a:pt x="0" y="70"/>
                  </a:lnTo>
                  <a:lnTo>
                    <a:pt x="0" y="74"/>
                  </a:lnTo>
                  <a:lnTo>
                    <a:pt x="0" y="84"/>
                  </a:lnTo>
                  <a:lnTo>
                    <a:pt x="20" y="94"/>
                  </a:lnTo>
                  <a:lnTo>
                    <a:pt x="30" y="99"/>
                  </a:lnTo>
                  <a:lnTo>
                    <a:pt x="42" y="109"/>
                  </a:lnTo>
                  <a:lnTo>
                    <a:pt x="47" y="127"/>
                  </a:lnTo>
                  <a:lnTo>
                    <a:pt x="57" y="139"/>
                  </a:lnTo>
                  <a:lnTo>
                    <a:pt x="50" y="144"/>
                  </a:lnTo>
                  <a:lnTo>
                    <a:pt x="42" y="186"/>
                  </a:lnTo>
                  <a:lnTo>
                    <a:pt x="38" y="199"/>
                  </a:lnTo>
                  <a:lnTo>
                    <a:pt x="60" y="206"/>
                  </a:lnTo>
                  <a:lnTo>
                    <a:pt x="85" y="209"/>
                  </a:lnTo>
                  <a:lnTo>
                    <a:pt x="97" y="219"/>
                  </a:lnTo>
                  <a:lnTo>
                    <a:pt x="132" y="216"/>
                  </a:lnTo>
                  <a:lnTo>
                    <a:pt x="127" y="204"/>
                  </a:lnTo>
                  <a:lnTo>
                    <a:pt x="134" y="191"/>
                  </a:lnTo>
                  <a:lnTo>
                    <a:pt x="149" y="189"/>
                  </a:lnTo>
                  <a:lnTo>
                    <a:pt x="164" y="189"/>
                  </a:lnTo>
                  <a:lnTo>
                    <a:pt x="174" y="196"/>
                  </a:lnTo>
                  <a:lnTo>
                    <a:pt x="189" y="201"/>
                  </a:lnTo>
                  <a:lnTo>
                    <a:pt x="197" y="184"/>
                  </a:lnTo>
                  <a:lnTo>
                    <a:pt x="197" y="171"/>
                  </a:lnTo>
                  <a:lnTo>
                    <a:pt x="184" y="166"/>
                  </a:lnTo>
                  <a:lnTo>
                    <a:pt x="182" y="149"/>
                  </a:lnTo>
                  <a:lnTo>
                    <a:pt x="189" y="137"/>
                  </a:lnTo>
                  <a:lnTo>
                    <a:pt x="189" y="124"/>
                  </a:lnTo>
                  <a:lnTo>
                    <a:pt x="179" y="117"/>
                  </a:lnTo>
                  <a:lnTo>
                    <a:pt x="184" y="104"/>
                  </a:lnTo>
                  <a:lnTo>
                    <a:pt x="192" y="94"/>
                  </a:lnTo>
                  <a:lnTo>
                    <a:pt x="202" y="92"/>
                  </a:lnTo>
                  <a:lnTo>
                    <a:pt x="199" y="65"/>
                  </a:lnTo>
                  <a:lnTo>
                    <a:pt x="207" y="55"/>
                  </a:lnTo>
                  <a:lnTo>
                    <a:pt x="192" y="40"/>
                  </a:lnTo>
                  <a:lnTo>
                    <a:pt x="167" y="42"/>
                  </a:lnTo>
                  <a:lnTo>
                    <a:pt x="144" y="35"/>
                  </a:lnTo>
                  <a:lnTo>
                    <a:pt x="137" y="20"/>
                  </a:lnTo>
                  <a:lnTo>
                    <a:pt x="125" y="12"/>
                  </a:lnTo>
                  <a:lnTo>
                    <a:pt x="125" y="0"/>
                  </a:lnTo>
                  <a:lnTo>
                    <a:pt x="107" y="5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64" name="Freeform 283"/>
            <p:cNvSpPr>
              <a:spLocks/>
            </p:cNvSpPr>
            <p:nvPr/>
          </p:nvSpPr>
          <p:spPr bwMode="auto">
            <a:xfrm>
              <a:off x="4238203" y="1977079"/>
              <a:ext cx="296135" cy="290647"/>
            </a:xfrm>
            <a:custGeom>
              <a:avLst/>
              <a:gdLst>
                <a:gd name="T0" fmla="*/ 23813 w 211"/>
                <a:gd name="T1" fmla="*/ 127000 h 209"/>
                <a:gd name="T2" fmla="*/ 23813 w 211"/>
                <a:gd name="T3" fmla="*/ 106363 h 209"/>
                <a:gd name="T4" fmla="*/ 3175 w 211"/>
                <a:gd name="T5" fmla="*/ 98425 h 209"/>
                <a:gd name="T6" fmla="*/ 0 w 211"/>
                <a:gd name="T7" fmla="*/ 71438 h 209"/>
                <a:gd name="T8" fmla="*/ 11113 w 211"/>
                <a:gd name="T9" fmla="*/ 52388 h 209"/>
                <a:gd name="T10" fmla="*/ 11113 w 211"/>
                <a:gd name="T11" fmla="*/ 31750 h 209"/>
                <a:gd name="T12" fmla="*/ 39688 w 211"/>
                <a:gd name="T13" fmla="*/ 31750 h 209"/>
                <a:gd name="T14" fmla="*/ 50800 w 211"/>
                <a:gd name="T15" fmla="*/ 20638 h 209"/>
                <a:gd name="T16" fmla="*/ 58738 w 211"/>
                <a:gd name="T17" fmla="*/ 31750 h 209"/>
                <a:gd name="T18" fmla="*/ 66675 w 211"/>
                <a:gd name="T19" fmla="*/ 20638 h 209"/>
                <a:gd name="T20" fmla="*/ 77788 w 211"/>
                <a:gd name="T21" fmla="*/ 28575 h 209"/>
                <a:gd name="T22" fmla="*/ 90488 w 211"/>
                <a:gd name="T23" fmla="*/ 4763 h 209"/>
                <a:gd name="T24" fmla="*/ 101600 w 211"/>
                <a:gd name="T25" fmla="*/ 12700 h 209"/>
                <a:gd name="T26" fmla="*/ 130175 w 211"/>
                <a:gd name="T27" fmla="*/ 12700 h 209"/>
                <a:gd name="T28" fmla="*/ 153988 w 211"/>
                <a:gd name="T29" fmla="*/ 0 h 209"/>
                <a:gd name="T30" fmla="*/ 173038 w 211"/>
                <a:gd name="T31" fmla="*/ 15875 h 209"/>
                <a:gd name="T32" fmla="*/ 177800 w 211"/>
                <a:gd name="T33" fmla="*/ 39688 h 209"/>
                <a:gd name="T34" fmla="*/ 165100 w 211"/>
                <a:gd name="T35" fmla="*/ 52388 h 209"/>
                <a:gd name="T36" fmla="*/ 153988 w 211"/>
                <a:gd name="T37" fmla="*/ 79375 h 209"/>
                <a:gd name="T38" fmla="*/ 157163 w 211"/>
                <a:gd name="T39" fmla="*/ 98425 h 209"/>
                <a:gd name="T40" fmla="*/ 169863 w 211"/>
                <a:gd name="T41" fmla="*/ 106363 h 209"/>
                <a:gd name="T42" fmla="*/ 185738 w 211"/>
                <a:gd name="T43" fmla="*/ 134938 h 209"/>
                <a:gd name="T44" fmla="*/ 207963 w 211"/>
                <a:gd name="T45" fmla="*/ 166688 h 209"/>
                <a:gd name="T46" fmla="*/ 239713 w 211"/>
                <a:gd name="T47" fmla="*/ 198438 h 209"/>
                <a:gd name="T48" fmla="*/ 260350 w 211"/>
                <a:gd name="T49" fmla="*/ 198438 h 209"/>
                <a:gd name="T50" fmla="*/ 271463 w 211"/>
                <a:gd name="T51" fmla="*/ 193675 h 209"/>
                <a:gd name="T52" fmla="*/ 276225 w 211"/>
                <a:gd name="T53" fmla="*/ 206375 h 209"/>
                <a:gd name="T54" fmla="*/ 284163 w 211"/>
                <a:gd name="T55" fmla="*/ 217488 h 209"/>
                <a:gd name="T56" fmla="*/ 292100 w 211"/>
                <a:gd name="T57" fmla="*/ 228600 h 209"/>
                <a:gd name="T58" fmla="*/ 303213 w 211"/>
                <a:gd name="T59" fmla="*/ 241300 h 209"/>
                <a:gd name="T60" fmla="*/ 319088 w 211"/>
                <a:gd name="T61" fmla="*/ 252413 h 209"/>
                <a:gd name="T62" fmla="*/ 334963 w 211"/>
                <a:gd name="T63" fmla="*/ 273050 h 209"/>
                <a:gd name="T64" fmla="*/ 323850 w 211"/>
                <a:gd name="T65" fmla="*/ 280988 h 209"/>
                <a:gd name="T66" fmla="*/ 300038 w 211"/>
                <a:gd name="T67" fmla="*/ 260350 h 209"/>
                <a:gd name="T68" fmla="*/ 284163 w 211"/>
                <a:gd name="T69" fmla="*/ 268288 h 209"/>
                <a:gd name="T70" fmla="*/ 279400 w 211"/>
                <a:gd name="T71" fmla="*/ 284163 h 209"/>
                <a:gd name="T72" fmla="*/ 287338 w 211"/>
                <a:gd name="T73" fmla="*/ 304800 h 209"/>
                <a:gd name="T74" fmla="*/ 279400 w 211"/>
                <a:gd name="T75" fmla="*/ 315913 h 209"/>
                <a:gd name="T76" fmla="*/ 271463 w 211"/>
                <a:gd name="T77" fmla="*/ 331788 h 209"/>
                <a:gd name="T78" fmla="*/ 255588 w 211"/>
                <a:gd name="T79" fmla="*/ 331788 h 209"/>
                <a:gd name="T80" fmla="*/ 255588 w 211"/>
                <a:gd name="T81" fmla="*/ 296863 h 209"/>
                <a:gd name="T82" fmla="*/ 255588 w 211"/>
                <a:gd name="T83" fmla="*/ 280988 h 209"/>
                <a:gd name="T84" fmla="*/ 236538 w 211"/>
                <a:gd name="T85" fmla="*/ 268288 h 209"/>
                <a:gd name="T86" fmla="*/ 228600 w 211"/>
                <a:gd name="T87" fmla="*/ 249238 h 209"/>
                <a:gd name="T88" fmla="*/ 207963 w 211"/>
                <a:gd name="T89" fmla="*/ 244475 h 209"/>
                <a:gd name="T90" fmla="*/ 212725 w 211"/>
                <a:gd name="T91" fmla="*/ 228600 h 209"/>
                <a:gd name="T92" fmla="*/ 169863 w 211"/>
                <a:gd name="T93" fmla="*/ 217488 h 209"/>
                <a:gd name="T94" fmla="*/ 146050 w 211"/>
                <a:gd name="T95" fmla="*/ 193675 h 209"/>
                <a:gd name="T96" fmla="*/ 130175 w 211"/>
                <a:gd name="T97" fmla="*/ 182563 h 209"/>
                <a:gd name="T98" fmla="*/ 114300 w 211"/>
                <a:gd name="T99" fmla="*/ 169863 h 209"/>
                <a:gd name="T100" fmla="*/ 101600 w 211"/>
                <a:gd name="T101" fmla="*/ 134938 h 209"/>
                <a:gd name="T102" fmla="*/ 93663 w 211"/>
                <a:gd name="T103" fmla="*/ 114300 h 209"/>
                <a:gd name="T104" fmla="*/ 61913 w 211"/>
                <a:gd name="T105" fmla="*/ 111125 h 209"/>
                <a:gd name="T106" fmla="*/ 53975 w 211"/>
                <a:gd name="T107" fmla="*/ 127000 h 209"/>
                <a:gd name="T108" fmla="*/ 23813 w 211"/>
                <a:gd name="T109" fmla="*/ 127000 h 209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11" h="209">
                  <a:moveTo>
                    <a:pt x="15" y="80"/>
                  </a:moveTo>
                  <a:lnTo>
                    <a:pt x="15" y="67"/>
                  </a:lnTo>
                  <a:lnTo>
                    <a:pt x="2" y="62"/>
                  </a:lnTo>
                  <a:lnTo>
                    <a:pt x="0" y="45"/>
                  </a:lnTo>
                  <a:lnTo>
                    <a:pt x="7" y="33"/>
                  </a:lnTo>
                  <a:lnTo>
                    <a:pt x="7" y="20"/>
                  </a:lnTo>
                  <a:lnTo>
                    <a:pt x="25" y="20"/>
                  </a:lnTo>
                  <a:lnTo>
                    <a:pt x="32" y="13"/>
                  </a:lnTo>
                  <a:lnTo>
                    <a:pt x="37" y="20"/>
                  </a:lnTo>
                  <a:lnTo>
                    <a:pt x="42" y="13"/>
                  </a:lnTo>
                  <a:lnTo>
                    <a:pt x="49" y="18"/>
                  </a:lnTo>
                  <a:lnTo>
                    <a:pt x="57" y="3"/>
                  </a:lnTo>
                  <a:lnTo>
                    <a:pt x="64" y="8"/>
                  </a:lnTo>
                  <a:lnTo>
                    <a:pt x="82" y="8"/>
                  </a:lnTo>
                  <a:lnTo>
                    <a:pt x="97" y="0"/>
                  </a:lnTo>
                  <a:lnTo>
                    <a:pt x="109" y="10"/>
                  </a:lnTo>
                  <a:lnTo>
                    <a:pt x="112" y="25"/>
                  </a:lnTo>
                  <a:lnTo>
                    <a:pt x="104" y="33"/>
                  </a:lnTo>
                  <a:lnTo>
                    <a:pt x="97" y="50"/>
                  </a:lnTo>
                  <a:lnTo>
                    <a:pt x="99" y="62"/>
                  </a:lnTo>
                  <a:lnTo>
                    <a:pt x="107" y="67"/>
                  </a:lnTo>
                  <a:lnTo>
                    <a:pt x="117" y="85"/>
                  </a:lnTo>
                  <a:lnTo>
                    <a:pt x="131" y="105"/>
                  </a:lnTo>
                  <a:lnTo>
                    <a:pt x="151" y="125"/>
                  </a:lnTo>
                  <a:lnTo>
                    <a:pt x="164" y="125"/>
                  </a:lnTo>
                  <a:lnTo>
                    <a:pt x="171" y="122"/>
                  </a:lnTo>
                  <a:lnTo>
                    <a:pt x="174" y="130"/>
                  </a:lnTo>
                  <a:lnTo>
                    <a:pt x="179" y="137"/>
                  </a:lnTo>
                  <a:lnTo>
                    <a:pt x="184" y="144"/>
                  </a:lnTo>
                  <a:lnTo>
                    <a:pt x="191" y="152"/>
                  </a:lnTo>
                  <a:lnTo>
                    <a:pt x="201" y="159"/>
                  </a:lnTo>
                  <a:lnTo>
                    <a:pt x="211" y="172"/>
                  </a:lnTo>
                  <a:lnTo>
                    <a:pt x="204" y="177"/>
                  </a:lnTo>
                  <a:lnTo>
                    <a:pt x="189" y="164"/>
                  </a:lnTo>
                  <a:lnTo>
                    <a:pt x="179" y="169"/>
                  </a:lnTo>
                  <a:lnTo>
                    <a:pt x="176" y="179"/>
                  </a:lnTo>
                  <a:lnTo>
                    <a:pt x="181" y="192"/>
                  </a:lnTo>
                  <a:lnTo>
                    <a:pt x="176" y="199"/>
                  </a:lnTo>
                  <a:lnTo>
                    <a:pt x="171" y="209"/>
                  </a:lnTo>
                  <a:lnTo>
                    <a:pt x="161" y="209"/>
                  </a:lnTo>
                  <a:lnTo>
                    <a:pt x="161" y="187"/>
                  </a:lnTo>
                  <a:lnTo>
                    <a:pt x="161" y="177"/>
                  </a:lnTo>
                  <a:lnTo>
                    <a:pt x="149" y="169"/>
                  </a:lnTo>
                  <a:lnTo>
                    <a:pt x="144" y="157"/>
                  </a:lnTo>
                  <a:lnTo>
                    <a:pt x="131" y="154"/>
                  </a:lnTo>
                  <a:lnTo>
                    <a:pt x="134" y="144"/>
                  </a:lnTo>
                  <a:lnTo>
                    <a:pt x="107" y="137"/>
                  </a:lnTo>
                  <a:lnTo>
                    <a:pt x="92" y="122"/>
                  </a:lnTo>
                  <a:lnTo>
                    <a:pt x="82" y="115"/>
                  </a:lnTo>
                  <a:lnTo>
                    <a:pt x="72" y="107"/>
                  </a:lnTo>
                  <a:lnTo>
                    <a:pt x="64" y="85"/>
                  </a:lnTo>
                  <a:lnTo>
                    <a:pt x="59" y="72"/>
                  </a:lnTo>
                  <a:lnTo>
                    <a:pt x="39" y="70"/>
                  </a:lnTo>
                  <a:lnTo>
                    <a:pt x="34" y="80"/>
                  </a:lnTo>
                  <a:lnTo>
                    <a:pt x="15" y="8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65" name="Freeform 284"/>
            <p:cNvSpPr>
              <a:spLocks/>
            </p:cNvSpPr>
            <p:nvPr/>
          </p:nvSpPr>
          <p:spPr bwMode="auto">
            <a:xfrm>
              <a:off x="3864876" y="2091115"/>
              <a:ext cx="303151" cy="239190"/>
            </a:xfrm>
            <a:custGeom>
              <a:avLst/>
              <a:gdLst>
                <a:gd name="T0" fmla="*/ 342900 w 216"/>
                <a:gd name="T1" fmla="*/ 47625 h 172"/>
                <a:gd name="T2" fmla="*/ 287338 w 216"/>
                <a:gd name="T3" fmla="*/ 52388 h 172"/>
                <a:gd name="T4" fmla="*/ 268288 w 216"/>
                <a:gd name="T5" fmla="*/ 36513 h 172"/>
                <a:gd name="T6" fmla="*/ 228600 w 216"/>
                <a:gd name="T7" fmla="*/ 31750 h 172"/>
                <a:gd name="T8" fmla="*/ 193675 w 216"/>
                <a:gd name="T9" fmla="*/ 20638 h 172"/>
                <a:gd name="T10" fmla="*/ 149225 w 216"/>
                <a:gd name="T11" fmla="*/ 4763 h 172"/>
                <a:gd name="T12" fmla="*/ 125413 w 216"/>
                <a:gd name="T13" fmla="*/ 12700 h 172"/>
                <a:gd name="T14" fmla="*/ 106363 w 216"/>
                <a:gd name="T15" fmla="*/ 0 h 172"/>
                <a:gd name="T16" fmla="*/ 11113 w 216"/>
                <a:gd name="T17" fmla="*/ 0 h 172"/>
                <a:gd name="T18" fmla="*/ 15875 w 216"/>
                <a:gd name="T19" fmla="*/ 15875 h 172"/>
                <a:gd name="T20" fmla="*/ 0 w 216"/>
                <a:gd name="T21" fmla="*/ 23813 h 172"/>
                <a:gd name="T22" fmla="*/ 3175 w 216"/>
                <a:gd name="T23" fmla="*/ 44450 h 172"/>
                <a:gd name="T24" fmla="*/ 19050 w 216"/>
                <a:gd name="T25" fmla="*/ 60325 h 172"/>
                <a:gd name="T26" fmla="*/ 23813 w 216"/>
                <a:gd name="T27" fmla="*/ 79375 h 172"/>
                <a:gd name="T28" fmla="*/ 50800 w 216"/>
                <a:gd name="T29" fmla="*/ 76200 h 172"/>
                <a:gd name="T30" fmla="*/ 69850 w 216"/>
                <a:gd name="T31" fmla="*/ 68263 h 172"/>
                <a:gd name="T32" fmla="*/ 77788 w 216"/>
                <a:gd name="T33" fmla="*/ 79375 h 172"/>
                <a:gd name="T34" fmla="*/ 74613 w 216"/>
                <a:gd name="T35" fmla="*/ 87313 h 172"/>
                <a:gd name="T36" fmla="*/ 66675 w 216"/>
                <a:gd name="T37" fmla="*/ 98425 h 172"/>
                <a:gd name="T38" fmla="*/ 53975 w 216"/>
                <a:gd name="T39" fmla="*/ 150813 h 172"/>
                <a:gd name="T40" fmla="*/ 42863 w 216"/>
                <a:gd name="T41" fmla="*/ 161925 h 172"/>
                <a:gd name="T42" fmla="*/ 58738 w 216"/>
                <a:gd name="T43" fmla="*/ 174625 h 172"/>
                <a:gd name="T44" fmla="*/ 58738 w 216"/>
                <a:gd name="T45" fmla="*/ 217488 h 172"/>
                <a:gd name="T46" fmla="*/ 61913 w 216"/>
                <a:gd name="T47" fmla="*/ 236538 h 172"/>
                <a:gd name="T48" fmla="*/ 77788 w 216"/>
                <a:gd name="T49" fmla="*/ 236538 h 172"/>
                <a:gd name="T50" fmla="*/ 77788 w 216"/>
                <a:gd name="T51" fmla="*/ 260350 h 172"/>
                <a:gd name="T52" fmla="*/ 98425 w 216"/>
                <a:gd name="T53" fmla="*/ 273050 h 172"/>
                <a:gd name="T54" fmla="*/ 117475 w 216"/>
                <a:gd name="T55" fmla="*/ 265113 h 172"/>
                <a:gd name="T56" fmla="*/ 133350 w 216"/>
                <a:gd name="T57" fmla="*/ 257175 h 172"/>
                <a:gd name="T58" fmla="*/ 200025 w 216"/>
                <a:gd name="T59" fmla="*/ 260350 h 172"/>
                <a:gd name="T60" fmla="*/ 212725 w 216"/>
                <a:gd name="T61" fmla="*/ 244475 h 172"/>
                <a:gd name="T62" fmla="*/ 212725 w 216"/>
                <a:gd name="T63" fmla="*/ 230188 h 172"/>
                <a:gd name="T64" fmla="*/ 231775 w 216"/>
                <a:gd name="T65" fmla="*/ 217488 h 172"/>
                <a:gd name="T66" fmla="*/ 247650 w 216"/>
                <a:gd name="T67" fmla="*/ 201613 h 172"/>
                <a:gd name="T68" fmla="*/ 252413 w 216"/>
                <a:gd name="T69" fmla="*/ 182563 h 172"/>
                <a:gd name="T70" fmla="*/ 231775 w 216"/>
                <a:gd name="T71" fmla="*/ 153988 h 172"/>
                <a:gd name="T72" fmla="*/ 247650 w 216"/>
                <a:gd name="T73" fmla="*/ 138113 h 172"/>
                <a:gd name="T74" fmla="*/ 260350 w 216"/>
                <a:gd name="T75" fmla="*/ 119063 h 172"/>
                <a:gd name="T76" fmla="*/ 284163 w 216"/>
                <a:gd name="T77" fmla="*/ 114300 h 172"/>
                <a:gd name="T78" fmla="*/ 303213 w 216"/>
                <a:gd name="T79" fmla="*/ 87313 h 172"/>
                <a:gd name="T80" fmla="*/ 319088 w 216"/>
                <a:gd name="T81" fmla="*/ 71438 h 172"/>
                <a:gd name="T82" fmla="*/ 342900 w 216"/>
                <a:gd name="T83" fmla="*/ 47625 h 17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16" h="172">
                  <a:moveTo>
                    <a:pt x="216" y="30"/>
                  </a:moveTo>
                  <a:lnTo>
                    <a:pt x="181" y="33"/>
                  </a:lnTo>
                  <a:lnTo>
                    <a:pt x="169" y="23"/>
                  </a:lnTo>
                  <a:lnTo>
                    <a:pt x="144" y="20"/>
                  </a:lnTo>
                  <a:lnTo>
                    <a:pt x="122" y="13"/>
                  </a:lnTo>
                  <a:lnTo>
                    <a:pt x="94" y="3"/>
                  </a:lnTo>
                  <a:lnTo>
                    <a:pt x="79" y="8"/>
                  </a:lnTo>
                  <a:lnTo>
                    <a:pt x="67" y="0"/>
                  </a:lnTo>
                  <a:lnTo>
                    <a:pt x="7" y="0"/>
                  </a:lnTo>
                  <a:lnTo>
                    <a:pt x="10" y="10"/>
                  </a:lnTo>
                  <a:lnTo>
                    <a:pt x="0" y="15"/>
                  </a:lnTo>
                  <a:lnTo>
                    <a:pt x="2" y="28"/>
                  </a:lnTo>
                  <a:lnTo>
                    <a:pt x="12" y="38"/>
                  </a:lnTo>
                  <a:lnTo>
                    <a:pt x="15" y="50"/>
                  </a:lnTo>
                  <a:lnTo>
                    <a:pt x="32" y="48"/>
                  </a:lnTo>
                  <a:lnTo>
                    <a:pt x="44" y="43"/>
                  </a:lnTo>
                  <a:lnTo>
                    <a:pt x="49" y="50"/>
                  </a:lnTo>
                  <a:lnTo>
                    <a:pt x="47" y="55"/>
                  </a:lnTo>
                  <a:lnTo>
                    <a:pt x="42" y="62"/>
                  </a:lnTo>
                  <a:lnTo>
                    <a:pt x="34" y="95"/>
                  </a:lnTo>
                  <a:lnTo>
                    <a:pt x="27" y="102"/>
                  </a:lnTo>
                  <a:lnTo>
                    <a:pt x="37" y="110"/>
                  </a:lnTo>
                  <a:lnTo>
                    <a:pt x="37" y="137"/>
                  </a:lnTo>
                  <a:lnTo>
                    <a:pt x="39" y="149"/>
                  </a:lnTo>
                  <a:lnTo>
                    <a:pt x="49" y="149"/>
                  </a:lnTo>
                  <a:lnTo>
                    <a:pt x="49" y="164"/>
                  </a:lnTo>
                  <a:lnTo>
                    <a:pt x="62" y="172"/>
                  </a:lnTo>
                  <a:lnTo>
                    <a:pt x="74" y="167"/>
                  </a:lnTo>
                  <a:lnTo>
                    <a:pt x="84" y="162"/>
                  </a:lnTo>
                  <a:lnTo>
                    <a:pt x="126" y="164"/>
                  </a:lnTo>
                  <a:lnTo>
                    <a:pt x="134" y="154"/>
                  </a:lnTo>
                  <a:lnTo>
                    <a:pt x="134" y="145"/>
                  </a:lnTo>
                  <a:lnTo>
                    <a:pt x="146" y="137"/>
                  </a:lnTo>
                  <a:lnTo>
                    <a:pt x="156" y="127"/>
                  </a:lnTo>
                  <a:lnTo>
                    <a:pt x="159" y="115"/>
                  </a:lnTo>
                  <a:lnTo>
                    <a:pt x="146" y="97"/>
                  </a:lnTo>
                  <a:lnTo>
                    <a:pt x="156" y="87"/>
                  </a:lnTo>
                  <a:lnTo>
                    <a:pt x="164" y="75"/>
                  </a:lnTo>
                  <a:lnTo>
                    <a:pt x="179" y="72"/>
                  </a:lnTo>
                  <a:lnTo>
                    <a:pt x="191" y="55"/>
                  </a:lnTo>
                  <a:lnTo>
                    <a:pt x="201" y="45"/>
                  </a:lnTo>
                  <a:lnTo>
                    <a:pt x="216" y="3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66" name="Freeform 285"/>
            <p:cNvSpPr>
              <a:spLocks/>
            </p:cNvSpPr>
            <p:nvPr/>
          </p:nvSpPr>
          <p:spPr bwMode="auto">
            <a:xfrm>
              <a:off x="3846631" y="2143957"/>
              <a:ext cx="87014" cy="158535"/>
            </a:xfrm>
            <a:custGeom>
              <a:avLst/>
              <a:gdLst>
                <a:gd name="T0" fmla="*/ 79375 w 62"/>
                <a:gd name="T1" fmla="*/ 157163 h 114"/>
                <a:gd name="T2" fmla="*/ 79375 w 62"/>
                <a:gd name="T3" fmla="*/ 114300 h 114"/>
                <a:gd name="T4" fmla="*/ 63500 w 62"/>
                <a:gd name="T5" fmla="*/ 101600 h 114"/>
                <a:gd name="T6" fmla="*/ 74613 w 62"/>
                <a:gd name="T7" fmla="*/ 90488 h 114"/>
                <a:gd name="T8" fmla="*/ 87313 w 62"/>
                <a:gd name="T9" fmla="*/ 38100 h 114"/>
                <a:gd name="T10" fmla="*/ 95250 w 62"/>
                <a:gd name="T11" fmla="*/ 26988 h 114"/>
                <a:gd name="T12" fmla="*/ 98425 w 62"/>
                <a:gd name="T13" fmla="*/ 19050 h 114"/>
                <a:gd name="T14" fmla="*/ 90488 w 62"/>
                <a:gd name="T15" fmla="*/ 7938 h 114"/>
                <a:gd name="T16" fmla="*/ 71438 w 62"/>
                <a:gd name="T17" fmla="*/ 15875 h 114"/>
                <a:gd name="T18" fmla="*/ 44450 w 62"/>
                <a:gd name="T19" fmla="*/ 19050 h 114"/>
                <a:gd name="T20" fmla="*/ 39688 w 62"/>
                <a:gd name="T21" fmla="*/ 0 h 114"/>
                <a:gd name="T22" fmla="*/ 28575 w 62"/>
                <a:gd name="T23" fmla="*/ 23813 h 114"/>
                <a:gd name="T24" fmla="*/ 28575 w 62"/>
                <a:gd name="T25" fmla="*/ 50800 h 114"/>
                <a:gd name="T26" fmla="*/ 31750 w 62"/>
                <a:gd name="T27" fmla="*/ 61913 h 114"/>
                <a:gd name="T28" fmla="*/ 20638 w 62"/>
                <a:gd name="T29" fmla="*/ 82550 h 114"/>
                <a:gd name="T30" fmla="*/ 4763 w 62"/>
                <a:gd name="T31" fmla="*/ 93663 h 114"/>
                <a:gd name="T32" fmla="*/ 0 w 62"/>
                <a:gd name="T33" fmla="*/ 125413 h 114"/>
                <a:gd name="T34" fmla="*/ 20638 w 62"/>
                <a:gd name="T35" fmla="*/ 133350 h 114"/>
                <a:gd name="T36" fmla="*/ 20638 w 62"/>
                <a:gd name="T37" fmla="*/ 153988 h 114"/>
                <a:gd name="T38" fmla="*/ 23813 w 62"/>
                <a:gd name="T39" fmla="*/ 173038 h 114"/>
                <a:gd name="T40" fmla="*/ 44450 w 62"/>
                <a:gd name="T41" fmla="*/ 180975 h 114"/>
                <a:gd name="T42" fmla="*/ 68263 w 62"/>
                <a:gd name="T43" fmla="*/ 180975 h 114"/>
                <a:gd name="T44" fmla="*/ 79375 w 62"/>
                <a:gd name="T45" fmla="*/ 157163 h 11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2" h="114">
                  <a:moveTo>
                    <a:pt x="50" y="99"/>
                  </a:moveTo>
                  <a:lnTo>
                    <a:pt x="50" y="72"/>
                  </a:lnTo>
                  <a:lnTo>
                    <a:pt x="40" y="64"/>
                  </a:lnTo>
                  <a:lnTo>
                    <a:pt x="47" y="57"/>
                  </a:lnTo>
                  <a:lnTo>
                    <a:pt x="55" y="24"/>
                  </a:lnTo>
                  <a:lnTo>
                    <a:pt x="60" y="17"/>
                  </a:lnTo>
                  <a:lnTo>
                    <a:pt x="62" y="12"/>
                  </a:lnTo>
                  <a:lnTo>
                    <a:pt x="57" y="5"/>
                  </a:lnTo>
                  <a:lnTo>
                    <a:pt x="45" y="10"/>
                  </a:lnTo>
                  <a:lnTo>
                    <a:pt x="28" y="12"/>
                  </a:lnTo>
                  <a:lnTo>
                    <a:pt x="25" y="0"/>
                  </a:lnTo>
                  <a:lnTo>
                    <a:pt x="18" y="15"/>
                  </a:lnTo>
                  <a:lnTo>
                    <a:pt x="18" y="32"/>
                  </a:lnTo>
                  <a:lnTo>
                    <a:pt x="20" y="39"/>
                  </a:lnTo>
                  <a:lnTo>
                    <a:pt x="13" y="52"/>
                  </a:lnTo>
                  <a:lnTo>
                    <a:pt x="3" y="59"/>
                  </a:lnTo>
                  <a:lnTo>
                    <a:pt x="0" y="79"/>
                  </a:lnTo>
                  <a:lnTo>
                    <a:pt x="13" y="84"/>
                  </a:lnTo>
                  <a:lnTo>
                    <a:pt x="13" y="97"/>
                  </a:lnTo>
                  <a:lnTo>
                    <a:pt x="15" y="109"/>
                  </a:lnTo>
                  <a:lnTo>
                    <a:pt x="28" y="114"/>
                  </a:lnTo>
                  <a:lnTo>
                    <a:pt x="43" y="114"/>
                  </a:lnTo>
                  <a:lnTo>
                    <a:pt x="50" y="99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67" name="Freeform 286"/>
            <p:cNvSpPr>
              <a:spLocks/>
            </p:cNvSpPr>
            <p:nvPr/>
          </p:nvSpPr>
          <p:spPr bwMode="auto">
            <a:xfrm>
              <a:off x="4292939" y="2123102"/>
              <a:ext cx="25262" cy="44500"/>
            </a:xfrm>
            <a:custGeom>
              <a:avLst/>
              <a:gdLst>
                <a:gd name="T0" fmla="*/ 28575 w 18"/>
                <a:gd name="T1" fmla="*/ 0 h 32"/>
                <a:gd name="T2" fmla="*/ 20638 w 18"/>
                <a:gd name="T3" fmla="*/ 7938 h 32"/>
                <a:gd name="T4" fmla="*/ 0 w 18"/>
                <a:gd name="T5" fmla="*/ 19050 h 32"/>
                <a:gd name="T6" fmla="*/ 7938 w 18"/>
                <a:gd name="T7" fmla="*/ 39688 h 32"/>
                <a:gd name="T8" fmla="*/ 20638 w 18"/>
                <a:gd name="T9" fmla="*/ 50800 h 32"/>
                <a:gd name="T10" fmla="*/ 28575 w 18"/>
                <a:gd name="T11" fmla="*/ 0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" h="32">
                  <a:moveTo>
                    <a:pt x="18" y="0"/>
                  </a:moveTo>
                  <a:lnTo>
                    <a:pt x="13" y="5"/>
                  </a:lnTo>
                  <a:lnTo>
                    <a:pt x="0" y="12"/>
                  </a:lnTo>
                  <a:lnTo>
                    <a:pt x="5" y="25"/>
                  </a:lnTo>
                  <a:lnTo>
                    <a:pt x="13" y="32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68" name="Freeform 287"/>
            <p:cNvSpPr>
              <a:spLocks/>
            </p:cNvSpPr>
            <p:nvPr/>
          </p:nvSpPr>
          <p:spPr bwMode="auto">
            <a:xfrm>
              <a:off x="4285915" y="2181509"/>
              <a:ext cx="32279" cy="58406"/>
            </a:xfrm>
            <a:custGeom>
              <a:avLst/>
              <a:gdLst>
                <a:gd name="T0" fmla="*/ 4763 w 23"/>
                <a:gd name="T1" fmla="*/ 7938 h 42"/>
                <a:gd name="T2" fmla="*/ 7938 w 23"/>
                <a:gd name="T3" fmla="*/ 7938 h 42"/>
                <a:gd name="T4" fmla="*/ 23813 w 23"/>
                <a:gd name="T5" fmla="*/ 3175 h 42"/>
                <a:gd name="T6" fmla="*/ 31750 w 23"/>
                <a:gd name="T7" fmla="*/ 0 h 42"/>
                <a:gd name="T8" fmla="*/ 36513 w 23"/>
                <a:gd name="T9" fmla="*/ 11113 h 42"/>
                <a:gd name="T10" fmla="*/ 36513 w 23"/>
                <a:gd name="T11" fmla="*/ 26988 h 42"/>
                <a:gd name="T12" fmla="*/ 36513 w 23"/>
                <a:gd name="T13" fmla="*/ 42863 h 42"/>
                <a:gd name="T14" fmla="*/ 31750 w 23"/>
                <a:gd name="T15" fmla="*/ 63500 h 42"/>
                <a:gd name="T16" fmla="*/ 15875 w 23"/>
                <a:gd name="T17" fmla="*/ 66675 h 42"/>
                <a:gd name="T18" fmla="*/ 4763 w 23"/>
                <a:gd name="T19" fmla="*/ 63500 h 42"/>
                <a:gd name="T20" fmla="*/ 4763 w 23"/>
                <a:gd name="T21" fmla="*/ 47625 h 42"/>
                <a:gd name="T22" fmla="*/ 4763 w 23"/>
                <a:gd name="T23" fmla="*/ 26988 h 42"/>
                <a:gd name="T24" fmla="*/ 0 w 23"/>
                <a:gd name="T25" fmla="*/ 15875 h 42"/>
                <a:gd name="T26" fmla="*/ 4763 w 23"/>
                <a:gd name="T27" fmla="*/ 7938 h 4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3" h="42">
                  <a:moveTo>
                    <a:pt x="3" y="5"/>
                  </a:moveTo>
                  <a:lnTo>
                    <a:pt x="5" y="5"/>
                  </a:lnTo>
                  <a:lnTo>
                    <a:pt x="15" y="2"/>
                  </a:lnTo>
                  <a:lnTo>
                    <a:pt x="20" y="0"/>
                  </a:lnTo>
                  <a:lnTo>
                    <a:pt x="23" y="7"/>
                  </a:lnTo>
                  <a:lnTo>
                    <a:pt x="23" y="17"/>
                  </a:lnTo>
                  <a:lnTo>
                    <a:pt x="23" y="27"/>
                  </a:lnTo>
                  <a:lnTo>
                    <a:pt x="20" y="40"/>
                  </a:lnTo>
                  <a:lnTo>
                    <a:pt x="10" y="42"/>
                  </a:lnTo>
                  <a:lnTo>
                    <a:pt x="3" y="40"/>
                  </a:lnTo>
                  <a:lnTo>
                    <a:pt x="3" y="30"/>
                  </a:lnTo>
                  <a:lnTo>
                    <a:pt x="3" y="17"/>
                  </a:lnTo>
                  <a:lnTo>
                    <a:pt x="0" y="10"/>
                  </a:lnTo>
                  <a:lnTo>
                    <a:pt x="3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69" name="Freeform 288"/>
            <p:cNvSpPr>
              <a:spLocks/>
            </p:cNvSpPr>
            <p:nvPr/>
          </p:nvSpPr>
          <p:spPr bwMode="auto">
            <a:xfrm>
              <a:off x="4555384" y="2153692"/>
              <a:ext cx="129118" cy="134896"/>
            </a:xfrm>
            <a:custGeom>
              <a:avLst/>
              <a:gdLst>
                <a:gd name="T0" fmla="*/ 66675 w 92"/>
                <a:gd name="T1" fmla="*/ 114300 h 97"/>
                <a:gd name="T2" fmla="*/ 31750 w 92"/>
                <a:gd name="T3" fmla="*/ 106362 h 97"/>
                <a:gd name="T4" fmla="*/ 31750 w 92"/>
                <a:gd name="T5" fmla="*/ 90487 h 97"/>
                <a:gd name="T6" fmla="*/ 3175 w 92"/>
                <a:gd name="T7" fmla="*/ 66675 h 97"/>
                <a:gd name="T8" fmla="*/ 0 w 92"/>
                <a:gd name="T9" fmla="*/ 42862 h 97"/>
                <a:gd name="T10" fmla="*/ 26988 w 92"/>
                <a:gd name="T11" fmla="*/ 23812 h 97"/>
                <a:gd name="T12" fmla="*/ 47625 w 92"/>
                <a:gd name="T13" fmla="*/ 26987 h 97"/>
                <a:gd name="T14" fmla="*/ 74613 w 92"/>
                <a:gd name="T15" fmla="*/ 7937 h 97"/>
                <a:gd name="T16" fmla="*/ 90488 w 92"/>
                <a:gd name="T17" fmla="*/ 7937 h 97"/>
                <a:gd name="T18" fmla="*/ 114300 w 92"/>
                <a:gd name="T19" fmla="*/ 15875 h 97"/>
                <a:gd name="T20" fmla="*/ 133350 w 92"/>
                <a:gd name="T21" fmla="*/ 0 h 97"/>
                <a:gd name="T22" fmla="*/ 146050 w 92"/>
                <a:gd name="T23" fmla="*/ 0 h 97"/>
                <a:gd name="T24" fmla="*/ 146050 w 92"/>
                <a:gd name="T25" fmla="*/ 26987 h 97"/>
                <a:gd name="T26" fmla="*/ 130175 w 92"/>
                <a:gd name="T27" fmla="*/ 31750 h 97"/>
                <a:gd name="T28" fmla="*/ 122238 w 92"/>
                <a:gd name="T29" fmla="*/ 39687 h 97"/>
                <a:gd name="T30" fmla="*/ 111125 w 92"/>
                <a:gd name="T31" fmla="*/ 47625 h 97"/>
                <a:gd name="T32" fmla="*/ 117475 w 92"/>
                <a:gd name="T33" fmla="*/ 58737 h 97"/>
                <a:gd name="T34" fmla="*/ 98425 w 92"/>
                <a:gd name="T35" fmla="*/ 66675 h 97"/>
                <a:gd name="T36" fmla="*/ 90488 w 92"/>
                <a:gd name="T37" fmla="*/ 58737 h 97"/>
                <a:gd name="T38" fmla="*/ 79375 w 92"/>
                <a:gd name="T39" fmla="*/ 58737 h 97"/>
                <a:gd name="T40" fmla="*/ 90488 w 92"/>
                <a:gd name="T41" fmla="*/ 74612 h 97"/>
                <a:gd name="T42" fmla="*/ 74613 w 92"/>
                <a:gd name="T43" fmla="*/ 90487 h 97"/>
                <a:gd name="T44" fmla="*/ 95250 w 92"/>
                <a:gd name="T45" fmla="*/ 98425 h 97"/>
                <a:gd name="T46" fmla="*/ 122238 w 92"/>
                <a:gd name="T47" fmla="*/ 114300 h 97"/>
                <a:gd name="T48" fmla="*/ 125413 w 92"/>
                <a:gd name="T49" fmla="*/ 130175 h 97"/>
                <a:gd name="T50" fmla="*/ 114300 w 92"/>
                <a:gd name="T51" fmla="*/ 127000 h 97"/>
                <a:gd name="T52" fmla="*/ 90488 w 92"/>
                <a:gd name="T53" fmla="*/ 138112 h 97"/>
                <a:gd name="T54" fmla="*/ 98425 w 92"/>
                <a:gd name="T55" fmla="*/ 153987 h 97"/>
                <a:gd name="T56" fmla="*/ 50800 w 92"/>
                <a:gd name="T57" fmla="*/ 153987 h 97"/>
                <a:gd name="T58" fmla="*/ 50800 w 92"/>
                <a:gd name="T59" fmla="*/ 138112 h 97"/>
                <a:gd name="T60" fmla="*/ 34925 w 92"/>
                <a:gd name="T61" fmla="*/ 130175 h 97"/>
                <a:gd name="T62" fmla="*/ 50800 w 92"/>
                <a:gd name="T63" fmla="*/ 119062 h 97"/>
                <a:gd name="T64" fmla="*/ 63500 w 92"/>
                <a:gd name="T65" fmla="*/ 119062 h 97"/>
                <a:gd name="T66" fmla="*/ 66675 w 92"/>
                <a:gd name="T67" fmla="*/ 114300 h 9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92" h="97">
                  <a:moveTo>
                    <a:pt x="42" y="72"/>
                  </a:moveTo>
                  <a:lnTo>
                    <a:pt x="20" y="67"/>
                  </a:lnTo>
                  <a:lnTo>
                    <a:pt x="20" y="57"/>
                  </a:lnTo>
                  <a:lnTo>
                    <a:pt x="2" y="42"/>
                  </a:lnTo>
                  <a:lnTo>
                    <a:pt x="0" y="27"/>
                  </a:lnTo>
                  <a:lnTo>
                    <a:pt x="17" y="15"/>
                  </a:lnTo>
                  <a:lnTo>
                    <a:pt x="30" y="17"/>
                  </a:lnTo>
                  <a:lnTo>
                    <a:pt x="47" y="5"/>
                  </a:lnTo>
                  <a:lnTo>
                    <a:pt x="57" y="5"/>
                  </a:lnTo>
                  <a:lnTo>
                    <a:pt x="72" y="10"/>
                  </a:lnTo>
                  <a:lnTo>
                    <a:pt x="84" y="0"/>
                  </a:lnTo>
                  <a:lnTo>
                    <a:pt x="92" y="0"/>
                  </a:lnTo>
                  <a:lnTo>
                    <a:pt x="92" y="17"/>
                  </a:lnTo>
                  <a:lnTo>
                    <a:pt x="82" y="20"/>
                  </a:lnTo>
                  <a:lnTo>
                    <a:pt x="77" y="25"/>
                  </a:lnTo>
                  <a:lnTo>
                    <a:pt x="70" y="30"/>
                  </a:lnTo>
                  <a:lnTo>
                    <a:pt x="74" y="37"/>
                  </a:lnTo>
                  <a:lnTo>
                    <a:pt x="62" y="42"/>
                  </a:lnTo>
                  <a:lnTo>
                    <a:pt x="57" y="37"/>
                  </a:lnTo>
                  <a:lnTo>
                    <a:pt x="50" y="37"/>
                  </a:lnTo>
                  <a:lnTo>
                    <a:pt x="57" y="47"/>
                  </a:lnTo>
                  <a:lnTo>
                    <a:pt x="47" y="57"/>
                  </a:lnTo>
                  <a:lnTo>
                    <a:pt x="60" y="62"/>
                  </a:lnTo>
                  <a:lnTo>
                    <a:pt x="77" y="72"/>
                  </a:lnTo>
                  <a:lnTo>
                    <a:pt x="79" y="82"/>
                  </a:lnTo>
                  <a:lnTo>
                    <a:pt x="72" y="80"/>
                  </a:lnTo>
                  <a:lnTo>
                    <a:pt x="57" y="87"/>
                  </a:lnTo>
                  <a:lnTo>
                    <a:pt x="62" y="97"/>
                  </a:lnTo>
                  <a:lnTo>
                    <a:pt x="32" y="97"/>
                  </a:lnTo>
                  <a:lnTo>
                    <a:pt x="32" y="87"/>
                  </a:lnTo>
                  <a:lnTo>
                    <a:pt x="22" y="82"/>
                  </a:lnTo>
                  <a:lnTo>
                    <a:pt x="32" y="75"/>
                  </a:lnTo>
                  <a:lnTo>
                    <a:pt x="40" y="75"/>
                  </a:lnTo>
                  <a:lnTo>
                    <a:pt x="42" y="7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70" name="Freeform 289"/>
            <p:cNvSpPr>
              <a:spLocks/>
            </p:cNvSpPr>
            <p:nvPr/>
          </p:nvSpPr>
          <p:spPr bwMode="auto">
            <a:xfrm>
              <a:off x="4219955" y="1711465"/>
              <a:ext cx="202101" cy="255883"/>
            </a:xfrm>
            <a:custGeom>
              <a:avLst/>
              <a:gdLst>
                <a:gd name="T0" fmla="*/ 228600 w 144"/>
                <a:gd name="T1" fmla="*/ 141288 h 184"/>
                <a:gd name="T2" fmla="*/ 214313 w 144"/>
                <a:gd name="T3" fmla="*/ 90488 h 184"/>
                <a:gd name="T4" fmla="*/ 217488 w 144"/>
                <a:gd name="T5" fmla="*/ 34925 h 184"/>
                <a:gd name="T6" fmla="*/ 209550 w 144"/>
                <a:gd name="T7" fmla="*/ 26988 h 184"/>
                <a:gd name="T8" fmla="*/ 142875 w 144"/>
                <a:gd name="T9" fmla="*/ 39688 h 184"/>
                <a:gd name="T10" fmla="*/ 127000 w 144"/>
                <a:gd name="T11" fmla="*/ 23813 h 184"/>
                <a:gd name="T12" fmla="*/ 114300 w 144"/>
                <a:gd name="T13" fmla="*/ 0 h 184"/>
                <a:gd name="T14" fmla="*/ 82550 w 144"/>
                <a:gd name="T15" fmla="*/ 7938 h 184"/>
                <a:gd name="T16" fmla="*/ 82550 w 144"/>
                <a:gd name="T17" fmla="*/ 34925 h 184"/>
                <a:gd name="T18" fmla="*/ 82550 w 144"/>
                <a:gd name="T19" fmla="*/ 47625 h 184"/>
                <a:gd name="T20" fmla="*/ 71438 w 144"/>
                <a:gd name="T21" fmla="*/ 47625 h 184"/>
                <a:gd name="T22" fmla="*/ 39688 w 144"/>
                <a:gd name="T23" fmla="*/ 58738 h 184"/>
                <a:gd name="T24" fmla="*/ 39688 w 144"/>
                <a:gd name="T25" fmla="*/ 90488 h 184"/>
                <a:gd name="T26" fmla="*/ 23813 w 144"/>
                <a:gd name="T27" fmla="*/ 114300 h 184"/>
                <a:gd name="T28" fmla="*/ 4763 w 144"/>
                <a:gd name="T29" fmla="*/ 130175 h 184"/>
                <a:gd name="T30" fmla="*/ 0 w 144"/>
                <a:gd name="T31" fmla="*/ 161925 h 184"/>
                <a:gd name="T32" fmla="*/ 15875 w 144"/>
                <a:gd name="T33" fmla="*/ 169863 h 184"/>
                <a:gd name="T34" fmla="*/ 12700 w 144"/>
                <a:gd name="T35" fmla="*/ 188913 h 184"/>
                <a:gd name="T36" fmla="*/ 36513 w 144"/>
                <a:gd name="T37" fmla="*/ 201613 h 184"/>
                <a:gd name="T38" fmla="*/ 60325 w 144"/>
                <a:gd name="T39" fmla="*/ 225425 h 184"/>
                <a:gd name="T40" fmla="*/ 47625 w 144"/>
                <a:gd name="T41" fmla="*/ 241300 h 184"/>
                <a:gd name="T42" fmla="*/ 52388 w 144"/>
                <a:gd name="T43" fmla="*/ 284163 h 184"/>
                <a:gd name="T44" fmla="*/ 68263 w 144"/>
                <a:gd name="T45" fmla="*/ 284163 h 184"/>
                <a:gd name="T46" fmla="*/ 87313 w 144"/>
                <a:gd name="T47" fmla="*/ 279400 h 184"/>
                <a:gd name="T48" fmla="*/ 103188 w 144"/>
                <a:gd name="T49" fmla="*/ 287338 h 184"/>
                <a:gd name="T50" fmla="*/ 114300 w 144"/>
                <a:gd name="T51" fmla="*/ 292100 h 184"/>
                <a:gd name="T52" fmla="*/ 127000 w 144"/>
                <a:gd name="T53" fmla="*/ 292100 h 184"/>
                <a:gd name="T54" fmla="*/ 161925 w 144"/>
                <a:gd name="T55" fmla="*/ 279400 h 184"/>
                <a:gd name="T56" fmla="*/ 185738 w 144"/>
                <a:gd name="T57" fmla="*/ 260350 h 184"/>
                <a:gd name="T58" fmla="*/ 193675 w 144"/>
                <a:gd name="T59" fmla="*/ 252413 h 184"/>
                <a:gd name="T60" fmla="*/ 198438 w 144"/>
                <a:gd name="T61" fmla="*/ 225425 h 184"/>
                <a:gd name="T62" fmla="*/ 153988 w 144"/>
                <a:gd name="T63" fmla="*/ 173038 h 184"/>
                <a:gd name="T64" fmla="*/ 228600 w 144"/>
                <a:gd name="T65" fmla="*/ 141288 h 18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44" h="184">
                  <a:moveTo>
                    <a:pt x="144" y="89"/>
                  </a:moveTo>
                  <a:lnTo>
                    <a:pt x="135" y="57"/>
                  </a:lnTo>
                  <a:lnTo>
                    <a:pt x="137" y="22"/>
                  </a:lnTo>
                  <a:lnTo>
                    <a:pt x="132" y="17"/>
                  </a:lnTo>
                  <a:lnTo>
                    <a:pt x="90" y="25"/>
                  </a:lnTo>
                  <a:lnTo>
                    <a:pt x="80" y="15"/>
                  </a:lnTo>
                  <a:lnTo>
                    <a:pt x="72" y="0"/>
                  </a:lnTo>
                  <a:lnTo>
                    <a:pt x="52" y="5"/>
                  </a:lnTo>
                  <a:lnTo>
                    <a:pt x="52" y="22"/>
                  </a:lnTo>
                  <a:lnTo>
                    <a:pt x="52" y="30"/>
                  </a:lnTo>
                  <a:lnTo>
                    <a:pt x="45" y="30"/>
                  </a:lnTo>
                  <a:lnTo>
                    <a:pt x="25" y="37"/>
                  </a:lnTo>
                  <a:lnTo>
                    <a:pt x="25" y="57"/>
                  </a:lnTo>
                  <a:lnTo>
                    <a:pt x="15" y="72"/>
                  </a:lnTo>
                  <a:lnTo>
                    <a:pt x="3" y="82"/>
                  </a:lnTo>
                  <a:lnTo>
                    <a:pt x="0" y="102"/>
                  </a:lnTo>
                  <a:lnTo>
                    <a:pt x="10" y="107"/>
                  </a:lnTo>
                  <a:lnTo>
                    <a:pt x="8" y="119"/>
                  </a:lnTo>
                  <a:lnTo>
                    <a:pt x="23" y="127"/>
                  </a:lnTo>
                  <a:lnTo>
                    <a:pt x="38" y="142"/>
                  </a:lnTo>
                  <a:lnTo>
                    <a:pt x="30" y="152"/>
                  </a:lnTo>
                  <a:lnTo>
                    <a:pt x="33" y="179"/>
                  </a:lnTo>
                  <a:lnTo>
                    <a:pt x="43" y="179"/>
                  </a:lnTo>
                  <a:lnTo>
                    <a:pt x="55" y="176"/>
                  </a:lnTo>
                  <a:lnTo>
                    <a:pt x="65" y="181"/>
                  </a:lnTo>
                  <a:lnTo>
                    <a:pt x="72" y="184"/>
                  </a:lnTo>
                  <a:lnTo>
                    <a:pt x="80" y="184"/>
                  </a:lnTo>
                  <a:lnTo>
                    <a:pt x="102" y="176"/>
                  </a:lnTo>
                  <a:lnTo>
                    <a:pt x="117" y="164"/>
                  </a:lnTo>
                  <a:lnTo>
                    <a:pt x="122" y="159"/>
                  </a:lnTo>
                  <a:lnTo>
                    <a:pt x="125" y="142"/>
                  </a:lnTo>
                  <a:lnTo>
                    <a:pt x="97" y="109"/>
                  </a:lnTo>
                  <a:lnTo>
                    <a:pt x="144" y="8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71" name="Freeform 290"/>
            <p:cNvSpPr>
              <a:spLocks/>
            </p:cNvSpPr>
            <p:nvPr/>
          </p:nvSpPr>
          <p:spPr bwMode="auto">
            <a:xfrm>
              <a:off x="4219955" y="1711465"/>
              <a:ext cx="202101" cy="255883"/>
            </a:xfrm>
            <a:custGeom>
              <a:avLst/>
              <a:gdLst>
                <a:gd name="T0" fmla="*/ 228600 w 144"/>
                <a:gd name="T1" fmla="*/ 141288 h 184"/>
                <a:gd name="T2" fmla="*/ 153988 w 144"/>
                <a:gd name="T3" fmla="*/ 173038 h 184"/>
                <a:gd name="T4" fmla="*/ 225425 w 144"/>
                <a:gd name="T5" fmla="*/ 141288 h 184"/>
                <a:gd name="T6" fmla="*/ 214313 w 144"/>
                <a:gd name="T7" fmla="*/ 90488 h 184"/>
                <a:gd name="T8" fmla="*/ 217488 w 144"/>
                <a:gd name="T9" fmla="*/ 34925 h 184"/>
                <a:gd name="T10" fmla="*/ 209550 w 144"/>
                <a:gd name="T11" fmla="*/ 26988 h 184"/>
                <a:gd name="T12" fmla="*/ 142875 w 144"/>
                <a:gd name="T13" fmla="*/ 39688 h 184"/>
                <a:gd name="T14" fmla="*/ 127000 w 144"/>
                <a:gd name="T15" fmla="*/ 23813 h 184"/>
                <a:gd name="T16" fmla="*/ 114300 w 144"/>
                <a:gd name="T17" fmla="*/ 0 h 184"/>
                <a:gd name="T18" fmla="*/ 82550 w 144"/>
                <a:gd name="T19" fmla="*/ 7938 h 184"/>
                <a:gd name="T20" fmla="*/ 82550 w 144"/>
                <a:gd name="T21" fmla="*/ 34925 h 184"/>
                <a:gd name="T22" fmla="*/ 82550 w 144"/>
                <a:gd name="T23" fmla="*/ 47625 h 184"/>
                <a:gd name="T24" fmla="*/ 71438 w 144"/>
                <a:gd name="T25" fmla="*/ 47625 h 184"/>
                <a:gd name="T26" fmla="*/ 39688 w 144"/>
                <a:gd name="T27" fmla="*/ 58738 h 184"/>
                <a:gd name="T28" fmla="*/ 39688 w 144"/>
                <a:gd name="T29" fmla="*/ 90488 h 184"/>
                <a:gd name="T30" fmla="*/ 23813 w 144"/>
                <a:gd name="T31" fmla="*/ 114300 h 184"/>
                <a:gd name="T32" fmla="*/ 4763 w 144"/>
                <a:gd name="T33" fmla="*/ 130175 h 184"/>
                <a:gd name="T34" fmla="*/ 0 w 144"/>
                <a:gd name="T35" fmla="*/ 161925 h 184"/>
                <a:gd name="T36" fmla="*/ 15875 w 144"/>
                <a:gd name="T37" fmla="*/ 169863 h 184"/>
                <a:gd name="T38" fmla="*/ 12700 w 144"/>
                <a:gd name="T39" fmla="*/ 188913 h 184"/>
                <a:gd name="T40" fmla="*/ 36513 w 144"/>
                <a:gd name="T41" fmla="*/ 201613 h 184"/>
                <a:gd name="T42" fmla="*/ 60325 w 144"/>
                <a:gd name="T43" fmla="*/ 225425 h 184"/>
                <a:gd name="T44" fmla="*/ 47625 w 144"/>
                <a:gd name="T45" fmla="*/ 241300 h 184"/>
                <a:gd name="T46" fmla="*/ 52388 w 144"/>
                <a:gd name="T47" fmla="*/ 284163 h 184"/>
                <a:gd name="T48" fmla="*/ 68263 w 144"/>
                <a:gd name="T49" fmla="*/ 284163 h 184"/>
                <a:gd name="T50" fmla="*/ 87313 w 144"/>
                <a:gd name="T51" fmla="*/ 279400 h 184"/>
                <a:gd name="T52" fmla="*/ 103188 w 144"/>
                <a:gd name="T53" fmla="*/ 287338 h 184"/>
                <a:gd name="T54" fmla="*/ 114300 w 144"/>
                <a:gd name="T55" fmla="*/ 292100 h 184"/>
                <a:gd name="T56" fmla="*/ 127000 w 144"/>
                <a:gd name="T57" fmla="*/ 292100 h 184"/>
                <a:gd name="T58" fmla="*/ 161925 w 144"/>
                <a:gd name="T59" fmla="*/ 279400 h 184"/>
                <a:gd name="T60" fmla="*/ 185738 w 144"/>
                <a:gd name="T61" fmla="*/ 260350 h 184"/>
                <a:gd name="T62" fmla="*/ 193675 w 144"/>
                <a:gd name="T63" fmla="*/ 252413 h 184"/>
                <a:gd name="T64" fmla="*/ 198438 w 144"/>
                <a:gd name="T65" fmla="*/ 225425 h 184"/>
                <a:gd name="T66" fmla="*/ 153988 w 144"/>
                <a:gd name="T67" fmla="*/ 173038 h 184"/>
                <a:gd name="T68" fmla="*/ 228600 w 144"/>
                <a:gd name="T69" fmla="*/ 141288 h 18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44" h="184">
                  <a:moveTo>
                    <a:pt x="144" y="89"/>
                  </a:moveTo>
                  <a:lnTo>
                    <a:pt x="97" y="109"/>
                  </a:lnTo>
                  <a:lnTo>
                    <a:pt x="142" y="89"/>
                  </a:lnTo>
                  <a:lnTo>
                    <a:pt x="135" y="57"/>
                  </a:lnTo>
                  <a:lnTo>
                    <a:pt x="137" y="22"/>
                  </a:lnTo>
                  <a:lnTo>
                    <a:pt x="132" y="17"/>
                  </a:lnTo>
                  <a:lnTo>
                    <a:pt x="90" y="25"/>
                  </a:lnTo>
                  <a:lnTo>
                    <a:pt x="80" y="15"/>
                  </a:lnTo>
                  <a:lnTo>
                    <a:pt x="72" y="0"/>
                  </a:lnTo>
                  <a:lnTo>
                    <a:pt x="52" y="5"/>
                  </a:lnTo>
                  <a:lnTo>
                    <a:pt x="52" y="22"/>
                  </a:lnTo>
                  <a:lnTo>
                    <a:pt x="52" y="30"/>
                  </a:lnTo>
                  <a:lnTo>
                    <a:pt x="45" y="30"/>
                  </a:lnTo>
                  <a:lnTo>
                    <a:pt x="25" y="37"/>
                  </a:lnTo>
                  <a:lnTo>
                    <a:pt x="25" y="57"/>
                  </a:lnTo>
                  <a:lnTo>
                    <a:pt x="15" y="72"/>
                  </a:lnTo>
                  <a:lnTo>
                    <a:pt x="3" y="82"/>
                  </a:lnTo>
                  <a:lnTo>
                    <a:pt x="0" y="102"/>
                  </a:lnTo>
                  <a:lnTo>
                    <a:pt x="10" y="107"/>
                  </a:lnTo>
                  <a:lnTo>
                    <a:pt x="8" y="119"/>
                  </a:lnTo>
                  <a:lnTo>
                    <a:pt x="23" y="127"/>
                  </a:lnTo>
                  <a:lnTo>
                    <a:pt x="38" y="142"/>
                  </a:lnTo>
                  <a:lnTo>
                    <a:pt x="30" y="152"/>
                  </a:lnTo>
                  <a:lnTo>
                    <a:pt x="33" y="179"/>
                  </a:lnTo>
                  <a:lnTo>
                    <a:pt x="43" y="179"/>
                  </a:lnTo>
                  <a:lnTo>
                    <a:pt x="55" y="176"/>
                  </a:lnTo>
                  <a:lnTo>
                    <a:pt x="65" y="181"/>
                  </a:lnTo>
                  <a:lnTo>
                    <a:pt x="72" y="184"/>
                  </a:lnTo>
                  <a:lnTo>
                    <a:pt x="80" y="184"/>
                  </a:lnTo>
                  <a:lnTo>
                    <a:pt x="102" y="176"/>
                  </a:lnTo>
                  <a:lnTo>
                    <a:pt x="117" y="164"/>
                  </a:lnTo>
                  <a:lnTo>
                    <a:pt x="122" y="159"/>
                  </a:lnTo>
                  <a:lnTo>
                    <a:pt x="125" y="142"/>
                  </a:lnTo>
                  <a:lnTo>
                    <a:pt x="97" y="109"/>
                  </a:lnTo>
                  <a:lnTo>
                    <a:pt x="144" y="89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72" name="Freeform 291"/>
            <p:cNvSpPr>
              <a:spLocks/>
            </p:cNvSpPr>
            <p:nvPr/>
          </p:nvSpPr>
          <p:spPr bwMode="auto">
            <a:xfrm>
              <a:off x="4409426" y="1711465"/>
              <a:ext cx="225957" cy="176610"/>
            </a:xfrm>
            <a:custGeom>
              <a:avLst/>
              <a:gdLst>
                <a:gd name="T0" fmla="*/ 14288 w 161"/>
                <a:gd name="T1" fmla="*/ 141287 h 127"/>
                <a:gd name="T2" fmla="*/ 0 w 161"/>
                <a:gd name="T3" fmla="*/ 90487 h 127"/>
                <a:gd name="T4" fmla="*/ 3175 w 161"/>
                <a:gd name="T5" fmla="*/ 34925 h 127"/>
                <a:gd name="T6" fmla="*/ 82550 w 161"/>
                <a:gd name="T7" fmla="*/ 0 h 127"/>
                <a:gd name="T8" fmla="*/ 109538 w 161"/>
                <a:gd name="T9" fmla="*/ 11112 h 127"/>
                <a:gd name="T10" fmla="*/ 149225 w 161"/>
                <a:gd name="T11" fmla="*/ 3175 h 127"/>
                <a:gd name="T12" fmla="*/ 196850 w 161"/>
                <a:gd name="T13" fmla="*/ 23812 h 127"/>
                <a:gd name="T14" fmla="*/ 231775 w 161"/>
                <a:gd name="T15" fmla="*/ 55562 h 127"/>
                <a:gd name="T16" fmla="*/ 231775 w 161"/>
                <a:gd name="T17" fmla="*/ 95250 h 127"/>
                <a:gd name="T18" fmla="*/ 252413 w 161"/>
                <a:gd name="T19" fmla="*/ 95250 h 127"/>
                <a:gd name="T20" fmla="*/ 252413 w 161"/>
                <a:gd name="T21" fmla="*/ 125412 h 127"/>
                <a:gd name="T22" fmla="*/ 255588 w 161"/>
                <a:gd name="T23" fmla="*/ 177800 h 127"/>
                <a:gd name="T24" fmla="*/ 231775 w 161"/>
                <a:gd name="T25" fmla="*/ 193675 h 127"/>
                <a:gd name="T26" fmla="*/ 188913 w 161"/>
                <a:gd name="T27" fmla="*/ 196850 h 127"/>
                <a:gd name="T28" fmla="*/ 141288 w 161"/>
                <a:gd name="T29" fmla="*/ 201612 h 127"/>
                <a:gd name="T30" fmla="*/ 109538 w 161"/>
                <a:gd name="T31" fmla="*/ 180975 h 127"/>
                <a:gd name="T32" fmla="*/ 42863 w 161"/>
                <a:gd name="T33" fmla="*/ 161925 h 127"/>
                <a:gd name="T34" fmla="*/ 14288 w 161"/>
                <a:gd name="T35" fmla="*/ 141287 h 1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61" h="127">
                  <a:moveTo>
                    <a:pt x="9" y="89"/>
                  </a:moveTo>
                  <a:lnTo>
                    <a:pt x="0" y="57"/>
                  </a:lnTo>
                  <a:lnTo>
                    <a:pt x="2" y="22"/>
                  </a:lnTo>
                  <a:lnTo>
                    <a:pt x="52" y="0"/>
                  </a:lnTo>
                  <a:lnTo>
                    <a:pt x="69" y="7"/>
                  </a:lnTo>
                  <a:lnTo>
                    <a:pt x="94" y="2"/>
                  </a:lnTo>
                  <a:lnTo>
                    <a:pt x="124" y="15"/>
                  </a:lnTo>
                  <a:lnTo>
                    <a:pt x="146" y="35"/>
                  </a:lnTo>
                  <a:lnTo>
                    <a:pt x="146" y="60"/>
                  </a:lnTo>
                  <a:lnTo>
                    <a:pt x="159" y="60"/>
                  </a:lnTo>
                  <a:lnTo>
                    <a:pt x="159" y="79"/>
                  </a:lnTo>
                  <a:lnTo>
                    <a:pt x="161" y="112"/>
                  </a:lnTo>
                  <a:lnTo>
                    <a:pt x="146" y="122"/>
                  </a:lnTo>
                  <a:lnTo>
                    <a:pt x="119" y="124"/>
                  </a:lnTo>
                  <a:lnTo>
                    <a:pt x="89" y="127"/>
                  </a:lnTo>
                  <a:lnTo>
                    <a:pt x="69" y="114"/>
                  </a:lnTo>
                  <a:lnTo>
                    <a:pt x="27" y="102"/>
                  </a:lnTo>
                  <a:lnTo>
                    <a:pt x="9" y="8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73" name="Freeform 292"/>
            <p:cNvSpPr>
              <a:spLocks/>
            </p:cNvSpPr>
            <p:nvPr/>
          </p:nvSpPr>
          <p:spPr bwMode="auto">
            <a:xfrm>
              <a:off x="4346269" y="1176065"/>
              <a:ext cx="261047" cy="514540"/>
            </a:xfrm>
            <a:custGeom>
              <a:avLst/>
              <a:gdLst>
                <a:gd name="T0" fmla="*/ 0 w 186"/>
                <a:gd name="T1" fmla="*/ 457200 h 370"/>
                <a:gd name="T2" fmla="*/ 11113 w 186"/>
                <a:gd name="T3" fmla="*/ 438150 h 370"/>
                <a:gd name="T4" fmla="*/ 19050 w 186"/>
                <a:gd name="T5" fmla="*/ 401638 h 370"/>
                <a:gd name="T6" fmla="*/ 47625 w 186"/>
                <a:gd name="T7" fmla="*/ 385763 h 370"/>
                <a:gd name="T8" fmla="*/ 39688 w 186"/>
                <a:gd name="T9" fmla="*/ 354013 h 370"/>
                <a:gd name="T10" fmla="*/ 23813 w 186"/>
                <a:gd name="T11" fmla="*/ 322263 h 370"/>
                <a:gd name="T12" fmla="*/ 19050 w 186"/>
                <a:gd name="T13" fmla="*/ 292100 h 370"/>
                <a:gd name="T14" fmla="*/ 11113 w 186"/>
                <a:gd name="T15" fmla="*/ 239713 h 370"/>
                <a:gd name="T16" fmla="*/ 19050 w 186"/>
                <a:gd name="T17" fmla="*/ 220663 h 370"/>
                <a:gd name="T18" fmla="*/ 47625 w 186"/>
                <a:gd name="T19" fmla="*/ 223838 h 370"/>
                <a:gd name="T20" fmla="*/ 58738 w 186"/>
                <a:gd name="T21" fmla="*/ 215900 h 370"/>
                <a:gd name="T22" fmla="*/ 42863 w 186"/>
                <a:gd name="T23" fmla="*/ 200025 h 370"/>
                <a:gd name="T24" fmla="*/ 55563 w 186"/>
                <a:gd name="T25" fmla="*/ 176213 h 370"/>
                <a:gd name="T26" fmla="*/ 58738 w 186"/>
                <a:gd name="T27" fmla="*/ 138113 h 370"/>
                <a:gd name="T28" fmla="*/ 74613 w 186"/>
                <a:gd name="T29" fmla="*/ 133350 h 370"/>
                <a:gd name="T30" fmla="*/ 82550 w 186"/>
                <a:gd name="T31" fmla="*/ 109538 h 370"/>
                <a:gd name="T32" fmla="*/ 98425 w 186"/>
                <a:gd name="T33" fmla="*/ 109538 h 370"/>
                <a:gd name="T34" fmla="*/ 106363 w 186"/>
                <a:gd name="T35" fmla="*/ 82550 h 370"/>
                <a:gd name="T36" fmla="*/ 117475 w 186"/>
                <a:gd name="T37" fmla="*/ 74613 h 370"/>
                <a:gd name="T38" fmla="*/ 122238 w 186"/>
                <a:gd name="T39" fmla="*/ 50800 h 370"/>
                <a:gd name="T40" fmla="*/ 138113 w 186"/>
                <a:gd name="T41" fmla="*/ 53975 h 370"/>
                <a:gd name="T42" fmla="*/ 153988 w 186"/>
                <a:gd name="T43" fmla="*/ 46038 h 370"/>
                <a:gd name="T44" fmla="*/ 169863 w 186"/>
                <a:gd name="T45" fmla="*/ 31750 h 370"/>
                <a:gd name="T46" fmla="*/ 188913 w 186"/>
                <a:gd name="T47" fmla="*/ 31750 h 370"/>
                <a:gd name="T48" fmla="*/ 215900 w 186"/>
                <a:gd name="T49" fmla="*/ 31750 h 370"/>
                <a:gd name="T50" fmla="*/ 228600 w 186"/>
                <a:gd name="T51" fmla="*/ 11113 h 370"/>
                <a:gd name="T52" fmla="*/ 244475 w 186"/>
                <a:gd name="T53" fmla="*/ 0 h 370"/>
                <a:gd name="T54" fmla="*/ 268288 w 186"/>
                <a:gd name="T55" fmla="*/ 23813 h 370"/>
                <a:gd name="T56" fmla="*/ 292100 w 186"/>
                <a:gd name="T57" fmla="*/ 42863 h 370"/>
                <a:gd name="T58" fmla="*/ 292100 w 186"/>
                <a:gd name="T59" fmla="*/ 61913 h 370"/>
                <a:gd name="T60" fmla="*/ 295275 w 186"/>
                <a:gd name="T61" fmla="*/ 122238 h 370"/>
                <a:gd name="T62" fmla="*/ 276225 w 186"/>
                <a:gd name="T63" fmla="*/ 133350 h 370"/>
                <a:gd name="T64" fmla="*/ 255588 w 186"/>
                <a:gd name="T65" fmla="*/ 153988 h 370"/>
                <a:gd name="T66" fmla="*/ 244475 w 186"/>
                <a:gd name="T67" fmla="*/ 184150 h 370"/>
                <a:gd name="T68" fmla="*/ 247650 w 186"/>
                <a:gd name="T69" fmla="*/ 207963 h 370"/>
                <a:gd name="T70" fmla="*/ 220663 w 186"/>
                <a:gd name="T71" fmla="*/ 228600 h 370"/>
                <a:gd name="T72" fmla="*/ 204788 w 186"/>
                <a:gd name="T73" fmla="*/ 247650 h 370"/>
                <a:gd name="T74" fmla="*/ 165100 w 186"/>
                <a:gd name="T75" fmla="*/ 255588 h 370"/>
                <a:gd name="T76" fmla="*/ 149225 w 186"/>
                <a:gd name="T77" fmla="*/ 287338 h 370"/>
                <a:gd name="T78" fmla="*/ 149225 w 186"/>
                <a:gd name="T79" fmla="*/ 342900 h 370"/>
                <a:gd name="T80" fmla="*/ 169863 w 186"/>
                <a:gd name="T81" fmla="*/ 369888 h 370"/>
                <a:gd name="T82" fmla="*/ 180975 w 186"/>
                <a:gd name="T83" fmla="*/ 390525 h 370"/>
                <a:gd name="T84" fmla="*/ 133350 w 186"/>
                <a:gd name="T85" fmla="*/ 414338 h 370"/>
                <a:gd name="T86" fmla="*/ 157163 w 186"/>
                <a:gd name="T87" fmla="*/ 414338 h 370"/>
                <a:gd name="T88" fmla="*/ 169863 w 186"/>
                <a:gd name="T89" fmla="*/ 425450 h 370"/>
                <a:gd name="T90" fmla="*/ 177800 w 186"/>
                <a:gd name="T91" fmla="*/ 446088 h 370"/>
                <a:gd name="T92" fmla="*/ 157163 w 186"/>
                <a:gd name="T93" fmla="*/ 457200 h 370"/>
                <a:gd name="T94" fmla="*/ 138113 w 186"/>
                <a:gd name="T95" fmla="*/ 476250 h 370"/>
                <a:gd name="T96" fmla="*/ 138113 w 186"/>
                <a:gd name="T97" fmla="*/ 515938 h 370"/>
                <a:gd name="T98" fmla="*/ 117475 w 186"/>
                <a:gd name="T99" fmla="*/ 531813 h 370"/>
                <a:gd name="T100" fmla="*/ 109538 w 186"/>
                <a:gd name="T101" fmla="*/ 552450 h 370"/>
                <a:gd name="T102" fmla="*/ 85725 w 186"/>
                <a:gd name="T103" fmla="*/ 568325 h 370"/>
                <a:gd name="T104" fmla="*/ 74613 w 186"/>
                <a:gd name="T105" fmla="*/ 587375 h 370"/>
                <a:gd name="T106" fmla="*/ 42863 w 186"/>
                <a:gd name="T107" fmla="*/ 576263 h 370"/>
                <a:gd name="T108" fmla="*/ 47625 w 186"/>
                <a:gd name="T109" fmla="*/ 536575 h 370"/>
                <a:gd name="T110" fmla="*/ 31750 w 186"/>
                <a:gd name="T111" fmla="*/ 531813 h 370"/>
                <a:gd name="T112" fmla="*/ 23813 w 186"/>
                <a:gd name="T113" fmla="*/ 508000 h 370"/>
                <a:gd name="T114" fmla="*/ 11113 w 186"/>
                <a:gd name="T115" fmla="*/ 481013 h 370"/>
                <a:gd name="T116" fmla="*/ 0 w 186"/>
                <a:gd name="T117" fmla="*/ 457200 h 37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86" h="370">
                  <a:moveTo>
                    <a:pt x="0" y="288"/>
                  </a:moveTo>
                  <a:lnTo>
                    <a:pt x="7" y="276"/>
                  </a:lnTo>
                  <a:lnTo>
                    <a:pt x="12" y="253"/>
                  </a:lnTo>
                  <a:lnTo>
                    <a:pt x="30" y="243"/>
                  </a:lnTo>
                  <a:lnTo>
                    <a:pt x="25" y="223"/>
                  </a:lnTo>
                  <a:lnTo>
                    <a:pt x="15" y="203"/>
                  </a:lnTo>
                  <a:lnTo>
                    <a:pt x="12" y="184"/>
                  </a:lnTo>
                  <a:lnTo>
                    <a:pt x="7" y="151"/>
                  </a:lnTo>
                  <a:lnTo>
                    <a:pt x="12" y="139"/>
                  </a:lnTo>
                  <a:lnTo>
                    <a:pt x="30" y="141"/>
                  </a:lnTo>
                  <a:lnTo>
                    <a:pt x="37" y="136"/>
                  </a:lnTo>
                  <a:lnTo>
                    <a:pt x="27" y="126"/>
                  </a:lnTo>
                  <a:lnTo>
                    <a:pt x="35" y="111"/>
                  </a:lnTo>
                  <a:lnTo>
                    <a:pt x="37" y="87"/>
                  </a:lnTo>
                  <a:lnTo>
                    <a:pt x="47" y="84"/>
                  </a:lnTo>
                  <a:lnTo>
                    <a:pt x="52" y="69"/>
                  </a:lnTo>
                  <a:lnTo>
                    <a:pt x="62" y="69"/>
                  </a:lnTo>
                  <a:lnTo>
                    <a:pt x="67" y="52"/>
                  </a:lnTo>
                  <a:lnTo>
                    <a:pt x="74" y="47"/>
                  </a:lnTo>
                  <a:lnTo>
                    <a:pt x="77" y="32"/>
                  </a:lnTo>
                  <a:lnTo>
                    <a:pt x="87" y="34"/>
                  </a:lnTo>
                  <a:lnTo>
                    <a:pt x="97" y="29"/>
                  </a:lnTo>
                  <a:lnTo>
                    <a:pt x="107" y="20"/>
                  </a:lnTo>
                  <a:lnTo>
                    <a:pt x="119" y="20"/>
                  </a:lnTo>
                  <a:lnTo>
                    <a:pt x="136" y="20"/>
                  </a:lnTo>
                  <a:lnTo>
                    <a:pt x="144" y="7"/>
                  </a:lnTo>
                  <a:lnTo>
                    <a:pt x="154" y="0"/>
                  </a:lnTo>
                  <a:lnTo>
                    <a:pt x="169" y="15"/>
                  </a:lnTo>
                  <a:lnTo>
                    <a:pt x="184" y="27"/>
                  </a:lnTo>
                  <a:lnTo>
                    <a:pt x="184" y="39"/>
                  </a:lnTo>
                  <a:lnTo>
                    <a:pt x="186" y="77"/>
                  </a:lnTo>
                  <a:lnTo>
                    <a:pt x="174" y="84"/>
                  </a:lnTo>
                  <a:lnTo>
                    <a:pt x="161" y="97"/>
                  </a:lnTo>
                  <a:lnTo>
                    <a:pt x="154" y="116"/>
                  </a:lnTo>
                  <a:lnTo>
                    <a:pt x="156" y="131"/>
                  </a:lnTo>
                  <a:lnTo>
                    <a:pt x="139" y="144"/>
                  </a:lnTo>
                  <a:lnTo>
                    <a:pt x="129" y="156"/>
                  </a:lnTo>
                  <a:lnTo>
                    <a:pt x="104" y="161"/>
                  </a:lnTo>
                  <a:lnTo>
                    <a:pt x="94" y="181"/>
                  </a:lnTo>
                  <a:lnTo>
                    <a:pt x="94" y="216"/>
                  </a:lnTo>
                  <a:lnTo>
                    <a:pt x="107" y="233"/>
                  </a:lnTo>
                  <a:lnTo>
                    <a:pt x="114" y="246"/>
                  </a:lnTo>
                  <a:lnTo>
                    <a:pt x="84" y="261"/>
                  </a:lnTo>
                  <a:lnTo>
                    <a:pt x="99" y="261"/>
                  </a:lnTo>
                  <a:lnTo>
                    <a:pt x="107" y="268"/>
                  </a:lnTo>
                  <a:lnTo>
                    <a:pt x="112" y="281"/>
                  </a:lnTo>
                  <a:lnTo>
                    <a:pt x="99" y="288"/>
                  </a:lnTo>
                  <a:lnTo>
                    <a:pt x="87" y="300"/>
                  </a:lnTo>
                  <a:lnTo>
                    <a:pt x="87" y="325"/>
                  </a:lnTo>
                  <a:lnTo>
                    <a:pt x="74" y="335"/>
                  </a:lnTo>
                  <a:lnTo>
                    <a:pt x="69" y="348"/>
                  </a:lnTo>
                  <a:lnTo>
                    <a:pt x="54" y="358"/>
                  </a:lnTo>
                  <a:lnTo>
                    <a:pt x="47" y="370"/>
                  </a:lnTo>
                  <a:lnTo>
                    <a:pt x="27" y="363"/>
                  </a:lnTo>
                  <a:lnTo>
                    <a:pt x="30" y="338"/>
                  </a:lnTo>
                  <a:lnTo>
                    <a:pt x="20" y="335"/>
                  </a:lnTo>
                  <a:lnTo>
                    <a:pt x="15" y="320"/>
                  </a:lnTo>
                  <a:lnTo>
                    <a:pt x="7" y="303"/>
                  </a:lnTo>
                  <a:lnTo>
                    <a:pt x="0" y="288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74" name="Freeform 293"/>
            <p:cNvSpPr>
              <a:spLocks/>
            </p:cNvSpPr>
            <p:nvPr/>
          </p:nvSpPr>
          <p:spPr bwMode="auto">
            <a:xfrm>
              <a:off x="4555384" y="1953438"/>
              <a:ext cx="202101" cy="141846"/>
            </a:xfrm>
            <a:custGeom>
              <a:avLst/>
              <a:gdLst>
                <a:gd name="T0" fmla="*/ 79375 w 144"/>
                <a:gd name="T1" fmla="*/ 130175 h 102"/>
                <a:gd name="T2" fmla="*/ 63500 w 144"/>
                <a:gd name="T3" fmla="*/ 117475 h 102"/>
                <a:gd name="T4" fmla="*/ 34925 w 144"/>
                <a:gd name="T5" fmla="*/ 103188 h 102"/>
                <a:gd name="T6" fmla="*/ 7938 w 144"/>
                <a:gd name="T7" fmla="*/ 82550 h 102"/>
                <a:gd name="T8" fmla="*/ 0 w 144"/>
                <a:gd name="T9" fmla="*/ 58738 h 102"/>
                <a:gd name="T10" fmla="*/ 26988 w 144"/>
                <a:gd name="T11" fmla="*/ 50800 h 102"/>
                <a:gd name="T12" fmla="*/ 47625 w 144"/>
                <a:gd name="T13" fmla="*/ 19050 h 102"/>
                <a:gd name="T14" fmla="*/ 58738 w 144"/>
                <a:gd name="T15" fmla="*/ 0 h 102"/>
                <a:gd name="T16" fmla="*/ 98425 w 144"/>
                <a:gd name="T17" fmla="*/ 0 h 102"/>
                <a:gd name="T18" fmla="*/ 114300 w 144"/>
                <a:gd name="T19" fmla="*/ 11113 h 102"/>
                <a:gd name="T20" fmla="*/ 153988 w 144"/>
                <a:gd name="T21" fmla="*/ 11113 h 102"/>
                <a:gd name="T22" fmla="*/ 169863 w 144"/>
                <a:gd name="T23" fmla="*/ 7938 h 102"/>
                <a:gd name="T24" fmla="*/ 209550 w 144"/>
                <a:gd name="T25" fmla="*/ 42863 h 102"/>
                <a:gd name="T26" fmla="*/ 212725 w 144"/>
                <a:gd name="T27" fmla="*/ 79375 h 102"/>
                <a:gd name="T28" fmla="*/ 228600 w 144"/>
                <a:gd name="T29" fmla="*/ 114300 h 102"/>
                <a:gd name="T30" fmla="*/ 225425 w 144"/>
                <a:gd name="T31" fmla="*/ 133350 h 102"/>
                <a:gd name="T32" fmla="*/ 201613 w 144"/>
                <a:gd name="T33" fmla="*/ 149225 h 102"/>
                <a:gd name="T34" fmla="*/ 177800 w 144"/>
                <a:gd name="T35" fmla="*/ 153988 h 102"/>
                <a:gd name="T36" fmla="*/ 138113 w 144"/>
                <a:gd name="T37" fmla="*/ 161925 h 102"/>
                <a:gd name="T38" fmla="*/ 125413 w 144"/>
                <a:gd name="T39" fmla="*/ 138113 h 102"/>
                <a:gd name="T40" fmla="*/ 95250 w 144"/>
                <a:gd name="T41" fmla="*/ 125413 h 102"/>
                <a:gd name="T42" fmla="*/ 87313 w 144"/>
                <a:gd name="T43" fmla="*/ 138113 h 102"/>
                <a:gd name="T44" fmla="*/ 79375 w 144"/>
                <a:gd name="T45" fmla="*/ 130175 h 10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44" h="102">
                  <a:moveTo>
                    <a:pt x="50" y="82"/>
                  </a:moveTo>
                  <a:lnTo>
                    <a:pt x="40" y="74"/>
                  </a:lnTo>
                  <a:lnTo>
                    <a:pt x="22" y="65"/>
                  </a:lnTo>
                  <a:lnTo>
                    <a:pt x="5" y="52"/>
                  </a:lnTo>
                  <a:lnTo>
                    <a:pt x="0" y="37"/>
                  </a:lnTo>
                  <a:lnTo>
                    <a:pt x="17" y="32"/>
                  </a:lnTo>
                  <a:lnTo>
                    <a:pt x="30" y="12"/>
                  </a:lnTo>
                  <a:lnTo>
                    <a:pt x="37" y="0"/>
                  </a:lnTo>
                  <a:lnTo>
                    <a:pt x="62" y="0"/>
                  </a:lnTo>
                  <a:lnTo>
                    <a:pt x="72" y="7"/>
                  </a:lnTo>
                  <a:lnTo>
                    <a:pt x="97" y="7"/>
                  </a:lnTo>
                  <a:lnTo>
                    <a:pt x="107" y="5"/>
                  </a:lnTo>
                  <a:lnTo>
                    <a:pt x="132" y="27"/>
                  </a:lnTo>
                  <a:lnTo>
                    <a:pt x="134" y="50"/>
                  </a:lnTo>
                  <a:lnTo>
                    <a:pt x="144" y="72"/>
                  </a:lnTo>
                  <a:lnTo>
                    <a:pt x="142" y="84"/>
                  </a:lnTo>
                  <a:lnTo>
                    <a:pt x="127" y="94"/>
                  </a:lnTo>
                  <a:lnTo>
                    <a:pt x="112" y="97"/>
                  </a:lnTo>
                  <a:lnTo>
                    <a:pt x="87" y="102"/>
                  </a:lnTo>
                  <a:lnTo>
                    <a:pt x="79" y="87"/>
                  </a:lnTo>
                  <a:lnTo>
                    <a:pt x="60" y="79"/>
                  </a:lnTo>
                  <a:lnTo>
                    <a:pt x="55" y="87"/>
                  </a:lnTo>
                  <a:lnTo>
                    <a:pt x="50" y="82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75" name="Freeform 294"/>
            <p:cNvSpPr>
              <a:spLocks/>
            </p:cNvSpPr>
            <p:nvPr/>
          </p:nvSpPr>
          <p:spPr bwMode="auto">
            <a:xfrm>
              <a:off x="4684505" y="2150911"/>
              <a:ext cx="81356" cy="81356"/>
            </a:xfrm>
            <a:custGeom>
              <a:avLst/>
              <a:gdLst>
                <a:gd name="T0" fmla="*/ 11113 w 37"/>
                <a:gd name="T1" fmla="*/ 38100 h 24"/>
                <a:gd name="T2" fmla="*/ 39688 w 37"/>
                <a:gd name="T3" fmla="*/ 38100 h 24"/>
                <a:gd name="T4" fmla="*/ 58738 w 37"/>
                <a:gd name="T5" fmla="*/ 23813 h 24"/>
                <a:gd name="T6" fmla="*/ 26988 w 37"/>
                <a:gd name="T7" fmla="*/ 0 h 24"/>
                <a:gd name="T8" fmla="*/ 0 w 37"/>
                <a:gd name="T9" fmla="*/ 3175 h 24"/>
                <a:gd name="T10" fmla="*/ 0 w 37"/>
                <a:gd name="T11" fmla="*/ 30163 h 24"/>
                <a:gd name="T12" fmla="*/ 11113 w 37"/>
                <a:gd name="T13" fmla="*/ 38100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7" h="24">
                  <a:moveTo>
                    <a:pt x="7" y="24"/>
                  </a:moveTo>
                  <a:lnTo>
                    <a:pt x="25" y="24"/>
                  </a:lnTo>
                  <a:lnTo>
                    <a:pt x="37" y="15"/>
                  </a:lnTo>
                  <a:lnTo>
                    <a:pt x="17" y="0"/>
                  </a:lnTo>
                  <a:lnTo>
                    <a:pt x="0" y="2"/>
                  </a:lnTo>
                  <a:lnTo>
                    <a:pt x="0" y="19"/>
                  </a:lnTo>
                  <a:lnTo>
                    <a:pt x="7" y="2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76" name="Freeform 295"/>
            <p:cNvSpPr>
              <a:spLocks/>
            </p:cNvSpPr>
            <p:nvPr/>
          </p:nvSpPr>
          <p:spPr bwMode="auto">
            <a:xfrm>
              <a:off x="4712572" y="2132835"/>
              <a:ext cx="456128" cy="200254"/>
            </a:xfrm>
            <a:custGeom>
              <a:avLst/>
              <a:gdLst>
                <a:gd name="T0" fmla="*/ 260350 w 325"/>
                <a:gd name="T1" fmla="*/ 217488 h 144"/>
                <a:gd name="T2" fmla="*/ 284163 w 325"/>
                <a:gd name="T3" fmla="*/ 212725 h 144"/>
                <a:gd name="T4" fmla="*/ 331788 w 325"/>
                <a:gd name="T5" fmla="*/ 204788 h 144"/>
                <a:gd name="T6" fmla="*/ 358775 w 325"/>
                <a:gd name="T7" fmla="*/ 204788 h 144"/>
                <a:gd name="T8" fmla="*/ 398463 w 325"/>
                <a:gd name="T9" fmla="*/ 196850 h 144"/>
                <a:gd name="T10" fmla="*/ 406400 w 325"/>
                <a:gd name="T11" fmla="*/ 228600 h 144"/>
                <a:gd name="T12" fmla="*/ 425450 w 325"/>
                <a:gd name="T13" fmla="*/ 212725 h 144"/>
                <a:gd name="T14" fmla="*/ 446088 w 325"/>
                <a:gd name="T15" fmla="*/ 193675 h 144"/>
                <a:gd name="T16" fmla="*/ 469900 w 325"/>
                <a:gd name="T17" fmla="*/ 185738 h 144"/>
                <a:gd name="T18" fmla="*/ 481013 w 325"/>
                <a:gd name="T19" fmla="*/ 204788 h 144"/>
                <a:gd name="T20" fmla="*/ 515938 w 325"/>
                <a:gd name="T21" fmla="*/ 209550 h 144"/>
                <a:gd name="T22" fmla="*/ 508000 w 325"/>
                <a:gd name="T23" fmla="*/ 174625 h 144"/>
                <a:gd name="T24" fmla="*/ 493713 w 325"/>
                <a:gd name="T25" fmla="*/ 134938 h 144"/>
                <a:gd name="T26" fmla="*/ 481013 w 325"/>
                <a:gd name="T27" fmla="*/ 98425 h 144"/>
                <a:gd name="T28" fmla="*/ 493713 w 325"/>
                <a:gd name="T29" fmla="*/ 87313 h 144"/>
                <a:gd name="T30" fmla="*/ 469900 w 325"/>
                <a:gd name="T31" fmla="*/ 63500 h 144"/>
                <a:gd name="T32" fmla="*/ 446088 w 325"/>
                <a:gd name="T33" fmla="*/ 23813 h 144"/>
                <a:gd name="T34" fmla="*/ 409575 w 325"/>
                <a:gd name="T35" fmla="*/ 28575 h 144"/>
                <a:gd name="T36" fmla="*/ 393700 w 325"/>
                <a:gd name="T37" fmla="*/ 47625 h 144"/>
                <a:gd name="T38" fmla="*/ 339725 w 325"/>
                <a:gd name="T39" fmla="*/ 50800 h 144"/>
                <a:gd name="T40" fmla="*/ 311150 w 325"/>
                <a:gd name="T41" fmla="*/ 50800 h 144"/>
                <a:gd name="T42" fmla="*/ 287338 w 325"/>
                <a:gd name="T43" fmla="*/ 39688 h 144"/>
                <a:gd name="T44" fmla="*/ 263525 w 325"/>
                <a:gd name="T45" fmla="*/ 39688 h 144"/>
                <a:gd name="T46" fmla="*/ 244475 w 325"/>
                <a:gd name="T47" fmla="*/ 15875 h 144"/>
                <a:gd name="T48" fmla="*/ 217488 w 325"/>
                <a:gd name="T49" fmla="*/ 0 h 144"/>
                <a:gd name="T50" fmla="*/ 188913 w 325"/>
                <a:gd name="T51" fmla="*/ 15875 h 144"/>
                <a:gd name="T52" fmla="*/ 153988 w 325"/>
                <a:gd name="T53" fmla="*/ 20638 h 144"/>
                <a:gd name="T54" fmla="*/ 125413 w 325"/>
                <a:gd name="T55" fmla="*/ 28575 h 144"/>
                <a:gd name="T56" fmla="*/ 85725 w 325"/>
                <a:gd name="T57" fmla="*/ 31750 h 144"/>
                <a:gd name="T58" fmla="*/ 66675 w 325"/>
                <a:gd name="T59" fmla="*/ 31750 h 144"/>
                <a:gd name="T60" fmla="*/ 34925 w 325"/>
                <a:gd name="T61" fmla="*/ 44450 h 144"/>
                <a:gd name="T62" fmla="*/ 55563 w 325"/>
                <a:gd name="T63" fmla="*/ 50800 h 144"/>
                <a:gd name="T64" fmla="*/ 34925 w 325"/>
                <a:gd name="T65" fmla="*/ 63500 h 144"/>
                <a:gd name="T66" fmla="*/ 26988 w 325"/>
                <a:gd name="T67" fmla="*/ 79375 h 144"/>
                <a:gd name="T68" fmla="*/ 7938 w 325"/>
                <a:gd name="T69" fmla="*/ 95250 h 144"/>
                <a:gd name="T70" fmla="*/ 3175 w 325"/>
                <a:gd name="T71" fmla="*/ 111125 h 144"/>
                <a:gd name="T72" fmla="*/ 0 w 325"/>
                <a:gd name="T73" fmla="*/ 122238 h 144"/>
                <a:gd name="T74" fmla="*/ 11113 w 325"/>
                <a:gd name="T75" fmla="*/ 127000 h 144"/>
                <a:gd name="T76" fmla="*/ 11113 w 325"/>
                <a:gd name="T77" fmla="*/ 146050 h 144"/>
                <a:gd name="T78" fmla="*/ 23813 w 325"/>
                <a:gd name="T79" fmla="*/ 153988 h 144"/>
                <a:gd name="T80" fmla="*/ 19050 w 325"/>
                <a:gd name="T81" fmla="*/ 174625 h 144"/>
                <a:gd name="T82" fmla="*/ 31750 w 325"/>
                <a:gd name="T83" fmla="*/ 185738 h 144"/>
                <a:gd name="T84" fmla="*/ 42863 w 325"/>
                <a:gd name="T85" fmla="*/ 185738 h 144"/>
                <a:gd name="T86" fmla="*/ 47625 w 325"/>
                <a:gd name="T87" fmla="*/ 196850 h 144"/>
                <a:gd name="T88" fmla="*/ 71438 w 325"/>
                <a:gd name="T89" fmla="*/ 204788 h 144"/>
                <a:gd name="T90" fmla="*/ 85725 w 325"/>
                <a:gd name="T91" fmla="*/ 225425 h 144"/>
                <a:gd name="T92" fmla="*/ 106363 w 325"/>
                <a:gd name="T93" fmla="*/ 217488 h 144"/>
                <a:gd name="T94" fmla="*/ 117475 w 325"/>
                <a:gd name="T95" fmla="*/ 209550 h 144"/>
                <a:gd name="T96" fmla="*/ 130175 w 325"/>
                <a:gd name="T97" fmla="*/ 196850 h 144"/>
                <a:gd name="T98" fmla="*/ 165100 w 325"/>
                <a:gd name="T99" fmla="*/ 217488 h 144"/>
                <a:gd name="T100" fmla="*/ 196850 w 325"/>
                <a:gd name="T101" fmla="*/ 220663 h 144"/>
                <a:gd name="T102" fmla="*/ 236538 w 325"/>
                <a:gd name="T103" fmla="*/ 217488 h 144"/>
                <a:gd name="T104" fmla="*/ 252413 w 325"/>
                <a:gd name="T105" fmla="*/ 217488 h 144"/>
                <a:gd name="T106" fmla="*/ 260350 w 325"/>
                <a:gd name="T107" fmla="*/ 217488 h 14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325" h="144">
                  <a:moveTo>
                    <a:pt x="164" y="137"/>
                  </a:moveTo>
                  <a:lnTo>
                    <a:pt x="179" y="134"/>
                  </a:lnTo>
                  <a:lnTo>
                    <a:pt x="209" y="129"/>
                  </a:lnTo>
                  <a:lnTo>
                    <a:pt x="226" y="129"/>
                  </a:lnTo>
                  <a:lnTo>
                    <a:pt x="251" y="124"/>
                  </a:lnTo>
                  <a:lnTo>
                    <a:pt x="256" y="144"/>
                  </a:lnTo>
                  <a:lnTo>
                    <a:pt x="268" y="134"/>
                  </a:lnTo>
                  <a:lnTo>
                    <a:pt x="281" y="122"/>
                  </a:lnTo>
                  <a:lnTo>
                    <a:pt x="296" y="117"/>
                  </a:lnTo>
                  <a:lnTo>
                    <a:pt x="303" y="129"/>
                  </a:lnTo>
                  <a:lnTo>
                    <a:pt x="325" y="132"/>
                  </a:lnTo>
                  <a:lnTo>
                    <a:pt x="320" y="110"/>
                  </a:lnTo>
                  <a:lnTo>
                    <a:pt x="311" y="85"/>
                  </a:lnTo>
                  <a:lnTo>
                    <a:pt x="303" y="62"/>
                  </a:lnTo>
                  <a:lnTo>
                    <a:pt x="311" y="55"/>
                  </a:lnTo>
                  <a:lnTo>
                    <a:pt x="296" y="40"/>
                  </a:lnTo>
                  <a:lnTo>
                    <a:pt x="281" y="15"/>
                  </a:lnTo>
                  <a:lnTo>
                    <a:pt x="258" y="18"/>
                  </a:lnTo>
                  <a:lnTo>
                    <a:pt x="248" y="30"/>
                  </a:lnTo>
                  <a:lnTo>
                    <a:pt x="214" y="32"/>
                  </a:lnTo>
                  <a:lnTo>
                    <a:pt x="196" y="32"/>
                  </a:lnTo>
                  <a:lnTo>
                    <a:pt x="181" y="25"/>
                  </a:lnTo>
                  <a:lnTo>
                    <a:pt x="166" y="25"/>
                  </a:lnTo>
                  <a:lnTo>
                    <a:pt x="154" y="10"/>
                  </a:lnTo>
                  <a:lnTo>
                    <a:pt x="137" y="0"/>
                  </a:lnTo>
                  <a:lnTo>
                    <a:pt x="119" y="10"/>
                  </a:lnTo>
                  <a:lnTo>
                    <a:pt x="97" y="13"/>
                  </a:lnTo>
                  <a:lnTo>
                    <a:pt x="79" y="18"/>
                  </a:lnTo>
                  <a:lnTo>
                    <a:pt x="54" y="20"/>
                  </a:lnTo>
                  <a:lnTo>
                    <a:pt x="42" y="20"/>
                  </a:lnTo>
                  <a:lnTo>
                    <a:pt x="22" y="28"/>
                  </a:lnTo>
                  <a:lnTo>
                    <a:pt x="35" y="32"/>
                  </a:lnTo>
                  <a:lnTo>
                    <a:pt x="22" y="40"/>
                  </a:lnTo>
                  <a:lnTo>
                    <a:pt x="17" y="50"/>
                  </a:lnTo>
                  <a:lnTo>
                    <a:pt x="5" y="60"/>
                  </a:lnTo>
                  <a:lnTo>
                    <a:pt x="2" y="70"/>
                  </a:lnTo>
                  <a:lnTo>
                    <a:pt x="0" y="77"/>
                  </a:lnTo>
                  <a:lnTo>
                    <a:pt x="7" y="80"/>
                  </a:lnTo>
                  <a:lnTo>
                    <a:pt x="7" y="92"/>
                  </a:lnTo>
                  <a:lnTo>
                    <a:pt x="15" y="97"/>
                  </a:lnTo>
                  <a:lnTo>
                    <a:pt x="12" y="110"/>
                  </a:lnTo>
                  <a:lnTo>
                    <a:pt x="20" y="117"/>
                  </a:lnTo>
                  <a:lnTo>
                    <a:pt x="27" y="117"/>
                  </a:lnTo>
                  <a:lnTo>
                    <a:pt x="30" y="124"/>
                  </a:lnTo>
                  <a:lnTo>
                    <a:pt x="45" y="129"/>
                  </a:lnTo>
                  <a:lnTo>
                    <a:pt x="54" y="142"/>
                  </a:lnTo>
                  <a:lnTo>
                    <a:pt x="67" y="137"/>
                  </a:lnTo>
                  <a:lnTo>
                    <a:pt x="74" y="132"/>
                  </a:lnTo>
                  <a:lnTo>
                    <a:pt x="82" y="124"/>
                  </a:lnTo>
                  <a:lnTo>
                    <a:pt x="104" y="137"/>
                  </a:lnTo>
                  <a:lnTo>
                    <a:pt x="124" y="139"/>
                  </a:lnTo>
                  <a:lnTo>
                    <a:pt x="149" y="137"/>
                  </a:lnTo>
                  <a:lnTo>
                    <a:pt x="159" y="137"/>
                  </a:lnTo>
                  <a:lnTo>
                    <a:pt x="164" y="137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77" name="Freeform 296"/>
            <p:cNvSpPr>
              <a:spLocks/>
            </p:cNvSpPr>
            <p:nvPr/>
          </p:nvSpPr>
          <p:spPr bwMode="auto">
            <a:xfrm>
              <a:off x="4217153" y="1860262"/>
              <a:ext cx="35086" cy="30592"/>
            </a:xfrm>
            <a:custGeom>
              <a:avLst/>
              <a:gdLst>
                <a:gd name="T0" fmla="*/ 39687 w 25"/>
                <a:gd name="T1" fmla="*/ 31750 h 22"/>
                <a:gd name="T2" fmla="*/ 0 w 25"/>
                <a:gd name="T3" fmla="*/ 34925 h 22"/>
                <a:gd name="T4" fmla="*/ 3175 w 25"/>
                <a:gd name="T5" fmla="*/ 19050 h 22"/>
                <a:gd name="T6" fmla="*/ 19050 w 25"/>
                <a:gd name="T7" fmla="*/ 0 h 22"/>
                <a:gd name="T8" fmla="*/ 15875 w 25"/>
                <a:gd name="T9" fmla="*/ 19050 h 22"/>
                <a:gd name="T10" fmla="*/ 39687 w 25"/>
                <a:gd name="T11" fmla="*/ 31750 h 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22">
                  <a:moveTo>
                    <a:pt x="25" y="20"/>
                  </a:moveTo>
                  <a:lnTo>
                    <a:pt x="0" y="22"/>
                  </a:lnTo>
                  <a:lnTo>
                    <a:pt x="2" y="12"/>
                  </a:lnTo>
                  <a:lnTo>
                    <a:pt x="12" y="0"/>
                  </a:lnTo>
                  <a:lnTo>
                    <a:pt x="10" y="12"/>
                  </a:lnTo>
                  <a:lnTo>
                    <a:pt x="25" y="2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78" name="Freeform 297"/>
            <p:cNvSpPr>
              <a:spLocks/>
            </p:cNvSpPr>
            <p:nvPr/>
          </p:nvSpPr>
          <p:spPr bwMode="auto">
            <a:xfrm>
              <a:off x="1146354" y="1883907"/>
              <a:ext cx="58946" cy="62579"/>
            </a:xfrm>
            <a:custGeom>
              <a:avLst/>
              <a:gdLst>
                <a:gd name="T0" fmla="*/ 0 w 42"/>
                <a:gd name="T1" fmla="*/ 15875 h 45"/>
                <a:gd name="T2" fmla="*/ 15875 w 42"/>
                <a:gd name="T3" fmla="*/ 0 h 45"/>
                <a:gd name="T4" fmla="*/ 55563 w 42"/>
                <a:gd name="T5" fmla="*/ 36512 h 45"/>
                <a:gd name="T6" fmla="*/ 66675 w 42"/>
                <a:gd name="T7" fmla="*/ 58737 h 45"/>
                <a:gd name="T8" fmla="*/ 39688 w 42"/>
                <a:gd name="T9" fmla="*/ 71437 h 45"/>
                <a:gd name="T10" fmla="*/ 12700 w 42"/>
                <a:gd name="T11" fmla="*/ 39687 h 45"/>
                <a:gd name="T12" fmla="*/ 0 w 42"/>
                <a:gd name="T13" fmla="*/ 15875 h 4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2" h="45">
                  <a:moveTo>
                    <a:pt x="0" y="10"/>
                  </a:moveTo>
                  <a:lnTo>
                    <a:pt x="10" y="0"/>
                  </a:lnTo>
                  <a:lnTo>
                    <a:pt x="35" y="23"/>
                  </a:lnTo>
                  <a:lnTo>
                    <a:pt x="42" y="37"/>
                  </a:lnTo>
                  <a:lnTo>
                    <a:pt x="25" y="45"/>
                  </a:lnTo>
                  <a:lnTo>
                    <a:pt x="8" y="25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79" name="Freeform 299"/>
            <p:cNvSpPr>
              <a:spLocks/>
            </p:cNvSpPr>
            <p:nvPr/>
          </p:nvSpPr>
          <p:spPr bwMode="auto">
            <a:xfrm>
              <a:off x="4646611" y="2298321"/>
              <a:ext cx="81356" cy="81356"/>
            </a:xfrm>
            <a:custGeom>
              <a:avLst/>
              <a:gdLst>
                <a:gd name="T0" fmla="*/ 34925 w 44"/>
                <a:gd name="T1" fmla="*/ 20637 h 13"/>
                <a:gd name="T2" fmla="*/ 19050 w 44"/>
                <a:gd name="T3" fmla="*/ 15875 h 13"/>
                <a:gd name="T4" fmla="*/ 3175 w 44"/>
                <a:gd name="T5" fmla="*/ 12700 h 13"/>
                <a:gd name="T6" fmla="*/ 0 w 44"/>
                <a:gd name="T7" fmla="*/ 12700 h 13"/>
                <a:gd name="T8" fmla="*/ 3175 w 44"/>
                <a:gd name="T9" fmla="*/ 7937 h 13"/>
                <a:gd name="T10" fmla="*/ 11113 w 44"/>
                <a:gd name="T11" fmla="*/ 7937 h 13"/>
                <a:gd name="T12" fmla="*/ 30163 w 44"/>
                <a:gd name="T13" fmla="*/ 4762 h 13"/>
                <a:gd name="T14" fmla="*/ 46038 w 44"/>
                <a:gd name="T15" fmla="*/ 4762 h 13"/>
                <a:gd name="T16" fmla="*/ 58738 w 44"/>
                <a:gd name="T17" fmla="*/ 0 h 13"/>
                <a:gd name="T18" fmla="*/ 61913 w 44"/>
                <a:gd name="T19" fmla="*/ 0 h 13"/>
                <a:gd name="T20" fmla="*/ 66675 w 44"/>
                <a:gd name="T21" fmla="*/ 4762 h 13"/>
                <a:gd name="T22" fmla="*/ 69850 w 44"/>
                <a:gd name="T23" fmla="*/ 12700 h 13"/>
                <a:gd name="T24" fmla="*/ 66675 w 44"/>
                <a:gd name="T25" fmla="*/ 15875 h 13"/>
                <a:gd name="T26" fmla="*/ 58738 w 44"/>
                <a:gd name="T27" fmla="*/ 20637 h 13"/>
                <a:gd name="T28" fmla="*/ 34925 w 44"/>
                <a:gd name="T29" fmla="*/ 20637 h 1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4" h="13">
                  <a:moveTo>
                    <a:pt x="22" y="13"/>
                  </a:moveTo>
                  <a:lnTo>
                    <a:pt x="12" y="10"/>
                  </a:lnTo>
                  <a:lnTo>
                    <a:pt x="2" y="8"/>
                  </a:lnTo>
                  <a:lnTo>
                    <a:pt x="0" y="8"/>
                  </a:lnTo>
                  <a:lnTo>
                    <a:pt x="2" y="5"/>
                  </a:lnTo>
                  <a:lnTo>
                    <a:pt x="7" y="5"/>
                  </a:lnTo>
                  <a:lnTo>
                    <a:pt x="19" y="3"/>
                  </a:lnTo>
                  <a:lnTo>
                    <a:pt x="29" y="3"/>
                  </a:lnTo>
                  <a:lnTo>
                    <a:pt x="37" y="0"/>
                  </a:lnTo>
                  <a:lnTo>
                    <a:pt x="39" y="0"/>
                  </a:lnTo>
                  <a:lnTo>
                    <a:pt x="42" y="3"/>
                  </a:lnTo>
                  <a:lnTo>
                    <a:pt x="44" y="8"/>
                  </a:lnTo>
                  <a:lnTo>
                    <a:pt x="42" y="10"/>
                  </a:lnTo>
                  <a:lnTo>
                    <a:pt x="37" y="13"/>
                  </a:lnTo>
                  <a:lnTo>
                    <a:pt x="22" y="1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80" name="Freeform 300"/>
            <p:cNvSpPr>
              <a:spLocks/>
            </p:cNvSpPr>
            <p:nvPr/>
          </p:nvSpPr>
          <p:spPr bwMode="auto">
            <a:xfrm>
              <a:off x="4708365" y="774165"/>
              <a:ext cx="3597097" cy="1341980"/>
            </a:xfrm>
            <a:custGeom>
              <a:avLst/>
              <a:gdLst>
                <a:gd name="T0" fmla="*/ 690562 w 2563"/>
                <a:gd name="T1" fmla="*/ 1117600 h 965"/>
                <a:gd name="T2" fmla="*/ 950912 w 2563"/>
                <a:gd name="T3" fmla="*/ 1200150 h 965"/>
                <a:gd name="T4" fmla="*/ 1120775 w 2563"/>
                <a:gd name="T5" fmla="*/ 1112837 h 965"/>
                <a:gd name="T6" fmla="*/ 1401762 w 2563"/>
                <a:gd name="T7" fmla="*/ 1152525 h 965"/>
                <a:gd name="T8" fmla="*/ 1657350 w 2563"/>
                <a:gd name="T9" fmla="*/ 1311275 h 965"/>
                <a:gd name="T10" fmla="*/ 1858962 w 2563"/>
                <a:gd name="T11" fmla="*/ 1266825 h 965"/>
                <a:gd name="T12" fmla="*/ 2049462 w 2563"/>
                <a:gd name="T13" fmla="*/ 1239837 h 965"/>
                <a:gd name="T14" fmla="*/ 2320925 w 2563"/>
                <a:gd name="T15" fmla="*/ 1247775 h 965"/>
                <a:gd name="T16" fmla="*/ 2455862 w 2563"/>
                <a:gd name="T17" fmla="*/ 1133475 h 965"/>
                <a:gd name="T18" fmla="*/ 2751137 w 2563"/>
                <a:gd name="T19" fmla="*/ 1306512 h 965"/>
                <a:gd name="T20" fmla="*/ 2854325 w 2563"/>
                <a:gd name="T21" fmla="*/ 1457325 h 965"/>
                <a:gd name="T22" fmla="*/ 2992437 w 2563"/>
                <a:gd name="T23" fmla="*/ 1370012 h 965"/>
                <a:gd name="T24" fmla="*/ 2894012 w 2563"/>
                <a:gd name="T25" fmla="*/ 1120775 h 965"/>
                <a:gd name="T26" fmla="*/ 3000375 w 2563"/>
                <a:gd name="T27" fmla="*/ 884237 h 965"/>
                <a:gd name="T28" fmla="*/ 3284537 w 2563"/>
                <a:gd name="T29" fmla="*/ 801687 h 965"/>
                <a:gd name="T30" fmla="*/ 3460750 w 2563"/>
                <a:gd name="T31" fmla="*/ 825500 h 965"/>
                <a:gd name="T32" fmla="*/ 3417887 w 2563"/>
                <a:gd name="T33" fmla="*/ 1184275 h 965"/>
                <a:gd name="T34" fmla="*/ 3540125 w 2563"/>
                <a:gd name="T35" fmla="*/ 998537 h 965"/>
                <a:gd name="T36" fmla="*/ 3508375 w 2563"/>
                <a:gd name="T37" fmla="*/ 860425 h 965"/>
                <a:gd name="T38" fmla="*/ 3698875 w 2563"/>
                <a:gd name="T39" fmla="*/ 793750 h 965"/>
                <a:gd name="T40" fmla="*/ 3765550 w 2563"/>
                <a:gd name="T41" fmla="*/ 650875 h 965"/>
                <a:gd name="T42" fmla="*/ 3914775 w 2563"/>
                <a:gd name="T43" fmla="*/ 615950 h 965"/>
                <a:gd name="T44" fmla="*/ 4041775 w 2563"/>
                <a:gd name="T45" fmla="*/ 600075 h 965"/>
                <a:gd name="T46" fmla="*/ 3898900 w 2563"/>
                <a:gd name="T47" fmla="*/ 509587 h 965"/>
                <a:gd name="T48" fmla="*/ 3643312 w 2563"/>
                <a:gd name="T49" fmla="*/ 395287 h 965"/>
                <a:gd name="T50" fmla="*/ 3362325 w 2563"/>
                <a:gd name="T51" fmla="*/ 390525 h 965"/>
                <a:gd name="T52" fmla="*/ 3067050 w 2563"/>
                <a:gd name="T53" fmla="*/ 352425 h 965"/>
                <a:gd name="T54" fmla="*/ 2751137 w 2563"/>
                <a:gd name="T55" fmla="*/ 268287 h 965"/>
                <a:gd name="T56" fmla="*/ 2562225 w 2563"/>
                <a:gd name="T57" fmla="*/ 323850 h 965"/>
                <a:gd name="T58" fmla="*/ 2408237 w 2563"/>
                <a:gd name="T59" fmla="*/ 268287 h 965"/>
                <a:gd name="T60" fmla="*/ 1993900 w 2563"/>
                <a:gd name="T61" fmla="*/ 214312 h 965"/>
                <a:gd name="T62" fmla="*/ 1997075 w 2563"/>
                <a:gd name="T63" fmla="*/ 103187 h 965"/>
                <a:gd name="T64" fmla="*/ 1741487 w 2563"/>
                <a:gd name="T65" fmla="*/ 0 h 965"/>
                <a:gd name="T66" fmla="*/ 1571625 w 2563"/>
                <a:gd name="T67" fmla="*/ 106362 h 965"/>
                <a:gd name="T68" fmla="*/ 1346200 w 2563"/>
                <a:gd name="T69" fmla="*/ 150812 h 965"/>
                <a:gd name="T70" fmla="*/ 1250950 w 2563"/>
                <a:gd name="T71" fmla="*/ 280987 h 965"/>
                <a:gd name="T72" fmla="*/ 1184275 w 2563"/>
                <a:gd name="T73" fmla="*/ 284162 h 965"/>
                <a:gd name="T74" fmla="*/ 1081087 w 2563"/>
                <a:gd name="T75" fmla="*/ 268287 h 965"/>
                <a:gd name="T76" fmla="*/ 1152525 w 2563"/>
                <a:gd name="T77" fmla="*/ 414337 h 965"/>
                <a:gd name="T78" fmla="*/ 1223962 w 2563"/>
                <a:gd name="T79" fmla="*/ 501650 h 965"/>
                <a:gd name="T80" fmla="*/ 1069975 w 2563"/>
                <a:gd name="T81" fmla="*/ 573087 h 965"/>
                <a:gd name="T82" fmla="*/ 1081087 w 2563"/>
                <a:gd name="T83" fmla="*/ 438150 h 965"/>
                <a:gd name="T84" fmla="*/ 971550 w 2563"/>
                <a:gd name="T85" fmla="*/ 217487 h 965"/>
                <a:gd name="T86" fmla="*/ 982662 w 2563"/>
                <a:gd name="T87" fmla="*/ 469900 h 965"/>
                <a:gd name="T88" fmla="*/ 777875 w 2563"/>
                <a:gd name="T89" fmla="*/ 466725 h 965"/>
                <a:gd name="T90" fmla="*/ 592137 w 2563"/>
                <a:gd name="T91" fmla="*/ 461962 h 965"/>
                <a:gd name="T92" fmla="*/ 363537 w 2563"/>
                <a:gd name="T93" fmla="*/ 469900 h 965"/>
                <a:gd name="T94" fmla="*/ 288925 w 2563"/>
                <a:gd name="T95" fmla="*/ 596900 h 965"/>
                <a:gd name="T96" fmla="*/ 217487 w 2563"/>
                <a:gd name="T97" fmla="*/ 655637 h 965"/>
                <a:gd name="T98" fmla="*/ 142875 w 2563"/>
                <a:gd name="T99" fmla="*/ 552450 h 965"/>
                <a:gd name="T100" fmla="*/ 130175 w 2563"/>
                <a:gd name="T101" fmla="*/ 422275 h 965"/>
                <a:gd name="T102" fmla="*/ 52387 w 2563"/>
                <a:gd name="T103" fmla="*/ 650875 h 965"/>
                <a:gd name="T104" fmla="*/ 15875 w 2563"/>
                <a:gd name="T105" fmla="*/ 868362 h 965"/>
                <a:gd name="T106" fmla="*/ 206375 w 2563"/>
                <a:gd name="T107" fmla="*/ 1141412 h 965"/>
                <a:gd name="T108" fmla="*/ 304800 w 2563"/>
                <a:gd name="T109" fmla="*/ 1463675 h 965"/>
                <a:gd name="T110" fmla="*/ 541337 w 2563"/>
                <a:gd name="T111" fmla="*/ 1471612 h 965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563" h="965">
                  <a:moveTo>
                    <a:pt x="373" y="888"/>
                  </a:moveTo>
                  <a:lnTo>
                    <a:pt x="388" y="873"/>
                  </a:lnTo>
                  <a:lnTo>
                    <a:pt x="396" y="843"/>
                  </a:lnTo>
                  <a:lnTo>
                    <a:pt x="413" y="823"/>
                  </a:lnTo>
                  <a:lnTo>
                    <a:pt x="410" y="801"/>
                  </a:lnTo>
                  <a:lnTo>
                    <a:pt x="388" y="788"/>
                  </a:lnTo>
                  <a:lnTo>
                    <a:pt x="381" y="766"/>
                  </a:lnTo>
                  <a:lnTo>
                    <a:pt x="435" y="704"/>
                  </a:lnTo>
                  <a:lnTo>
                    <a:pt x="455" y="726"/>
                  </a:lnTo>
                  <a:lnTo>
                    <a:pt x="463" y="711"/>
                  </a:lnTo>
                  <a:lnTo>
                    <a:pt x="485" y="704"/>
                  </a:lnTo>
                  <a:lnTo>
                    <a:pt x="505" y="709"/>
                  </a:lnTo>
                  <a:lnTo>
                    <a:pt x="540" y="711"/>
                  </a:lnTo>
                  <a:lnTo>
                    <a:pt x="585" y="739"/>
                  </a:lnTo>
                  <a:lnTo>
                    <a:pt x="582" y="751"/>
                  </a:lnTo>
                  <a:lnTo>
                    <a:pt x="599" y="756"/>
                  </a:lnTo>
                  <a:lnTo>
                    <a:pt x="622" y="753"/>
                  </a:lnTo>
                  <a:lnTo>
                    <a:pt x="654" y="773"/>
                  </a:lnTo>
                  <a:lnTo>
                    <a:pt x="672" y="778"/>
                  </a:lnTo>
                  <a:lnTo>
                    <a:pt x="681" y="768"/>
                  </a:lnTo>
                  <a:lnTo>
                    <a:pt x="672" y="746"/>
                  </a:lnTo>
                  <a:lnTo>
                    <a:pt x="691" y="736"/>
                  </a:lnTo>
                  <a:lnTo>
                    <a:pt x="711" y="726"/>
                  </a:lnTo>
                  <a:lnTo>
                    <a:pt x="706" y="701"/>
                  </a:lnTo>
                  <a:lnTo>
                    <a:pt x="719" y="699"/>
                  </a:lnTo>
                  <a:lnTo>
                    <a:pt x="744" y="704"/>
                  </a:lnTo>
                  <a:lnTo>
                    <a:pt x="786" y="709"/>
                  </a:lnTo>
                  <a:lnTo>
                    <a:pt x="813" y="701"/>
                  </a:lnTo>
                  <a:lnTo>
                    <a:pt x="846" y="696"/>
                  </a:lnTo>
                  <a:lnTo>
                    <a:pt x="863" y="709"/>
                  </a:lnTo>
                  <a:lnTo>
                    <a:pt x="863" y="724"/>
                  </a:lnTo>
                  <a:lnTo>
                    <a:pt x="883" y="726"/>
                  </a:lnTo>
                  <a:lnTo>
                    <a:pt x="910" y="716"/>
                  </a:lnTo>
                  <a:lnTo>
                    <a:pt x="935" y="716"/>
                  </a:lnTo>
                  <a:lnTo>
                    <a:pt x="960" y="766"/>
                  </a:lnTo>
                  <a:lnTo>
                    <a:pt x="977" y="766"/>
                  </a:lnTo>
                  <a:lnTo>
                    <a:pt x="987" y="781"/>
                  </a:lnTo>
                  <a:lnTo>
                    <a:pt x="1017" y="791"/>
                  </a:lnTo>
                  <a:lnTo>
                    <a:pt x="1032" y="835"/>
                  </a:lnTo>
                  <a:lnTo>
                    <a:pt x="1044" y="826"/>
                  </a:lnTo>
                  <a:lnTo>
                    <a:pt x="1067" y="821"/>
                  </a:lnTo>
                  <a:lnTo>
                    <a:pt x="1119" y="816"/>
                  </a:lnTo>
                  <a:lnTo>
                    <a:pt x="1124" y="823"/>
                  </a:lnTo>
                  <a:lnTo>
                    <a:pt x="1144" y="826"/>
                  </a:lnTo>
                  <a:lnTo>
                    <a:pt x="1151" y="833"/>
                  </a:lnTo>
                  <a:lnTo>
                    <a:pt x="1186" y="828"/>
                  </a:lnTo>
                  <a:lnTo>
                    <a:pt x="1179" y="808"/>
                  </a:lnTo>
                  <a:lnTo>
                    <a:pt x="1171" y="798"/>
                  </a:lnTo>
                  <a:lnTo>
                    <a:pt x="1186" y="798"/>
                  </a:lnTo>
                  <a:lnTo>
                    <a:pt x="1186" y="768"/>
                  </a:lnTo>
                  <a:lnTo>
                    <a:pt x="1186" y="736"/>
                  </a:lnTo>
                  <a:lnTo>
                    <a:pt x="1218" y="748"/>
                  </a:lnTo>
                  <a:lnTo>
                    <a:pt x="1241" y="748"/>
                  </a:lnTo>
                  <a:lnTo>
                    <a:pt x="1256" y="766"/>
                  </a:lnTo>
                  <a:lnTo>
                    <a:pt x="1263" y="781"/>
                  </a:lnTo>
                  <a:lnTo>
                    <a:pt x="1291" y="781"/>
                  </a:lnTo>
                  <a:lnTo>
                    <a:pt x="1328" y="783"/>
                  </a:lnTo>
                  <a:lnTo>
                    <a:pt x="1350" y="796"/>
                  </a:lnTo>
                  <a:lnTo>
                    <a:pt x="1368" y="801"/>
                  </a:lnTo>
                  <a:lnTo>
                    <a:pt x="1373" y="816"/>
                  </a:lnTo>
                  <a:lnTo>
                    <a:pt x="1417" y="808"/>
                  </a:lnTo>
                  <a:lnTo>
                    <a:pt x="1425" y="796"/>
                  </a:lnTo>
                  <a:lnTo>
                    <a:pt x="1442" y="806"/>
                  </a:lnTo>
                  <a:lnTo>
                    <a:pt x="1462" y="786"/>
                  </a:lnTo>
                  <a:lnTo>
                    <a:pt x="1479" y="786"/>
                  </a:lnTo>
                  <a:lnTo>
                    <a:pt x="1494" y="793"/>
                  </a:lnTo>
                  <a:lnTo>
                    <a:pt x="1509" y="808"/>
                  </a:lnTo>
                  <a:lnTo>
                    <a:pt x="1532" y="808"/>
                  </a:lnTo>
                  <a:lnTo>
                    <a:pt x="1537" y="773"/>
                  </a:lnTo>
                  <a:lnTo>
                    <a:pt x="1549" y="761"/>
                  </a:lnTo>
                  <a:lnTo>
                    <a:pt x="1537" y="731"/>
                  </a:lnTo>
                  <a:lnTo>
                    <a:pt x="1547" y="714"/>
                  </a:lnTo>
                  <a:lnTo>
                    <a:pt x="1624" y="714"/>
                  </a:lnTo>
                  <a:lnTo>
                    <a:pt x="1641" y="734"/>
                  </a:lnTo>
                  <a:lnTo>
                    <a:pt x="1658" y="748"/>
                  </a:lnTo>
                  <a:lnTo>
                    <a:pt x="1671" y="766"/>
                  </a:lnTo>
                  <a:lnTo>
                    <a:pt x="1673" y="786"/>
                  </a:lnTo>
                  <a:lnTo>
                    <a:pt x="1688" y="803"/>
                  </a:lnTo>
                  <a:lnTo>
                    <a:pt x="1718" y="811"/>
                  </a:lnTo>
                  <a:lnTo>
                    <a:pt x="1733" y="823"/>
                  </a:lnTo>
                  <a:lnTo>
                    <a:pt x="1748" y="833"/>
                  </a:lnTo>
                  <a:lnTo>
                    <a:pt x="1755" y="843"/>
                  </a:lnTo>
                  <a:lnTo>
                    <a:pt x="1773" y="845"/>
                  </a:lnTo>
                  <a:lnTo>
                    <a:pt x="1803" y="838"/>
                  </a:lnTo>
                  <a:lnTo>
                    <a:pt x="1810" y="848"/>
                  </a:lnTo>
                  <a:lnTo>
                    <a:pt x="1813" y="863"/>
                  </a:lnTo>
                  <a:lnTo>
                    <a:pt x="1800" y="873"/>
                  </a:lnTo>
                  <a:lnTo>
                    <a:pt x="1798" y="918"/>
                  </a:lnTo>
                  <a:lnTo>
                    <a:pt x="1783" y="915"/>
                  </a:lnTo>
                  <a:lnTo>
                    <a:pt x="1773" y="932"/>
                  </a:lnTo>
                  <a:lnTo>
                    <a:pt x="1775" y="952"/>
                  </a:lnTo>
                  <a:lnTo>
                    <a:pt x="1790" y="957"/>
                  </a:lnTo>
                  <a:lnTo>
                    <a:pt x="1813" y="965"/>
                  </a:lnTo>
                  <a:lnTo>
                    <a:pt x="1842" y="942"/>
                  </a:lnTo>
                  <a:lnTo>
                    <a:pt x="1865" y="905"/>
                  </a:lnTo>
                  <a:lnTo>
                    <a:pt x="1885" y="863"/>
                  </a:lnTo>
                  <a:lnTo>
                    <a:pt x="1900" y="823"/>
                  </a:lnTo>
                  <a:lnTo>
                    <a:pt x="1890" y="781"/>
                  </a:lnTo>
                  <a:lnTo>
                    <a:pt x="1897" y="771"/>
                  </a:lnTo>
                  <a:lnTo>
                    <a:pt x="1892" y="724"/>
                  </a:lnTo>
                  <a:lnTo>
                    <a:pt x="1872" y="699"/>
                  </a:lnTo>
                  <a:lnTo>
                    <a:pt x="1842" y="689"/>
                  </a:lnTo>
                  <a:lnTo>
                    <a:pt x="1835" y="706"/>
                  </a:lnTo>
                  <a:lnTo>
                    <a:pt x="1823" y="706"/>
                  </a:lnTo>
                  <a:lnTo>
                    <a:pt x="1820" y="691"/>
                  </a:lnTo>
                  <a:lnTo>
                    <a:pt x="1790" y="676"/>
                  </a:lnTo>
                  <a:lnTo>
                    <a:pt x="1788" y="661"/>
                  </a:lnTo>
                  <a:lnTo>
                    <a:pt x="1803" y="644"/>
                  </a:lnTo>
                  <a:lnTo>
                    <a:pt x="1823" y="614"/>
                  </a:lnTo>
                  <a:lnTo>
                    <a:pt x="1835" y="589"/>
                  </a:lnTo>
                  <a:lnTo>
                    <a:pt x="1847" y="567"/>
                  </a:lnTo>
                  <a:lnTo>
                    <a:pt x="1890" y="557"/>
                  </a:lnTo>
                  <a:lnTo>
                    <a:pt x="1924" y="557"/>
                  </a:lnTo>
                  <a:lnTo>
                    <a:pt x="1969" y="560"/>
                  </a:lnTo>
                  <a:lnTo>
                    <a:pt x="1979" y="542"/>
                  </a:lnTo>
                  <a:lnTo>
                    <a:pt x="2014" y="550"/>
                  </a:lnTo>
                  <a:lnTo>
                    <a:pt x="2014" y="562"/>
                  </a:lnTo>
                  <a:lnTo>
                    <a:pt x="2059" y="555"/>
                  </a:lnTo>
                  <a:lnTo>
                    <a:pt x="2061" y="532"/>
                  </a:lnTo>
                  <a:lnTo>
                    <a:pt x="2069" y="505"/>
                  </a:lnTo>
                  <a:lnTo>
                    <a:pt x="2079" y="487"/>
                  </a:lnTo>
                  <a:lnTo>
                    <a:pt x="2126" y="487"/>
                  </a:lnTo>
                  <a:lnTo>
                    <a:pt x="2141" y="505"/>
                  </a:lnTo>
                  <a:lnTo>
                    <a:pt x="2151" y="510"/>
                  </a:lnTo>
                  <a:lnTo>
                    <a:pt x="2166" y="483"/>
                  </a:lnTo>
                  <a:lnTo>
                    <a:pt x="2178" y="478"/>
                  </a:lnTo>
                  <a:lnTo>
                    <a:pt x="2190" y="500"/>
                  </a:lnTo>
                  <a:lnTo>
                    <a:pt x="2180" y="520"/>
                  </a:lnTo>
                  <a:lnTo>
                    <a:pt x="2156" y="540"/>
                  </a:lnTo>
                  <a:lnTo>
                    <a:pt x="2133" y="572"/>
                  </a:lnTo>
                  <a:lnTo>
                    <a:pt x="2116" y="597"/>
                  </a:lnTo>
                  <a:lnTo>
                    <a:pt x="2113" y="632"/>
                  </a:lnTo>
                  <a:lnTo>
                    <a:pt x="2118" y="669"/>
                  </a:lnTo>
                  <a:lnTo>
                    <a:pt x="2133" y="696"/>
                  </a:lnTo>
                  <a:lnTo>
                    <a:pt x="2141" y="726"/>
                  </a:lnTo>
                  <a:lnTo>
                    <a:pt x="2153" y="746"/>
                  </a:lnTo>
                  <a:lnTo>
                    <a:pt x="2168" y="753"/>
                  </a:lnTo>
                  <a:lnTo>
                    <a:pt x="2185" y="726"/>
                  </a:lnTo>
                  <a:lnTo>
                    <a:pt x="2203" y="694"/>
                  </a:lnTo>
                  <a:lnTo>
                    <a:pt x="2203" y="674"/>
                  </a:lnTo>
                  <a:lnTo>
                    <a:pt x="2220" y="674"/>
                  </a:lnTo>
                  <a:lnTo>
                    <a:pt x="2218" y="649"/>
                  </a:lnTo>
                  <a:lnTo>
                    <a:pt x="2220" y="629"/>
                  </a:lnTo>
                  <a:lnTo>
                    <a:pt x="2230" y="629"/>
                  </a:lnTo>
                  <a:lnTo>
                    <a:pt x="2223" y="614"/>
                  </a:lnTo>
                  <a:lnTo>
                    <a:pt x="2203" y="592"/>
                  </a:lnTo>
                  <a:lnTo>
                    <a:pt x="2198" y="592"/>
                  </a:lnTo>
                  <a:lnTo>
                    <a:pt x="2195" y="587"/>
                  </a:lnTo>
                  <a:lnTo>
                    <a:pt x="2193" y="584"/>
                  </a:lnTo>
                  <a:lnTo>
                    <a:pt x="2195" y="567"/>
                  </a:lnTo>
                  <a:lnTo>
                    <a:pt x="2198" y="557"/>
                  </a:lnTo>
                  <a:lnTo>
                    <a:pt x="2210" y="542"/>
                  </a:lnTo>
                  <a:lnTo>
                    <a:pt x="2238" y="527"/>
                  </a:lnTo>
                  <a:lnTo>
                    <a:pt x="2253" y="517"/>
                  </a:lnTo>
                  <a:lnTo>
                    <a:pt x="2275" y="512"/>
                  </a:lnTo>
                  <a:lnTo>
                    <a:pt x="2290" y="517"/>
                  </a:lnTo>
                  <a:lnTo>
                    <a:pt x="2302" y="532"/>
                  </a:lnTo>
                  <a:lnTo>
                    <a:pt x="2312" y="542"/>
                  </a:lnTo>
                  <a:lnTo>
                    <a:pt x="2322" y="510"/>
                  </a:lnTo>
                  <a:lnTo>
                    <a:pt x="2330" y="500"/>
                  </a:lnTo>
                  <a:lnTo>
                    <a:pt x="2335" y="483"/>
                  </a:lnTo>
                  <a:lnTo>
                    <a:pt x="2359" y="483"/>
                  </a:lnTo>
                  <a:lnTo>
                    <a:pt x="2382" y="468"/>
                  </a:lnTo>
                  <a:lnTo>
                    <a:pt x="2394" y="465"/>
                  </a:lnTo>
                  <a:lnTo>
                    <a:pt x="2422" y="475"/>
                  </a:lnTo>
                  <a:lnTo>
                    <a:pt x="2427" y="460"/>
                  </a:lnTo>
                  <a:lnTo>
                    <a:pt x="2404" y="433"/>
                  </a:lnTo>
                  <a:lnTo>
                    <a:pt x="2372" y="410"/>
                  </a:lnTo>
                  <a:lnTo>
                    <a:pt x="2384" y="400"/>
                  </a:lnTo>
                  <a:lnTo>
                    <a:pt x="2407" y="386"/>
                  </a:lnTo>
                  <a:lnTo>
                    <a:pt x="2399" y="373"/>
                  </a:lnTo>
                  <a:lnTo>
                    <a:pt x="2399" y="353"/>
                  </a:lnTo>
                  <a:lnTo>
                    <a:pt x="2419" y="348"/>
                  </a:lnTo>
                  <a:lnTo>
                    <a:pt x="2427" y="368"/>
                  </a:lnTo>
                  <a:lnTo>
                    <a:pt x="2432" y="386"/>
                  </a:lnTo>
                  <a:lnTo>
                    <a:pt x="2466" y="388"/>
                  </a:lnTo>
                  <a:lnTo>
                    <a:pt x="2479" y="400"/>
                  </a:lnTo>
                  <a:lnTo>
                    <a:pt x="2504" y="403"/>
                  </a:lnTo>
                  <a:lnTo>
                    <a:pt x="2516" y="420"/>
                  </a:lnTo>
                  <a:lnTo>
                    <a:pt x="2526" y="425"/>
                  </a:lnTo>
                  <a:lnTo>
                    <a:pt x="2543" y="410"/>
                  </a:lnTo>
                  <a:lnTo>
                    <a:pt x="2526" y="393"/>
                  </a:lnTo>
                  <a:lnTo>
                    <a:pt x="2534" y="378"/>
                  </a:lnTo>
                  <a:lnTo>
                    <a:pt x="2546" y="378"/>
                  </a:lnTo>
                  <a:lnTo>
                    <a:pt x="2558" y="371"/>
                  </a:lnTo>
                  <a:lnTo>
                    <a:pt x="2563" y="348"/>
                  </a:lnTo>
                  <a:lnTo>
                    <a:pt x="2529" y="348"/>
                  </a:lnTo>
                  <a:lnTo>
                    <a:pt x="2509" y="336"/>
                  </a:lnTo>
                  <a:lnTo>
                    <a:pt x="2481" y="338"/>
                  </a:lnTo>
                  <a:lnTo>
                    <a:pt x="2474" y="351"/>
                  </a:lnTo>
                  <a:lnTo>
                    <a:pt x="2464" y="331"/>
                  </a:lnTo>
                  <a:lnTo>
                    <a:pt x="2456" y="321"/>
                  </a:lnTo>
                  <a:lnTo>
                    <a:pt x="2429" y="316"/>
                  </a:lnTo>
                  <a:lnTo>
                    <a:pt x="2427" y="299"/>
                  </a:lnTo>
                  <a:lnTo>
                    <a:pt x="2392" y="299"/>
                  </a:lnTo>
                  <a:lnTo>
                    <a:pt x="2374" y="281"/>
                  </a:lnTo>
                  <a:lnTo>
                    <a:pt x="2352" y="269"/>
                  </a:lnTo>
                  <a:lnTo>
                    <a:pt x="2330" y="266"/>
                  </a:lnTo>
                  <a:lnTo>
                    <a:pt x="2305" y="256"/>
                  </a:lnTo>
                  <a:lnTo>
                    <a:pt x="2295" y="249"/>
                  </a:lnTo>
                  <a:lnTo>
                    <a:pt x="2270" y="241"/>
                  </a:lnTo>
                  <a:lnTo>
                    <a:pt x="2238" y="241"/>
                  </a:lnTo>
                  <a:lnTo>
                    <a:pt x="2198" y="236"/>
                  </a:lnTo>
                  <a:lnTo>
                    <a:pt x="2193" y="261"/>
                  </a:lnTo>
                  <a:lnTo>
                    <a:pt x="2173" y="264"/>
                  </a:lnTo>
                  <a:lnTo>
                    <a:pt x="2163" y="251"/>
                  </a:lnTo>
                  <a:lnTo>
                    <a:pt x="2143" y="256"/>
                  </a:lnTo>
                  <a:lnTo>
                    <a:pt x="2118" y="246"/>
                  </a:lnTo>
                  <a:lnTo>
                    <a:pt x="2074" y="251"/>
                  </a:lnTo>
                  <a:lnTo>
                    <a:pt x="2064" y="266"/>
                  </a:lnTo>
                  <a:lnTo>
                    <a:pt x="2049" y="261"/>
                  </a:lnTo>
                  <a:lnTo>
                    <a:pt x="2029" y="246"/>
                  </a:lnTo>
                  <a:lnTo>
                    <a:pt x="2009" y="224"/>
                  </a:lnTo>
                  <a:lnTo>
                    <a:pt x="1962" y="214"/>
                  </a:lnTo>
                  <a:lnTo>
                    <a:pt x="1944" y="219"/>
                  </a:lnTo>
                  <a:lnTo>
                    <a:pt x="1932" y="222"/>
                  </a:lnTo>
                  <a:lnTo>
                    <a:pt x="1905" y="219"/>
                  </a:lnTo>
                  <a:lnTo>
                    <a:pt x="1872" y="202"/>
                  </a:lnTo>
                  <a:lnTo>
                    <a:pt x="1850" y="189"/>
                  </a:lnTo>
                  <a:lnTo>
                    <a:pt x="1845" y="182"/>
                  </a:lnTo>
                  <a:lnTo>
                    <a:pt x="1793" y="182"/>
                  </a:lnTo>
                  <a:lnTo>
                    <a:pt x="1778" y="187"/>
                  </a:lnTo>
                  <a:lnTo>
                    <a:pt x="1763" y="169"/>
                  </a:lnTo>
                  <a:lnTo>
                    <a:pt x="1733" y="169"/>
                  </a:lnTo>
                  <a:lnTo>
                    <a:pt x="1721" y="152"/>
                  </a:lnTo>
                  <a:lnTo>
                    <a:pt x="1703" y="162"/>
                  </a:lnTo>
                  <a:lnTo>
                    <a:pt x="1688" y="174"/>
                  </a:lnTo>
                  <a:lnTo>
                    <a:pt x="1698" y="199"/>
                  </a:lnTo>
                  <a:lnTo>
                    <a:pt x="1676" y="202"/>
                  </a:lnTo>
                  <a:lnTo>
                    <a:pt x="1648" y="199"/>
                  </a:lnTo>
                  <a:lnTo>
                    <a:pt x="1626" y="197"/>
                  </a:lnTo>
                  <a:lnTo>
                    <a:pt x="1614" y="204"/>
                  </a:lnTo>
                  <a:lnTo>
                    <a:pt x="1594" y="194"/>
                  </a:lnTo>
                  <a:lnTo>
                    <a:pt x="1581" y="182"/>
                  </a:lnTo>
                  <a:lnTo>
                    <a:pt x="1579" y="202"/>
                  </a:lnTo>
                  <a:lnTo>
                    <a:pt x="1552" y="207"/>
                  </a:lnTo>
                  <a:lnTo>
                    <a:pt x="1517" y="194"/>
                  </a:lnTo>
                  <a:lnTo>
                    <a:pt x="1494" y="184"/>
                  </a:lnTo>
                  <a:lnTo>
                    <a:pt x="1502" y="174"/>
                  </a:lnTo>
                  <a:lnTo>
                    <a:pt x="1517" y="169"/>
                  </a:lnTo>
                  <a:lnTo>
                    <a:pt x="1504" y="144"/>
                  </a:lnTo>
                  <a:lnTo>
                    <a:pt x="1474" y="135"/>
                  </a:lnTo>
                  <a:lnTo>
                    <a:pt x="1437" y="137"/>
                  </a:lnTo>
                  <a:lnTo>
                    <a:pt x="1425" y="167"/>
                  </a:lnTo>
                  <a:lnTo>
                    <a:pt x="1395" y="154"/>
                  </a:lnTo>
                  <a:lnTo>
                    <a:pt x="1368" y="142"/>
                  </a:lnTo>
                  <a:lnTo>
                    <a:pt x="1328" y="135"/>
                  </a:lnTo>
                  <a:lnTo>
                    <a:pt x="1256" y="135"/>
                  </a:lnTo>
                  <a:lnTo>
                    <a:pt x="1228" y="135"/>
                  </a:lnTo>
                  <a:lnTo>
                    <a:pt x="1204" y="144"/>
                  </a:lnTo>
                  <a:lnTo>
                    <a:pt x="1166" y="157"/>
                  </a:lnTo>
                  <a:lnTo>
                    <a:pt x="1184" y="135"/>
                  </a:lnTo>
                  <a:lnTo>
                    <a:pt x="1221" y="117"/>
                  </a:lnTo>
                  <a:lnTo>
                    <a:pt x="1236" y="110"/>
                  </a:lnTo>
                  <a:lnTo>
                    <a:pt x="1256" y="90"/>
                  </a:lnTo>
                  <a:lnTo>
                    <a:pt x="1258" y="65"/>
                  </a:lnTo>
                  <a:lnTo>
                    <a:pt x="1233" y="52"/>
                  </a:lnTo>
                  <a:lnTo>
                    <a:pt x="1223" y="38"/>
                  </a:lnTo>
                  <a:lnTo>
                    <a:pt x="1164" y="33"/>
                  </a:lnTo>
                  <a:lnTo>
                    <a:pt x="1154" y="45"/>
                  </a:lnTo>
                  <a:lnTo>
                    <a:pt x="1134" y="35"/>
                  </a:lnTo>
                  <a:lnTo>
                    <a:pt x="1126" y="20"/>
                  </a:lnTo>
                  <a:lnTo>
                    <a:pt x="1109" y="10"/>
                  </a:lnTo>
                  <a:lnTo>
                    <a:pt x="1097" y="0"/>
                  </a:lnTo>
                  <a:lnTo>
                    <a:pt x="1067" y="13"/>
                  </a:lnTo>
                  <a:lnTo>
                    <a:pt x="1062" y="38"/>
                  </a:lnTo>
                  <a:lnTo>
                    <a:pt x="1054" y="45"/>
                  </a:lnTo>
                  <a:lnTo>
                    <a:pt x="1069" y="50"/>
                  </a:lnTo>
                  <a:lnTo>
                    <a:pt x="1049" y="62"/>
                  </a:lnTo>
                  <a:lnTo>
                    <a:pt x="1020" y="55"/>
                  </a:lnTo>
                  <a:lnTo>
                    <a:pt x="1000" y="57"/>
                  </a:lnTo>
                  <a:lnTo>
                    <a:pt x="990" y="67"/>
                  </a:lnTo>
                  <a:lnTo>
                    <a:pt x="977" y="52"/>
                  </a:lnTo>
                  <a:lnTo>
                    <a:pt x="960" y="60"/>
                  </a:lnTo>
                  <a:lnTo>
                    <a:pt x="945" y="55"/>
                  </a:lnTo>
                  <a:lnTo>
                    <a:pt x="945" y="70"/>
                  </a:lnTo>
                  <a:lnTo>
                    <a:pt x="913" y="72"/>
                  </a:lnTo>
                  <a:lnTo>
                    <a:pt x="885" y="75"/>
                  </a:lnTo>
                  <a:lnTo>
                    <a:pt x="868" y="87"/>
                  </a:lnTo>
                  <a:lnTo>
                    <a:pt x="848" y="95"/>
                  </a:lnTo>
                  <a:lnTo>
                    <a:pt x="848" y="110"/>
                  </a:lnTo>
                  <a:lnTo>
                    <a:pt x="863" y="112"/>
                  </a:lnTo>
                  <a:lnTo>
                    <a:pt x="868" y="135"/>
                  </a:lnTo>
                  <a:lnTo>
                    <a:pt x="841" y="130"/>
                  </a:lnTo>
                  <a:lnTo>
                    <a:pt x="803" y="132"/>
                  </a:lnTo>
                  <a:lnTo>
                    <a:pt x="786" y="139"/>
                  </a:lnTo>
                  <a:lnTo>
                    <a:pt x="781" y="159"/>
                  </a:lnTo>
                  <a:lnTo>
                    <a:pt x="788" y="177"/>
                  </a:lnTo>
                  <a:lnTo>
                    <a:pt x="803" y="177"/>
                  </a:lnTo>
                  <a:lnTo>
                    <a:pt x="818" y="194"/>
                  </a:lnTo>
                  <a:lnTo>
                    <a:pt x="828" y="214"/>
                  </a:lnTo>
                  <a:lnTo>
                    <a:pt x="826" y="229"/>
                  </a:lnTo>
                  <a:lnTo>
                    <a:pt x="801" y="202"/>
                  </a:lnTo>
                  <a:lnTo>
                    <a:pt x="773" y="194"/>
                  </a:lnTo>
                  <a:lnTo>
                    <a:pt x="761" y="177"/>
                  </a:lnTo>
                  <a:lnTo>
                    <a:pt x="746" y="179"/>
                  </a:lnTo>
                  <a:lnTo>
                    <a:pt x="739" y="199"/>
                  </a:lnTo>
                  <a:lnTo>
                    <a:pt x="746" y="212"/>
                  </a:lnTo>
                  <a:lnTo>
                    <a:pt x="749" y="222"/>
                  </a:lnTo>
                  <a:lnTo>
                    <a:pt x="726" y="214"/>
                  </a:lnTo>
                  <a:lnTo>
                    <a:pt x="704" y="194"/>
                  </a:lnTo>
                  <a:lnTo>
                    <a:pt x="701" y="172"/>
                  </a:lnTo>
                  <a:lnTo>
                    <a:pt x="691" y="159"/>
                  </a:lnTo>
                  <a:lnTo>
                    <a:pt x="681" y="169"/>
                  </a:lnTo>
                  <a:lnTo>
                    <a:pt x="684" y="189"/>
                  </a:lnTo>
                  <a:lnTo>
                    <a:pt x="681" y="202"/>
                  </a:lnTo>
                  <a:lnTo>
                    <a:pt x="684" y="214"/>
                  </a:lnTo>
                  <a:lnTo>
                    <a:pt x="694" y="217"/>
                  </a:lnTo>
                  <a:lnTo>
                    <a:pt x="696" y="251"/>
                  </a:lnTo>
                  <a:lnTo>
                    <a:pt x="701" y="266"/>
                  </a:lnTo>
                  <a:lnTo>
                    <a:pt x="724" y="271"/>
                  </a:lnTo>
                  <a:lnTo>
                    <a:pt x="726" y="261"/>
                  </a:lnTo>
                  <a:lnTo>
                    <a:pt x="744" y="266"/>
                  </a:lnTo>
                  <a:lnTo>
                    <a:pt x="754" y="271"/>
                  </a:lnTo>
                  <a:lnTo>
                    <a:pt x="761" y="284"/>
                  </a:lnTo>
                  <a:lnTo>
                    <a:pt x="766" y="299"/>
                  </a:lnTo>
                  <a:lnTo>
                    <a:pt x="776" y="309"/>
                  </a:lnTo>
                  <a:lnTo>
                    <a:pt x="786" y="313"/>
                  </a:lnTo>
                  <a:lnTo>
                    <a:pt x="786" y="326"/>
                  </a:lnTo>
                  <a:lnTo>
                    <a:pt x="771" y="316"/>
                  </a:lnTo>
                  <a:lnTo>
                    <a:pt x="759" y="301"/>
                  </a:lnTo>
                  <a:lnTo>
                    <a:pt x="741" y="289"/>
                  </a:lnTo>
                  <a:lnTo>
                    <a:pt x="721" y="289"/>
                  </a:lnTo>
                  <a:lnTo>
                    <a:pt x="719" y="294"/>
                  </a:lnTo>
                  <a:lnTo>
                    <a:pt x="716" y="309"/>
                  </a:lnTo>
                  <a:lnTo>
                    <a:pt x="706" y="328"/>
                  </a:lnTo>
                  <a:lnTo>
                    <a:pt x="694" y="351"/>
                  </a:lnTo>
                  <a:lnTo>
                    <a:pt x="674" y="361"/>
                  </a:lnTo>
                  <a:lnTo>
                    <a:pt x="644" y="351"/>
                  </a:lnTo>
                  <a:lnTo>
                    <a:pt x="649" y="338"/>
                  </a:lnTo>
                  <a:lnTo>
                    <a:pt x="669" y="333"/>
                  </a:lnTo>
                  <a:lnTo>
                    <a:pt x="684" y="323"/>
                  </a:lnTo>
                  <a:lnTo>
                    <a:pt x="689" y="316"/>
                  </a:lnTo>
                  <a:lnTo>
                    <a:pt x="691" y="304"/>
                  </a:lnTo>
                  <a:lnTo>
                    <a:pt x="686" y="289"/>
                  </a:lnTo>
                  <a:lnTo>
                    <a:pt x="681" y="276"/>
                  </a:lnTo>
                  <a:lnTo>
                    <a:pt x="676" y="259"/>
                  </a:lnTo>
                  <a:lnTo>
                    <a:pt x="676" y="246"/>
                  </a:lnTo>
                  <a:lnTo>
                    <a:pt x="669" y="229"/>
                  </a:lnTo>
                  <a:lnTo>
                    <a:pt x="664" y="207"/>
                  </a:lnTo>
                  <a:lnTo>
                    <a:pt x="657" y="177"/>
                  </a:lnTo>
                  <a:lnTo>
                    <a:pt x="652" y="152"/>
                  </a:lnTo>
                  <a:lnTo>
                    <a:pt x="637" y="135"/>
                  </a:lnTo>
                  <a:lnTo>
                    <a:pt x="612" y="137"/>
                  </a:lnTo>
                  <a:lnTo>
                    <a:pt x="599" y="167"/>
                  </a:lnTo>
                  <a:lnTo>
                    <a:pt x="597" y="199"/>
                  </a:lnTo>
                  <a:lnTo>
                    <a:pt x="575" y="212"/>
                  </a:lnTo>
                  <a:lnTo>
                    <a:pt x="577" y="229"/>
                  </a:lnTo>
                  <a:lnTo>
                    <a:pt x="589" y="249"/>
                  </a:lnTo>
                  <a:lnTo>
                    <a:pt x="604" y="269"/>
                  </a:lnTo>
                  <a:lnTo>
                    <a:pt x="614" y="284"/>
                  </a:lnTo>
                  <a:lnTo>
                    <a:pt x="619" y="296"/>
                  </a:lnTo>
                  <a:lnTo>
                    <a:pt x="602" y="301"/>
                  </a:lnTo>
                  <a:lnTo>
                    <a:pt x="585" y="279"/>
                  </a:lnTo>
                  <a:lnTo>
                    <a:pt x="555" y="261"/>
                  </a:lnTo>
                  <a:lnTo>
                    <a:pt x="520" y="254"/>
                  </a:lnTo>
                  <a:lnTo>
                    <a:pt x="490" y="251"/>
                  </a:lnTo>
                  <a:lnTo>
                    <a:pt x="483" y="264"/>
                  </a:lnTo>
                  <a:lnTo>
                    <a:pt x="493" y="271"/>
                  </a:lnTo>
                  <a:lnTo>
                    <a:pt x="490" y="294"/>
                  </a:lnTo>
                  <a:lnTo>
                    <a:pt x="475" y="299"/>
                  </a:lnTo>
                  <a:lnTo>
                    <a:pt x="473" y="279"/>
                  </a:lnTo>
                  <a:lnTo>
                    <a:pt x="458" y="276"/>
                  </a:lnTo>
                  <a:lnTo>
                    <a:pt x="448" y="291"/>
                  </a:lnTo>
                  <a:lnTo>
                    <a:pt x="410" y="291"/>
                  </a:lnTo>
                  <a:lnTo>
                    <a:pt x="396" y="309"/>
                  </a:lnTo>
                  <a:lnTo>
                    <a:pt x="386" y="289"/>
                  </a:lnTo>
                  <a:lnTo>
                    <a:pt x="373" y="291"/>
                  </a:lnTo>
                  <a:lnTo>
                    <a:pt x="353" y="301"/>
                  </a:lnTo>
                  <a:lnTo>
                    <a:pt x="333" y="309"/>
                  </a:lnTo>
                  <a:lnTo>
                    <a:pt x="309" y="331"/>
                  </a:lnTo>
                  <a:lnTo>
                    <a:pt x="284" y="343"/>
                  </a:lnTo>
                  <a:lnTo>
                    <a:pt x="274" y="326"/>
                  </a:lnTo>
                  <a:lnTo>
                    <a:pt x="274" y="311"/>
                  </a:lnTo>
                  <a:lnTo>
                    <a:pt x="256" y="294"/>
                  </a:lnTo>
                  <a:lnTo>
                    <a:pt x="229" y="296"/>
                  </a:lnTo>
                  <a:lnTo>
                    <a:pt x="236" y="311"/>
                  </a:lnTo>
                  <a:lnTo>
                    <a:pt x="241" y="331"/>
                  </a:lnTo>
                  <a:lnTo>
                    <a:pt x="249" y="348"/>
                  </a:lnTo>
                  <a:lnTo>
                    <a:pt x="251" y="368"/>
                  </a:lnTo>
                  <a:lnTo>
                    <a:pt x="231" y="361"/>
                  </a:lnTo>
                  <a:lnTo>
                    <a:pt x="214" y="356"/>
                  </a:lnTo>
                  <a:lnTo>
                    <a:pt x="204" y="368"/>
                  </a:lnTo>
                  <a:lnTo>
                    <a:pt x="182" y="376"/>
                  </a:lnTo>
                  <a:lnTo>
                    <a:pt x="179" y="391"/>
                  </a:lnTo>
                  <a:lnTo>
                    <a:pt x="192" y="398"/>
                  </a:lnTo>
                  <a:lnTo>
                    <a:pt x="187" y="418"/>
                  </a:lnTo>
                  <a:lnTo>
                    <a:pt x="169" y="418"/>
                  </a:lnTo>
                  <a:lnTo>
                    <a:pt x="169" y="398"/>
                  </a:lnTo>
                  <a:lnTo>
                    <a:pt x="152" y="391"/>
                  </a:lnTo>
                  <a:lnTo>
                    <a:pt x="135" y="398"/>
                  </a:lnTo>
                  <a:lnTo>
                    <a:pt x="137" y="413"/>
                  </a:lnTo>
                  <a:lnTo>
                    <a:pt x="149" y="418"/>
                  </a:lnTo>
                  <a:lnTo>
                    <a:pt x="152" y="425"/>
                  </a:lnTo>
                  <a:lnTo>
                    <a:pt x="144" y="435"/>
                  </a:lnTo>
                  <a:lnTo>
                    <a:pt x="125" y="420"/>
                  </a:lnTo>
                  <a:lnTo>
                    <a:pt x="112" y="403"/>
                  </a:lnTo>
                  <a:lnTo>
                    <a:pt x="102" y="386"/>
                  </a:lnTo>
                  <a:lnTo>
                    <a:pt x="97" y="358"/>
                  </a:lnTo>
                  <a:lnTo>
                    <a:pt x="90" y="348"/>
                  </a:lnTo>
                  <a:lnTo>
                    <a:pt x="110" y="353"/>
                  </a:lnTo>
                  <a:lnTo>
                    <a:pt x="142" y="363"/>
                  </a:lnTo>
                  <a:lnTo>
                    <a:pt x="169" y="356"/>
                  </a:lnTo>
                  <a:lnTo>
                    <a:pt x="182" y="343"/>
                  </a:lnTo>
                  <a:lnTo>
                    <a:pt x="189" y="328"/>
                  </a:lnTo>
                  <a:lnTo>
                    <a:pt x="159" y="306"/>
                  </a:lnTo>
                  <a:lnTo>
                    <a:pt x="122" y="289"/>
                  </a:lnTo>
                  <a:lnTo>
                    <a:pt x="82" y="266"/>
                  </a:lnTo>
                  <a:lnTo>
                    <a:pt x="65" y="259"/>
                  </a:lnTo>
                  <a:lnTo>
                    <a:pt x="45" y="271"/>
                  </a:lnTo>
                  <a:lnTo>
                    <a:pt x="25" y="294"/>
                  </a:lnTo>
                  <a:lnTo>
                    <a:pt x="18" y="311"/>
                  </a:lnTo>
                  <a:lnTo>
                    <a:pt x="18" y="331"/>
                  </a:lnTo>
                  <a:lnTo>
                    <a:pt x="23" y="356"/>
                  </a:lnTo>
                  <a:lnTo>
                    <a:pt x="25" y="386"/>
                  </a:lnTo>
                  <a:lnTo>
                    <a:pt x="33" y="410"/>
                  </a:lnTo>
                  <a:lnTo>
                    <a:pt x="40" y="438"/>
                  </a:lnTo>
                  <a:lnTo>
                    <a:pt x="50" y="448"/>
                  </a:lnTo>
                  <a:lnTo>
                    <a:pt x="62" y="458"/>
                  </a:lnTo>
                  <a:lnTo>
                    <a:pt x="50" y="470"/>
                  </a:lnTo>
                  <a:lnTo>
                    <a:pt x="30" y="490"/>
                  </a:lnTo>
                  <a:lnTo>
                    <a:pt x="15" y="510"/>
                  </a:lnTo>
                  <a:lnTo>
                    <a:pt x="8" y="527"/>
                  </a:lnTo>
                  <a:lnTo>
                    <a:pt x="10" y="547"/>
                  </a:lnTo>
                  <a:lnTo>
                    <a:pt x="0" y="552"/>
                  </a:lnTo>
                  <a:lnTo>
                    <a:pt x="20" y="579"/>
                  </a:lnTo>
                  <a:lnTo>
                    <a:pt x="48" y="604"/>
                  </a:lnTo>
                  <a:lnTo>
                    <a:pt x="95" y="624"/>
                  </a:lnTo>
                  <a:lnTo>
                    <a:pt x="100" y="686"/>
                  </a:lnTo>
                  <a:lnTo>
                    <a:pt x="92" y="696"/>
                  </a:lnTo>
                  <a:lnTo>
                    <a:pt x="82" y="721"/>
                  </a:lnTo>
                  <a:lnTo>
                    <a:pt x="130" y="719"/>
                  </a:lnTo>
                  <a:lnTo>
                    <a:pt x="140" y="744"/>
                  </a:lnTo>
                  <a:lnTo>
                    <a:pt x="212" y="803"/>
                  </a:lnTo>
                  <a:lnTo>
                    <a:pt x="199" y="858"/>
                  </a:lnTo>
                  <a:lnTo>
                    <a:pt x="209" y="865"/>
                  </a:lnTo>
                  <a:lnTo>
                    <a:pt x="189" y="883"/>
                  </a:lnTo>
                  <a:lnTo>
                    <a:pt x="174" y="898"/>
                  </a:lnTo>
                  <a:lnTo>
                    <a:pt x="169" y="910"/>
                  </a:lnTo>
                  <a:lnTo>
                    <a:pt x="192" y="922"/>
                  </a:lnTo>
                  <a:lnTo>
                    <a:pt x="207" y="937"/>
                  </a:lnTo>
                  <a:lnTo>
                    <a:pt x="244" y="915"/>
                  </a:lnTo>
                  <a:lnTo>
                    <a:pt x="266" y="927"/>
                  </a:lnTo>
                  <a:lnTo>
                    <a:pt x="281" y="927"/>
                  </a:lnTo>
                  <a:lnTo>
                    <a:pt x="296" y="942"/>
                  </a:lnTo>
                  <a:lnTo>
                    <a:pt x="314" y="962"/>
                  </a:lnTo>
                  <a:lnTo>
                    <a:pt x="348" y="952"/>
                  </a:lnTo>
                  <a:lnTo>
                    <a:pt x="341" y="927"/>
                  </a:lnTo>
                  <a:lnTo>
                    <a:pt x="348" y="910"/>
                  </a:lnTo>
                  <a:lnTo>
                    <a:pt x="373" y="88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81" name="Freeform 301"/>
            <p:cNvSpPr>
              <a:spLocks/>
            </p:cNvSpPr>
            <p:nvPr/>
          </p:nvSpPr>
          <p:spPr bwMode="auto">
            <a:xfrm>
              <a:off x="5215014" y="2516654"/>
              <a:ext cx="35088" cy="44500"/>
            </a:xfrm>
            <a:custGeom>
              <a:avLst/>
              <a:gdLst>
                <a:gd name="T0" fmla="*/ 0 w 25"/>
                <a:gd name="T1" fmla="*/ 47625 h 32"/>
                <a:gd name="T2" fmla="*/ 3175 w 25"/>
                <a:gd name="T3" fmla="*/ 4763 h 32"/>
                <a:gd name="T4" fmla="*/ 19050 w 25"/>
                <a:gd name="T5" fmla="*/ 0 h 32"/>
                <a:gd name="T6" fmla="*/ 39688 w 25"/>
                <a:gd name="T7" fmla="*/ 50800 h 32"/>
                <a:gd name="T8" fmla="*/ 0 w 25"/>
                <a:gd name="T9" fmla="*/ 47625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" h="32">
                  <a:moveTo>
                    <a:pt x="0" y="30"/>
                  </a:moveTo>
                  <a:lnTo>
                    <a:pt x="2" y="3"/>
                  </a:lnTo>
                  <a:lnTo>
                    <a:pt x="12" y="0"/>
                  </a:lnTo>
                  <a:lnTo>
                    <a:pt x="25" y="32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82" name="Freeform 302"/>
            <p:cNvSpPr>
              <a:spLocks/>
            </p:cNvSpPr>
            <p:nvPr/>
          </p:nvSpPr>
          <p:spPr bwMode="auto">
            <a:xfrm>
              <a:off x="4705555" y="1956224"/>
              <a:ext cx="82803" cy="100127"/>
            </a:xfrm>
            <a:custGeom>
              <a:avLst/>
              <a:gdLst>
                <a:gd name="T0" fmla="*/ 0 w 59"/>
                <a:gd name="T1" fmla="*/ 4763 h 72"/>
                <a:gd name="T2" fmla="*/ 34925 w 59"/>
                <a:gd name="T3" fmla="*/ 0 h 72"/>
                <a:gd name="T4" fmla="*/ 58737 w 59"/>
                <a:gd name="T5" fmla="*/ 15875 h 72"/>
                <a:gd name="T6" fmla="*/ 93662 w 59"/>
                <a:gd name="T7" fmla="*/ 68263 h 72"/>
                <a:gd name="T8" fmla="*/ 90487 w 59"/>
                <a:gd name="T9" fmla="*/ 92075 h 72"/>
                <a:gd name="T10" fmla="*/ 79375 w 59"/>
                <a:gd name="T11" fmla="*/ 114300 h 72"/>
                <a:gd name="T12" fmla="*/ 66675 w 59"/>
                <a:gd name="T13" fmla="*/ 95250 h 72"/>
                <a:gd name="T14" fmla="*/ 58737 w 59"/>
                <a:gd name="T15" fmla="*/ 111125 h 72"/>
                <a:gd name="T16" fmla="*/ 42862 w 59"/>
                <a:gd name="T17" fmla="*/ 76200 h 72"/>
                <a:gd name="T18" fmla="*/ 39687 w 59"/>
                <a:gd name="T19" fmla="*/ 39688 h 72"/>
                <a:gd name="T20" fmla="*/ 0 w 59"/>
                <a:gd name="T21" fmla="*/ 4763 h 7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72">
                  <a:moveTo>
                    <a:pt x="0" y="3"/>
                  </a:moveTo>
                  <a:lnTo>
                    <a:pt x="22" y="0"/>
                  </a:lnTo>
                  <a:lnTo>
                    <a:pt x="37" y="10"/>
                  </a:lnTo>
                  <a:lnTo>
                    <a:pt x="59" y="43"/>
                  </a:lnTo>
                  <a:lnTo>
                    <a:pt x="57" y="58"/>
                  </a:lnTo>
                  <a:lnTo>
                    <a:pt x="50" y="72"/>
                  </a:lnTo>
                  <a:lnTo>
                    <a:pt x="42" y="60"/>
                  </a:lnTo>
                  <a:lnTo>
                    <a:pt x="37" y="70"/>
                  </a:lnTo>
                  <a:lnTo>
                    <a:pt x="27" y="48"/>
                  </a:lnTo>
                  <a:lnTo>
                    <a:pt x="25" y="25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83" name="Freeform 303"/>
            <p:cNvSpPr>
              <a:spLocks/>
            </p:cNvSpPr>
            <p:nvPr/>
          </p:nvSpPr>
          <p:spPr bwMode="auto">
            <a:xfrm>
              <a:off x="4356092" y="1835233"/>
              <a:ext cx="178242" cy="100127"/>
            </a:xfrm>
            <a:custGeom>
              <a:avLst/>
              <a:gdLst>
                <a:gd name="T0" fmla="*/ 0 w 127"/>
                <a:gd name="T1" fmla="*/ 31750 h 72"/>
                <a:gd name="T2" fmla="*/ 74613 w 127"/>
                <a:gd name="T3" fmla="*/ 0 h 72"/>
                <a:gd name="T4" fmla="*/ 103188 w 127"/>
                <a:gd name="T5" fmla="*/ 20638 h 72"/>
                <a:gd name="T6" fmla="*/ 169863 w 127"/>
                <a:gd name="T7" fmla="*/ 39688 h 72"/>
                <a:gd name="T8" fmla="*/ 201613 w 127"/>
                <a:gd name="T9" fmla="*/ 60325 h 72"/>
                <a:gd name="T10" fmla="*/ 146050 w 127"/>
                <a:gd name="T11" fmla="*/ 95250 h 72"/>
                <a:gd name="T12" fmla="*/ 130175 w 127"/>
                <a:gd name="T13" fmla="*/ 114300 h 72"/>
                <a:gd name="T14" fmla="*/ 111125 w 127"/>
                <a:gd name="T15" fmla="*/ 103188 h 72"/>
                <a:gd name="T16" fmla="*/ 114300 w 127"/>
                <a:gd name="T17" fmla="*/ 87313 h 72"/>
                <a:gd name="T18" fmla="*/ 90488 w 127"/>
                <a:gd name="T19" fmla="*/ 84138 h 72"/>
                <a:gd name="T20" fmla="*/ 82550 w 127"/>
                <a:gd name="T21" fmla="*/ 100013 h 72"/>
                <a:gd name="T22" fmla="*/ 63500 w 127"/>
                <a:gd name="T23" fmla="*/ 103188 h 72"/>
                <a:gd name="T24" fmla="*/ 44450 w 127"/>
                <a:gd name="T25" fmla="*/ 84138 h 72"/>
                <a:gd name="T26" fmla="*/ 0 w 127"/>
                <a:gd name="T27" fmla="*/ 31750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7" h="72">
                  <a:moveTo>
                    <a:pt x="0" y="20"/>
                  </a:moveTo>
                  <a:lnTo>
                    <a:pt x="47" y="0"/>
                  </a:lnTo>
                  <a:lnTo>
                    <a:pt x="65" y="13"/>
                  </a:lnTo>
                  <a:lnTo>
                    <a:pt x="107" y="25"/>
                  </a:lnTo>
                  <a:lnTo>
                    <a:pt x="127" y="38"/>
                  </a:lnTo>
                  <a:lnTo>
                    <a:pt x="92" y="60"/>
                  </a:lnTo>
                  <a:lnTo>
                    <a:pt x="82" y="72"/>
                  </a:lnTo>
                  <a:lnTo>
                    <a:pt x="70" y="65"/>
                  </a:lnTo>
                  <a:lnTo>
                    <a:pt x="72" y="55"/>
                  </a:lnTo>
                  <a:lnTo>
                    <a:pt x="57" y="53"/>
                  </a:lnTo>
                  <a:lnTo>
                    <a:pt x="52" y="63"/>
                  </a:lnTo>
                  <a:lnTo>
                    <a:pt x="40" y="65"/>
                  </a:lnTo>
                  <a:lnTo>
                    <a:pt x="28" y="53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84" name="Freeform 304"/>
            <p:cNvSpPr>
              <a:spLocks/>
            </p:cNvSpPr>
            <p:nvPr/>
          </p:nvSpPr>
          <p:spPr bwMode="auto">
            <a:xfrm>
              <a:off x="4471178" y="1881127"/>
              <a:ext cx="143156" cy="72314"/>
            </a:xfrm>
            <a:custGeom>
              <a:avLst/>
              <a:gdLst>
                <a:gd name="T0" fmla="*/ 71438 w 102"/>
                <a:gd name="T1" fmla="*/ 7938 h 52"/>
                <a:gd name="T2" fmla="*/ 161925 w 102"/>
                <a:gd name="T3" fmla="*/ 0 h 52"/>
                <a:gd name="T4" fmla="*/ 153988 w 102"/>
                <a:gd name="T5" fmla="*/ 82550 h 52"/>
                <a:gd name="T6" fmla="*/ 130175 w 102"/>
                <a:gd name="T7" fmla="*/ 61913 h 52"/>
                <a:gd name="T8" fmla="*/ 119063 w 102"/>
                <a:gd name="T9" fmla="*/ 58738 h 52"/>
                <a:gd name="T10" fmla="*/ 71438 w 102"/>
                <a:gd name="T11" fmla="*/ 66675 h 52"/>
                <a:gd name="T12" fmla="*/ 39688 w 102"/>
                <a:gd name="T13" fmla="*/ 66675 h 52"/>
                <a:gd name="T14" fmla="*/ 0 w 102"/>
                <a:gd name="T15" fmla="*/ 61913 h 52"/>
                <a:gd name="T16" fmla="*/ 15875 w 102"/>
                <a:gd name="T17" fmla="*/ 42863 h 52"/>
                <a:gd name="T18" fmla="*/ 71438 w 102"/>
                <a:gd name="T19" fmla="*/ 7938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2" h="52">
                  <a:moveTo>
                    <a:pt x="45" y="5"/>
                  </a:moveTo>
                  <a:lnTo>
                    <a:pt x="102" y="0"/>
                  </a:lnTo>
                  <a:lnTo>
                    <a:pt x="97" y="52"/>
                  </a:lnTo>
                  <a:lnTo>
                    <a:pt x="82" y="39"/>
                  </a:lnTo>
                  <a:lnTo>
                    <a:pt x="75" y="37"/>
                  </a:lnTo>
                  <a:lnTo>
                    <a:pt x="45" y="42"/>
                  </a:lnTo>
                  <a:lnTo>
                    <a:pt x="25" y="42"/>
                  </a:lnTo>
                  <a:lnTo>
                    <a:pt x="0" y="39"/>
                  </a:lnTo>
                  <a:lnTo>
                    <a:pt x="10" y="27"/>
                  </a:lnTo>
                  <a:lnTo>
                    <a:pt x="45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85" name="Freeform 305"/>
            <p:cNvSpPr>
              <a:spLocks/>
            </p:cNvSpPr>
            <p:nvPr/>
          </p:nvSpPr>
          <p:spPr bwMode="auto">
            <a:xfrm>
              <a:off x="4921692" y="2447119"/>
              <a:ext cx="523492" cy="495071"/>
            </a:xfrm>
            <a:custGeom>
              <a:avLst/>
              <a:gdLst>
                <a:gd name="T0" fmla="*/ 311150 w 373"/>
                <a:gd name="T1" fmla="*/ 142875 h 356"/>
                <a:gd name="T2" fmla="*/ 331787 w 373"/>
                <a:gd name="T3" fmla="*/ 127000 h 356"/>
                <a:gd name="T4" fmla="*/ 371475 w 373"/>
                <a:gd name="T5" fmla="*/ 130175 h 356"/>
                <a:gd name="T6" fmla="*/ 403225 w 373"/>
                <a:gd name="T7" fmla="*/ 161925 h 356"/>
                <a:gd name="T8" fmla="*/ 441325 w 373"/>
                <a:gd name="T9" fmla="*/ 201613 h 356"/>
                <a:gd name="T10" fmla="*/ 446087 w 373"/>
                <a:gd name="T11" fmla="*/ 238125 h 356"/>
                <a:gd name="T12" fmla="*/ 461962 w 373"/>
                <a:gd name="T13" fmla="*/ 252413 h 356"/>
                <a:gd name="T14" fmla="*/ 481012 w 373"/>
                <a:gd name="T15" fmla="*/ 315913 h 356"/>
                <a:gd name="T16" fmla="*/ 568325 w 373"/>
                <a:gd name="T17" fmla="*/ 320675 h 356"/>
                <a:gd name="T18" fmla="*/ 592137 w 373"/>
                <a:gd name="T19" fmla="*/ 355600 h 356"/>
                <a:gd name="T20" fmla="*/ 571500 w 373"/>
                <a:gd name="T21" fmla="*/ 434975 h 356"/>
                <a:gd name="T22" fmla="*/ 493712 w 373"/>
                <a:gd name="T23" fmla="*/ 450850 h 356"/>
                <a:gd name="T24" fmla="*/ 409575 w 373"/>
                <a:gd name="T25" fmla="*/ 466725 h 356"/>
                <a:gd name="T26" fmla="*/ 387350 w 373"/>
                <a:gd name="T27" fmla="*/ 493713 h 356"/>
                <a:gd name="T28" fmla="*/ 374650 w 373"/>
                <a:gd name="T29" fmla="*/ 536575 h 356"/>
                <a:gd name="T30" fmla="*/ 339725 w 373"/>
                <a:gd name="T31" fmla="*/ 565150 h 356"/>
                <a:gd name="T32" fmla="*/ 339725 w 373"/>
                <a:gd name="T33" fmla="*/ 541338 h 356"/>
                <a:gd name="T34" fmla="*/ 339725 w 373"/>
                <a:gd name="T35" fmla="*/ 522288 h 356"/>
                <a:gd name="T36" fmla="*/ 327025 w 373"/>
                <a:gd name="T37" fmla="*/ 517525 h 356"/>
                <a:gd name="T38" fmla="*/ 292100 w 373"/>
                <a:gd name="T39" fmla="*/ 514350 h 356"/>
                <a:gd name="T40" fmla="*/ 260350 w 373"/>
                <a:gd name="T41" fmla="*/ 517525 h 356"/>
                <a:gd name="T42" fmla="*/ 236537 w 373"/>
                <a:gd name="T43" fmla="*/ 528638 h 356"/>
                <a:gd name="T44" fmla="*/ 209550 w 373"/>
                <a:gd name="T45" fmla="*/ 493713 h 356"/>
                <a:gd name="T46" fmla="*/ 196850 w 373"/>
                <a:gd name="T47" fmla="*/ 458788 h 356"/>
                <a:gd name="T48" fmla="*/ 177800 w 373"/>
                <a:gd name="T49" fmla="*/ 430213 h 356"/>
                <a:gd name="T50" fmla="*/ 141287 w 373"/>
                <a:gd name="T51" fmla="*/ 384175 h 356"/>
                <a:gd name="T52" fmla="*/ 125412 w 373"/>
                <a:gd name="T53" fmla="*/ 355600 h 356"/>
                <a:gd name="T54" fmla="*/ 106362 w 373"/>
                <a:gd name="T55" fmla="*/ 292100 h 356"/>
                <a:gd name="T56" fmla="*/ 74612 w 373"/>
                <a:gd name="T57" fmla="*/ 241300 h 356"/>
                <a:gd name="T58" fmla="*/ 34925 w 373"/>
                <a:gd name="T59" fmla="*/ 206375 h 356"/>
                <a:gd name="T60" fmla="*/ 31750 w 373"/>
                <a:gd name="T61" fmla="*/ 161925 h 356"/>
                <a:gd name="T62" fmla="*/ 7937 w 373"/>
                <a:gd name="T63" fmla="*/ 146050 h 356"/>
                <a:gd name="T64" fmla="*/ 0 w 373"/>
                <a:gd name="T65" fmla="*/ 114300 h 356"/>
                <a:gd name="T66" fmla="*/ 34925 w 373"/>
                <a:gd name="T67" fmla="*/ 114300 h 356"/>
                <a:gd name="T68" fmla="*/ 58737 w 373"/>
                <a:gd name="T69" fmla="*/ 92075 h 356"/>
                <a:gd name="T70" fmla="*/ 87312 w 373"/>
                <a:gd name="T71" fmla="*/ 71438 h 356"/>
                <a:gd name="T72" fmla="*/ 87312 w 373"/>
                <a:gd name="T73" fmla="*/ 31750 h 356"/>
                <a:gd name="T74" fmla="*/ 114300 w 373"/>
                <a:gd name="T75" fmla="*/ 4763 h 356"/>
                <a:gd name="T76" fmla="*/ 125412 w 373"/>
                <a:gd name="T77" fmla="*/ 0 h 356"/>
                <a:gd name="T78" fmla="*/ 146050 w 373"/>
                <a:gd name="T79" fmla="*/ 15875 h 356"/>
                <a:gd name="T80" fmla="*/ 165100 w 373"/>
                <a:gd name="T81" fmla="*/ 31750 h 356"/>
                <a:gd name="T82" fmla="*/ 196850 w 373"/>
                <a:gd name="T83" fmla="*/ 28575 h 356"/>
                <a:gd name="T84" fmla="*/ 217487 w 373"/>
                <a:gd name="T85" fmla="*/ 60325 h 356"/>
                <a:gd name="T86" fmla="*/ 236537 w 373"/>
                <a:gd name="T87" fmla="*/ 68263 h 356"/>
                <a:gd name="T88" fmla="*/ 265112 w 373"/>
                <a:gd name="T89" fmla="*/ 111125 h 356"/>
                <a:gd name="T90" fmla="*/ 311150 w 373"/>
                <a:gd name="T91" fmla="*/ 142875 h 35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73" h="356">
                  <a:moveTo>
                    <a:pt x="196" y="90"/>
                  </a:moveTo>
                  <a:lnTo>
                    <a:pt x="209" y="80"/>
                  </a:lnTo>
                  <a:lnTo>
                    <a:pt x="234" y="82"/>
                  </a:lnTo>
                  <a:lnTo>
                    <a:pt x="254" y="102"/>
                  </a:lnTo>
                  <a:lnTo>
                    <a:pt x="278" y="127"/>
                  </a:lnTo>
                  <a:lnTo>
                    <a:pt x="281" y="150"/>
                  </a:lnTo>
                  <a:lnTo>
                    <a:pt x="291" y="159"/>
                  </a:lnTo>
                  <a:lnTo>
                    <a:pt x="303" y="199"/>
                  </a:lnTo>
                  <a:lnTo>
                    <a:pt x="358" y="202"/>
                  </a:lnTo>
                  <a:lnTo>
                    <a:pt x="373" y="224"/>
                  </a:lnTo>
                  <a:lnTo>
                    <a:pt x="360" y="274"/>
                  </a:lnTo>
                  <a:lnTo>
                    <a:pt x="311" y="284"/>
                  </a:lnTo>
                  <a:lnTo>
                    <a:pt x="258" y="294"/>
                  </a:lnTo>
                  <a:lnTo>
                    <a:pt x="244" y="311"/>
                  </a:lnTo>
                  <a:lnTo>
                    <a:pt x="236" y="338"/>
                  </a:lnTo>
                  <a:lnTo>
                    <a:pt x="214" y="356"/>
                  </a:lnTo>
                  <a:lnTo>
                    <a:pt x="214" y="341"/>
                  </a:lnTo>
                  <a:lnTo>
                    <a:pt x="214" y="329"/>
                  </a:lnTo>
                  <a:lnTo>
                    <a:pt x="206" y="326"/>
                  </a:lnTo>
                  <a:lnTo>
                    <a:pt x="184" y="324"/>
                  </a:lnTo>
                  <a:lnTo>
                    <a:pt x="164" y="326"/>
                  </a:lnTo>
                  <a:lnTo>
                    <a:pt x="149" y="333"/>
                  </a:lnTo>
                  <a:lnTo>
                    <a:pt x="132" y="311"/>
                  </a:lnTo>
                  <a:lnTo>
                    <a:pt x="124" y="289"/>
                  </a:lnTo>
                  <a:lnTo>
                    <a:pt x="112" y="271"/>
                  </a:lnTo>
                  <a:lnTo>
                    <a:pt x="89" y="242"/>
                  </a:lnTo>
                  <a:lnTo>
                    <a:pt x="79" y="224"/>
                  </a:lnTo>
                  <a:lnTo>
                    <a:pt x="67" y="184"/>
                  </a:lnTo>
                  <a:lnTo>
                    <a:pt x="47" y="152"/>
                  </a:lnTo>
                  <a:lnTo>
                    <a:pt x="22" y="130"/>
                  </a:lnTo>
                  <a:lnTo>
                    <a:pt x="20" y="102"/>
                  </a:lnTo>
                  <a:lnTo>
                    <a:pt x="5" y="92"/>
                  </a:lnTo>
                  <a:lnTo>
                    <a:pt x="0" y="72"/>
                  </a:lnTo>
                  <a:lnTo>
                    <a:pt x="22" y="72"/>
                  </a:lnTo>
                  <a:lnTo>
                    <a:pt x="37" y="58"/>
                  </a:lnTo>
                  <a:lnTo>
                    <a:pt x="55" y="45"/>
                  </a:lnTo>
                  <a:lnTo>
                    <a:pt x="55" y="20"/>
                  </a:lnTo>
                  <a:lnTo>
                    <a:pt x="72" y="3"/>
                  </a:lnTo>
                  <a:lnTo>
                    <a:pt x="79" y="0"/>
                  </a:lnTo>
                  <a:lnTo>
                    <a:pt x="92" y="10"/>
                  </a:lnTo>
                  <a:lnTo>
                    <a:pt x="104" y="20"/>
                  </a:lnTo>
                  <a:lnTo>
                    <a:pt x="124" y="18"/>
                  </a:lnTo>
                  <a:lnTo>
                    <a:pt x="137" y="38"/>
                  </a:lnTo>
                  <a:lnTo>
                    <a:pt x="149" y="43"/>
                  </a:lnTo>
                  <a:lnTo>
                    <a:pt x="167" y="70"/>
                  </a:lnTo>
                  <a:lnTo>
                    <a:pt x="196" y="9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86" name="Freeform 306"/>
            <p:cNvSpPr>
              <a:spLocks/>
            </p:cNvSpPr>
            <p:nvPr/>
          </p:nvSpPr>
          <p:spPr bwMode="auto">
            <a:xfrm>
              <a:off x="4705555" y="1956224"/>
              <a:ext cx="82803" cy="100127"/>
            </a:xfrm>
            <a:custGeom>
              <a:avLst/>
              <a:gdLst>
                <a:gd name="T0" fmla="*/ 58737 w 59"/>
                <a:gd name="T1" fmla="*/ 15875 h 72"/>
                <a:gd name="T2" fmla="*/ 34925 w 59"/>
                <a:gd name="T3" fmla="*/ 0 h 72"/>
                <a:gd name="T4" fmla="*/ 0 w 59"/>
                <a:gd name="T5" fmla="*/ 4763 h 72"/>
                <a:gd name="T6" fmla="*/ 39687 w 59"/>
                <a:gd name="T7" fmla="*/ 39688 h 72"/>
                <a:gd name="T8" fmla="*/ 42862 w 59"/>
                <a:gd name="T9" fmla="*/ 76200 h 72"/>
                <a:gd name="T10" fmla="*/ 58737 w 59"/>
                <a:gd name="T11" fmla="*/ 111125 h 72"/>
                <a:gd name="T12" fmla="*/ 66675 w 59"/>
                <a:gd name="T13" fmla="*/ 95250 h 72"/>
                <a:gd name="T14" fmla="*/ 79375 w 59"/>
                <a:gd name="T15" fmla="*/ 114300 h 72"/>
                <a:gd name="T16" fmla="*/ 90487 w 59"/>
                <a:gd name="T17" fmla="*/ 92075 h 72"/>
                <a:gd name="T18" fmla="*/ 93662 w 59"/>
                <a:gd name="T19" fmla="*/ 68263 h 72"/>
                <a:gd name="T20" fmla="*/ 58737 w 59"/>
                <a:gd name="T21" fmla="*/ 15875 h 7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72">
                  <a:moveTo>
                    <a:pt x="37" y="10"/>
                  </a:moveTo>
                  <a:lnTo>
                    <a:pt x="22" y="0"/>
                  </a:lnTo>
                  <a:lnTo>
                    <a:pt x="0" y="3"/>
                  </a:lnTo>
                  <a:lnTo>
                    <a:pt x="25" y="25"/>
                  </a:lnTo>
                  <a:lnTo>
                    <a:pt x="27" y="48"/>
                  </a:lnTo>
                  <a:lnTo>
                    <a:pt x="37" y="70"/>
                  </a:lnTo>
                  <a:lnTo>
                    <a:pt x="42" y="60"/>
                  </a:lnTo>
                  <a:lnTo>
                    <a:pt x="50" y="72"/>
                  </a:lnTo>
                  <a:lnTo>
                    <a:pt x="57" y="58"/>
                  </a:lnTo>
                  <a:lnTo>
                    <a:pt x="59" y="43"/>
                  </a:lnTo>
                  <a:lnTo>
                    <a:pt x="37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87" name="Freeform 307"/>
            <p:cNvSpPr>
              <a:spLocks/>
            </p:cNvSpPr>
            <p:nvPr/>
          </p:nvSpPr>
          <p:spPr bwMode="auto">
            <a:xfrm>
              <a:off x="4551174" y="1614117"/>
              <a:ext cx="168416" cy="146018"/>
            </a:xfrm>
            <a:custGeom>
              <a:avLst/>
              <a:gdLst>
                <a:gd name="T0" fmla="*/ 0 w 120"/>
                <a:gd name="T1" fmla="*/ 98425 h 105"/>
                <a:gd name="T2" fmla="*/ 20638 w 120"/>
                <a:gd name="T3" fmla="*/ 114300 h 105"/>
                <a:gd name="T4" fmla="*/ 20638 w 120"/>
                <a:gd name="T5" fmla="*/ 127000 h 105"/>
                <a:gd name="T6" fmla="*/ 36513 w 120"/>
                <a:gd name="T7" fmla="*/ 134937 h 105"/>
                <a:gd name="T8" fmla="*/ 71438 w 120"/>
                <a:gd name="T9" fmla="*/ 166687 h 105"/>
                <a:gd name="T10" fmla="*/ 71438 w 120"/>
                <a:gd name="T11" fmla="*/ 142875 h 105"/>
                <a:gd name="T12" fmla="*/ 100013 w 120"/>
                <a:gd name="T13" fmla="*/ 130175 h 105"/>
                <a:gd name="T14" fmla="*/ 134938 w 120"/>
                <a:gd name="T15" fmla="*/ 134937 h 105"/>
                <a:gd name="T16" fmla="*/ 142875 w 120"/>
                <a:gd name="T17" fmla="*/ 111125 h 105"/>
                <a:gd name="T18" fmla="*/ 177800 w 120"/>
                <a:gd name="T19" fmla="*/ 98425 h 105"/>
                <a:gd name="T20" fmla="*/ 166688 w 120"/>
                <a:gd name="T21" fmla="*/ 76200 h 105"/>
                <a:gd name="T22" fmla="*/ 185738 w 120"/>
                <a:gd name="T23" fmla="*/ 39687 h 105"/>
                <a:gd name="T24" fmla="*/ 190500 w 120"/>
                <a:gd name="T25" fmla="*/ 44450 h 105"/>
                <a:gd name="T26" fmla="*/ 190500 w 120"/>
                <a:gd name="T27" fmla="*/ 23812 h 105"/>
                <a:gd name="T28" fmla="*/ 130175 w 120"/>
                <a:gd name="T29" fmla="*/ 0 h 105"/>
                <a:gd name="T30" fmla="*/ 76200 w 120"/>
                <a:gd name="T31" fmla="*/ 36512 h 105"/>
                <a:gd name="T32" fmla="*/ 28575 w 120"/>
                <a:gd name="T33" fmla="*/ 39687 h 105"/>
                <a:gd name="T34" fmla="*/ 12700 w 120"/>
                <a:gd name="T35" fmla="*/ 71437 h 105"/>
                <a:gd name="T36" fmla="*/ 0 w 120"/>
                <a:gd name="T37" fmla="*/ 98425 h 10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20" h="105">
                  <a:moveTo>
                    <a:pt x="0" y="62"/>
                  </a:moveTo>
                  <a:lnTo>
                    <a:pt x="13" y="72"/>
                  </a:lnTo>
                  <a:lnTo>
                    <a:pt x="13" y="80"/>
                  </a:lnTo>
                  <a:lnTo>
                    <a:pt x="23" y="85"/>
                  </a:lnTo>
                  <a:lnTo>
                    <a:pt x="45" y="105"/>
                  </a:lnTo>
                  <a:lnTo>
                    <a:pt x="45" y="90"/>
                  </a:lnTo>
                  <a:lnTo>
                    <a:pt x="63" y="82"/>
                  </a:lnTo>
                  <a:lnTo>
                    <a:pt x="85" y="85"/>
                  </a:lnTo>
                  <a:lnTo>
                    <a:pt x="90" y="70"/>
                  </a:lnTo>
                  <a:lnTo>
                    <a:pt x="112" y="62"/>
                  </a:lnTo>
                  <a:lnTo>
                    <a:pt x="105" y="48"/>
                  </a:lnTo>
                  <a:lnTo>
                    <a:pt x="117" y="25"/>
                  </a:lnTo>
                  <a:lnTo>
                    <a:pt x="120" y="28"/>
                  </a:lnTo>
                  <a:lnTo>
                    <a:pt x="120" y="15"/>
                  </a:lnTo>
                  <a:lnTo>
                    <a:pt x="82" y="0"/>
                  </a:lnTo>
                  <a:lnTo>
                    <a:pt x="48" y="23"/>
                  </a:lnTo>
                  <a:lnTo>
                    <a:pt x="18" y="25"/>
                  </a:lnTo>
                  <a:lnTo>
                    <a:pt x="8" y="45"/>
                  </a:lnTo>
                  <a:lnTo>
                    <a:pt x="0" y="6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88" name="Freeform 308"/>
            <p:cNvSpPr>
              <a:spLocks/>
            </p:cNvSpPr>
            <p:nvPr/>
          </p:nvSpPr>
          <p:spPr bwMode="auto">
            <a:xfrm>
              <a:off x="4572226" y="1559886"/>
              <a:ext cx="203504" cy="93176"/>
            </a:xfrm>
            <a:custGeom>
              <a:avLst/>
              <a:gdLst>
                <a:gd name="T0" fmla="*/ 166688 w 145"/>
                <a:gd name="T1" fmla="*/ 106363 h 67"/>
                <a:gd name="T2" fmla="*/ 166688 w 145"/>
                <a:gd name="T3" fmla="*/ 85725 h 67"/>
                <a:gd name="T4" fmla="*/ 106363 w 145"/>
                <a:gd name="T5" fmla="*/ 61913 h 67"/>
                <a:gd name="T6" fmla="*/ 52388 w 145"/>
                <a:gd name="T7" fmla="*/ 98425 h 67"/>
                <a:gd name="T8" fmla="*/ 4763 w 145"/>
                <a:gd name="T9" fmla="*/ 101600 h 67"/>
                <a:gd name="T10" fmla="*/ 0 w 145"/>
                <a:gd name="T11" fmla="*/ 50800 h 67"/>
                <a:gd name="T12" fmla="*/ 20638 w 145"/>
                <a:gd name="T13" fmla="*/ 30163 h 67"/>
                <a:gd name="T14" fmla="*/ 44450 w 145"/>
                <a:gd name="T15" fmla="*/ 61913 h 67"/>
                <a:gd name="T16" fmla="*/ 71438 w 145"/>
                <a:gd name="T17" fmla="*/ 61913 h 67"/>
                <a:gd name="T18" fmla="*/ 79375 w 145"/>
                <a:gd name="T19" fmla="*/ 34925 h 67"/>
                <a:gd name="T20" fmla="*/ 60325 w 145"/>
                <a:gd name="T21" fmla="*/ 26988 h 67"/>
                <a:gd name="T22" fmla="*/ 47625 w 145"/>
                <a:gd name="T23" fmla="*/ 3175 h 67"/>
                <a:gd name="T24" fmla="*/ 103188 w 145"/>
                <a:gd name="T25" fmla="*/ 0 h 67"/>
                <a:gd name="T26" fmla="*/ 130175 w 145"/>
                <a:gd name="T27" fmla="*/ 22225 h 67"/>
                <a:gd name="T28" fmla="*/ 185738 w 145"/>
                <a:gd name="T29" fmla="*/ 22225 h 67"/>
                <a:gd name="T30" fmla="*/ 230188 w 145"/>
                <a:gd name="T31" fmla="*/ 61913 h 67"/>
                <a:gd name="T32" fmla="*/ 206375 w 145"/>
                <a:gd name="T33" fmla="*/ 77788 h 67"/>
                <a:gd name="T34" fmla="*/ 182563 w 145"/>
                <a:gd name="T35" fmla="*/ 66675 h 67"/>
                <a:gd name="T36" fmla="*/ 166688 w 145"/>
                <a:gd name="T37" fmla="*/ 106363 h 6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45" h="67">
                  <a:moveTo>
                    <a:pt x="105" y="67"/>
                  </a:moveTo>
                  <a:lnTo>
                    <a:pt x="105" y="54"/>
                  </a:lnTo>
                  <a:lnTo>
                    <a:pt x="67" y="39"/>
                  </a:lnTo>
                  <a:lnTo>
                    <a:pt x="33" y="62"/>
                  </a:lnTo>
                  <a:lnTo>
                    <a:pt x="3" y="64"/>
                  </a:lnTo>
                  <a:lnTo>
                    <a:pt x="0" y="32"/>
                  </a:lnTo>
                  <a:lnTo>
                    <a:pt x="13" y="19"/>
                  </a:lnTo>
                  <a:lnTo>
                    <a:pt x="28" y="39"/>
                  </a:lnTo>
                  <a:lnTo>
                    <a:pt x="45" y="39"/>
                  </a:lnTo>
                  <a:lnTo>
                    <a:pt x="50" y="22"/>
                  </a:lnTo>
                  <a:lnTo>
                    <a:pt x="38" y="17"/>
                  </a:lnTo>
                  <a:lnTo>
                    <a:pt x="30" y="2"/>
                  </a:lnTo>
                  <a:lnTo>
                    <a:pt x="65" y="0"/>
                  </a:lnTo>
                  <a:lnTo>
                    <a:pt x="82" y="14"/>
                  </a:lnTo>
                  <a:lnTo>
                    <a:pt x="117" y="14"/>
                  </a:lnTo>
                  <a:lnTo>
                    <a:pt x="145" y="39"/>
                  </a:lnTo>
                  <a:lnTo>
                    <a:pt x="130" y="49"/>
                  </a:lnTo>
                  <a:lnTo>
                    <a:pt x="115" y="42"/>
                  </a:lnTo>
                  <a:lnTo>
                    <a:pt x="105" y="6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89" name="Freeform 309"/>
            <p:cNvSpPr>
              <a:spLocks/>
            </p:cNvSpPr>
            <p:nvPr/>
          </p:nvSpPr>
          <p:spPr bwMode="auto">
            <a:xfrm>
              <a:off x="4614333" y="1527902"/>
              <a:ext cx="122105" cy="51451"/>
            </a:xfrm>
            <a:custGeom>
              <a:avLst/>
              <a:gdLst>
                <a:gd name="T0" fmla="*/ 138113 w 87"/>
                <a:gd name="T1" fmla="*/ 58737 h 37"/>
                <a:gd name="T2" fmla="*/ 82550 w 87"/>
                <a:gd name="T3" fmla="*/ 58737 h 37"/>
                <a:gd name="T4" fmla="*/ 55563 w 87"/>
                <a:gd name="T5" fmla="*/ 36512 h 37"/>
                <a:gd name="T6" fmla="*/ 0 w 87"/>
                <a:gd name="T7" fmla="*/ 39687 h 37"/>
                <a:gd name="T8" fmla="*/ 23813 w 87"/>
                <a:gd name="T9" fmla="*/ 20637 h 37"/>
                <a:gd name="T10" fmla="*/ 58738 w 87"/>
                <a:gd name="T11" fmla="*/ 0 h 37"/>
                <a:gd name="T12" fmla="*/ 106363 w 87"/>
                <a:gd name="T13" fmla="*/ 15875 h 37"/>
                <a:gd name="T14" fmla="*/ 138113 w 87"/>
                <a:gd name="T15" fmla="*/ 58737 h 3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7" h="37">
                  <a:moveTo>
                    <a:pt x="87" y="37"/>
                  </a:moveTo>
                  <a:lnTo>
                    <a:pt x="52" y="37"/>
                  </a:lnTo>
                  <a:lnTo>
                    <a:pt x="35" y="23"/>
                  </a:lnTo>
                  <a:lnTo>
                    <a:pt x="0" y="25"/>
                  </a:lnTo>
                  <a:lnTo>
                    <a:pt x="15" y="13"/>
                  </a:lnTo>
                  <a:lnTo>
                    <a:pt x="37" y="0"/>
                  </a:lnTo>
                  <a:lnTo>
                    <a:pt x="67" y="10"/>
                  </a:lnTo>
                  <a:lnTo>
                    <a:pt x="87" y="3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90" name="Freeform 310"/>
            <p:cNvSpPr>
              <a:spLocks/>
            </p:cNvSpPr>
            <p:nvPr/>
          </p:nvSpPr>
          <p:spPr bwMode="auto">
            <a:xfrm>
              <a:off x="4607316" y="1774048"/>
              <a:ext cx="398585" cy="282306"/>
            </a:xfrm>
            <a:custGeom>
              <a:avLst/>
              <a:gdLst>
                <a:gd name="T0" fmla="*/ 111125 w 284"/>
                <a:gd name="T1" fmla="*/ 212725 h 203"/>
                <a:gd name="T2" fmla="*/ 146050 w 284"/>
                <a:gd name="T3" fmla="*/ 207963 h 203"/>
                <a:gd name="T4" fmla="*/ 169863 w 284"/>
                <a:gd name="T5" fmla="*/ 223838 h 203"/>
                <a:gd name="T6" fmla="*/ 204788 w 284"/>
                <a:gd name="T7" fmla="*/ 276225 h 203"/>
                <a:gd name="T8" fmla="*/ 201613 w 284"/>
                <a:gd name="T9" fmla="*/ 300038 h 203"/>
                <a:gd name="T10" fmla="*/ 190500 w 284"/>
                <a:gd name="T11" fmla="*/ 322263 h 203"/>
                <a:gd name="T12" fmla="*/ 212725 w 284"/>
                <a:gd name="T13" fmla="*/ 300038 h 203"/>
                <a:gd name="T14" fmla="*/ 228600 w 284"/>
                <a:gd name="T15" fmla="*/ 236538 h 203"/>
                <a:gd name="T16" fmla="*/ 257175 w 284"/>
                <a:gd name="T17" fmla="*/ 231775 h 203"/>
                <a:gd name="T18" fmla="*/ 268288 w 284"/>
                <a:gd name="T19" fmla="*/ 268288 h 203"/>
                <a:gd name="T20" fmla="*/ 339725 w 284"/>
                <a:gd name="T21" fmla="*/ 263525 h 203"/>
                <a:gd name="T22" fmla="*/ 355600 w 284"/>
                <a:gd name="T23" fmla="*/ 239713 h 203"/>
                <a:gd name="T24" fmla="*/ 379413 w 284"/>
                <a:gd name="T25" fmla="*/ 244475 h 203"/>
                <a:gd name="T26" fmla="*/ 430213 w 284"/>
                <a:gd name="T27" fmla="*/ 220663 h 203"/>
                <a:gd name="T28" fmla="*/ 450850 w 284"/>
                <a:gd name="T29" fmla="*/ 133350 h 203"/>
                <a:gd name="T30" fmla="*/ 336550 w 284"/>
                <a:gd name="T31" fmla="*/ 39688 h 203"/>
                <a:gd name="T32" fmla="*/ 320675 w 284"/>
                <a:gd name="T33" fmla="*/ 0 h 203"/>
                <a:gd name="T34" fmla="*/ 244475 w 284"/>
                <a:gd name="T35" fmla="*/ 3175 h 203"/>
                <a:gd name="T36" fmla="*/ 228600 w 284"/>
                <a:gd name="T37" fmla="*/ 34925 h 203"/>
                <a:gd name="T38" fmla="*/ 28575 w 284"/>
                <a:gd name="T39" fmla="*/ 53975 h 203"/>
                <a:gd name="T40" fmla="*/ 31750 w 284"/>
                <a:gd name="T41" fmla="*/ 106363 h 203"/>
                <a:gd name="T42" fmla="*/ 7938 w 284"/>
                <a:gd name="T43" fmla="*/ 122238 h 203"/>
                <a:gd name="T44" fmla="*/ 0 w 284"/>
                <a:gd name="T45" fmla="*/ 204788 h 203"/>
                <a:gd name="T46" fmla="*/ 39688 w 284"/>
                <a:gd name="T47" fmla="*/ 204788 h 203"/>
                <a:gd name="T48" fmla="*/ 55563 w 284"/>
                <a:gd name="T49" fmla="*/ 215900 h 203"/>
                <a:gd name="T50" fmla="*/ 95250 w 284"/>
                <a:gd name="T51" fmla="*/ 215900 h 203"/>
                <a:gd name="T52" fmla="*/ 106363 w 284"/>
                <a:gd name="T53" fmla="*/ 212725 h 203"/>
                <a:gd name="T54" fmla="*/ 111125 w 284"/>
                <a:gd name="T55" fmla="*/ 212725 h 20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84" h="203">
                  <a:moveTo>
                    <a:pt x="70" y="134"/>
                  </a:moveTo>
                  <a:lnTo>
                    <a:pt x="92" y="131"/>
                  </a:lnTo>
                  <a:lnTo>
                    <a:pt x="107" y="141"/>
                  </a:lnTo>
                  <a:lnTo>
                    <a:pt x="129" y="174"/>
                  </a:lnTo>
                  <a:lnTo>
                    <a:pt x="127" y="189"/>
                  </a:lnTo>
                  <a:lnTo>
                    <a:pt x="120" y="203"/>
                  </a:lnTo>
                  <a:lnTo>
                    <a:pt x="134" y="189"/>
                  </a:lnTo>
                  <a:lnTo>
                    <a:pt x="144" y="149"/>
                  </a:lnTo>
                  <a:lnTo>
                    <a:pt x="162" y="146"/>
                  </a:lnTo>
                  <a:lnTo>
                    <a:pt x="169" y="169"/>
                  </a:lnTo>
                  <a:lnTo>
                    <a:pt x="214" y="166"/>
                  </a:lnTo>
                  <a:lnTo>
                    <a:pt x="224" y="151"/>
                  </a:lnTo>
                  <a:lnTo>
                    <a:pt x="239" y="154"/>
                  </a:lnTo>
                  <a:lnTo>
                    <a:pt x="271" y="139"/>
                  </a:lnTo>
                  <a:lnTo>
                    <a:pt x="284" y="84"/>
                  </a:lnTo>
                  <a:lnTo>
                    <a:pt x="212" y="25"/>
                  </a:lnTo>
                  <a:lnTo>
                    <a:pt x="202" y="0"/>
                  </a:lnTo>
                  <a:lnTo>
                    <a:pt x="154" y="2"/>
                  </a:lnTo>
                  <a:lnTo>
                    <a:pt x="144" y="22"/>
                  </a:lnTo>
                  <a:lnTo>
                    <a:pt x="18" y="34"/>
                  </a:lnTo>
                  <a:lnTo>
                    <a:pt x="20" y="67"/>
                  </a:lnTo>
                  <a:lnTo>
                    <a:pt x="5" y="77"/>
                  </a:lnTo>
                  <a:lnTo>
                    <a:pt x="0" y="129"/>
                  </a:lnTo>
                  <a:lnTo>
                    <a:pt x="25" y="129"/>
                  </a:lnTo>
                  <a:lnTo>
                    <a:pt x="35" y="136"/>
                  </a:lnTo>
                  <a:lnTo>
                    <a:pt x="60" y="136"/>
                  </a:lnTo>
                  <a:lnTo>
                    <a:pt x="67" y="134"/>
                  </a:lnTo>
                  <a:lnTo>
                    <a:pt x="70" y="13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91" name="Freeform 311"/>
            <p:cNvSpPr>
              <a:spLocks/>
            </p:cNvSpPr>
            <p:nvPr/>
          </p:nvSpPr>
          <p:spPr bwMode="auto">
            <a:xfrm>
              <a:off x="4607316" y="1774048"/>
              <a:ext cx="398585" cy="282306"/>
            </a:xfrm>
            <a:custGeom>
              <a:avLst/>
              <a:gdLst>
                <a:gd name="T0" fmla="*/ 111125 w 284"/>
                <a:gd name="T1" fmla="*/ 212725 h 203"/>
                <a:gd name="T2" fmla="*/ 146050 w 284"/>
                <a:gd name="T3" fmla="*/ 207963 h 203"/>
                <a:gd name="T4" fmla="*/ 169863 w 284"/>
                <a:gd name="T5" fmla="*/ 223838 h 203"/>
                <a:gd name="T6" fmla="*/ 204788 w 284"/>
                <a:gd name="T7" fmla="*/ 276225 h 203"/>
                <a:gd name="T8" fmla="*/ 201613 w 284"/>
                <a:gd name="T9" fmla="*/ 300038 h 203"/>
                <a:gd name="T10" fmla="*/ 190500 w 284"/>
                <a:gd name="T11" fmla="*/ 322263 h 203"/>
                <a:gd name="T12" fmla="*/ 212725 w 284"/>
                <a:gd name="T13" fmla="*/ 300038 h 203"/>
                <a:gd name="T14" fmla="*/ 228600 w 284"/>
                <a:gd name="T15" fmla="*/ 236538 h 203"/>
                <a:gd name="T16" fmla="*/ 257175 w 284"/>
                <a:gd name="T17" fmla="*/ 231775 h 203"/>
                <a:gd name="T18" fmla="*/ 268288 w 284"/>
                <a:gd name="T19" fmla="*/ 268288 h 203"/>
                <a:gd name="T20" fmla="*/ 339725 w 284"/>
                <a:gd name="T21" fmla="*/ 263525 h 203"/>
                <a:gd name="T22" fmla="*/ 355600 w 284"/>
                <a:gd name="T23" fmla="*/ 239713 h 203"/>
                <a:gd name="T24" fmla="*/ 379413 w 284"/>
                <a:gd name="T25" fmla="*/ 244475 h 203"/>
                <a:gd name="T26" fmla="*/ 430213 w 284"/>
                <a:gd name="T27" fmla="*/ 220663 h 203"/>
                <a:gd name="T28" fmla="*/ 450850 w 284"/>
                <a:gd name="T29" fmla="*/ 133350 h 203"/>
                <a:gd name="T30" fmla="*/ 336550 w 284"/>
                <a:gd name="T31" fmla="*/ 39688 h 203"/>
                <a:gd name="T32" fmla="*/ 320675 w 284"/>
                <a:gd name="T33" fmla="*/ 0 h 203"/>
                <a:gd name="T34" fmla="*/ 244475 w 284"/>
                <a:gd name="T35" fmla="*/ 3175 h 203"/>
                <a:gd name="T36" fmla="*/ 228600 w 284"/>
                <a:gd name="T37" fmla="*/ 34925 h 203"/>
                <a:gd name="T38" fmla="*/ 28575 w 284"/>
                <a:gd name="T39" fmla="*/ 53975 h 203"/>
                <a:gd name="T40" fmla="*/ 31750 w 284"/>
                <a:gd name="T41" fmla="*/ 106363 h 203"/>
                <a:gd name="T42" fmla="*/ 7938 w 284"/>
                <a:gd name="T43" fmla="*/ 122238 h 203"/>
                <a:gd name="T44" fmla="*/ 0 w 284"/>
                <a:gd name="T45" fmla="*/ 204788 h 203"/>
                <a:gd name="T46" fmla="*/ 39688 w 284"/>
                <a:gd name="T47" fmla="*/ 204788 h 203"/>
                <a:gd name="T48" fmla="*/ 55563 w 284"/>
                <a:gd name="T49" fmla="*/ 215900 h 203"/>
                <a:gd name="T50" fmla="*/ 95250 w 284"/>
                <a:gd name="T51" fmla="*/ 215900 h 203"/>
                <a:gd name="T52" fmla="*/ 111125 w 284"/>
                <a:gd name="T53" fmla="*/ 212725 h 203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284" h="203">
                  <a:moveTo>
                    <a:pt x="70" y="134"/>
                  </a:moveTo>
                  <a:lnTo>
                    <a:pt x="92" y="131"/>
                  </a:lnTo>
                  <a:lnTo>
                    <a:pt x="107" y="141"/>
                  </a:lnTo>
                  <a:lnTo>
                    <a:pt x="129" y="174"/>
                  </a:lnTo>
                  <a:lnTo>
                    <a:pt x="127" y="189"/>
                  </a:lnTo>
                  <a:lnTo>
                    <a:pt x="120" y="203"/>
                  </a:lnTo>
                  <a:lnTo>
                    <a:pt x="134" y="189"/>
                  </a:lnTo>
                  <a:lnTo>
                    <a:pt x="144" y="149"/>
                  </a:lnTo>
                  <a:lnTo>
                    <a:pt x="162" y="146"/>
                  </a:lnTo>
                  <a:lnTo>
                    <a:pt x="169" y="169"/>
                  </a:lnTo>
                  <a:lnTo>
                    <a:pt x="214" y="166"/>
                  </a:lnTo>
                  <a:lnTo>
                    <a:pt x="224" y="151"/>
                  </a:lnTo>
                  <a:lnTo>
                    <a:pt x="239" y="154"/>
                  </a:lnTo>
                  <a:lnTo>
                    <a:pt x="271" y="139"/>
                  </a:lnTo>
                  <a:lnTo>
                    <a:pt x="284" y="84"/>
                  </a:lnTo>
                  <a:lnTo>
                    <a:pt x="212" y="25"/>
                  </a:lnTo>
                  <a:lnTo>
                    <a:pt x="202" y="0"/>
                  </a:lnTo>
                  <a:lnTo>
                    <a:pt x="154" y="2"/>
                  </a:lnTo>
                  <a:lnTo>
                    <a:pt x="144" y="22"/>
                  </a:lnTo>
                  <a:lnTo>
                    <a:pt x="18" y="34"/>
                  </a:lnTo>
                  <a:lnTo>
                    <a:pt x="20" y="67"/>
                  </a:lnTo>
                  <a:lnTo>
                    <a:pt x="5" y="77"/>
                  </a:lnTo>
                  <a:lnTo>
                    <a:pt x="0" y="129"/>
                  </a:lnTo>
                  <a:lnTo>
                    <a:pt x="25" y="129"/>
                  </a:lnTo>
                  <a:lnTo>
                    <a:pt x="35" y="136"/>
                  </a:lnTo>
                  <a:lnTo>
                    <a:pt x="60" y="136"/>
                  </a:lnTo>
                  <a:lnTo>
                    <a:pt x="70" y="134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92" name="Freeform 312"/>
            <p:cNvSpPr>
              <a:spLocks/>
            </p:cNvSpPr>
            <p:nvPr/>
          </p:nvSpPr>
          <p:spPr bwMode="auto">
            <a:xfrm>
              <a:off x="4614332" y="1614117"/>
              <a:ext cx="234380" cy="207206"/>
            </a:xfrm>
            <a:custGeom>
              <a:avLst/>
              <a:gdLst>
                <a:gd name="T0" fmla="*/ 20638 w 167"/>
                <a:gd name="T1" fmla="*/ 236537 h 149"/>
                <a:gd name="T2" fmla="*/ 220663 w 167"/>
                <a:gd name="T3" fmla="*/ 217487 h 149"/>
                <a:gd name="T4" fmla="*/ 236538 w 167"/>
                <a:gd name="T5" fmla="*/ 185737 h 149"/>
                <a:gd name="T6" fmla="*/ 252413 w 167"/>
                <a:gd name="T7" fmla="*/ 146050 h 149"/>
                <a:gd name="T8" fmla="*/ 265113 w 167"/>
                <a:gd name="T9" fmla="*/ 130175 h 149"/>
                <a:gd name="T10" fmla="*/ 257175 w 167"/>
                <a:gd name="T11" fmla="*/ 31750 h 149"/>
                <a:gd name="T12" fmla="*/ 182563 w 167"/>
                <a:gd name="T13" fmla="*/ 0 h 149"/>
                <a:gd name="T14" fmla="*/ 158750 w 167"/>
                <a:gd name="T15" fmla="*/ 15875 h 149"/>
                <a:gd name="T16" fmla="*/ 134938 w 167"/>
                <a:gd name="T17" fmla="*/ 4762 h 149"/>
                <a:gd name="T18" fmla="*/ 119063 w 167"/>
                <a:gd name="T19" fmla="*/ 44450 h 149"/>
                <a:gd name="T20" fmla="*/ 114300 w 167"/>
                <a:gd name="T21" fmla="*/ 39687 h 149"/>
                <a:gd name="T22" fmla="*/ 95250 w 167"/>
                <a:gd name="T23" fmla="*/ 76200 h 149"/>
                <a:gd name="T24" fmla="*/ 106363 w 167"/>
                <a:gd name="T25" fmla="*/ 98425 h 149"/>
                <a:gd name="T26" fmla="*/ 71438 w 167"/>
                <a:gd name="T27" fmla="*/ 111125 h 149"/>
                <a:gd name="T28" fmla="*/ 63500 w 167"/>
                <a:gd name="T29" fmla="*/ 134937 h 149"/>
                <a:gd name="T30" fmla="*/ 28575 w 167"/>
                <a:gd name="T31" fmla="*/ 130175 h 149"/>
                <a:gd name="T32" fmla="*/ 0 w 167"/>
                <a:gd name="T33" fmla="*/ 142875 h 149"/>
                <a:gd name="T34" fmla="*/ 0 w 167"/>
                <a:gd name="T35" fmla="*/ 166687 h 149"/>
                <a:gd name="T36" fmla="*/ 0 w 167"/>
                <a:gd name="T37" fmla="*/ 206375 h 149"/>
                <a:gd name="T38" fmla="*/ 20638 w 167"/>
                <a:gd name="T39" fmla="*/ 206375 h 149"/>
                <a:gd name="T40" fmla="*/ 20638 w 167"/>
                <a:gd name="T41" fmla="*/ 236537 h 14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67" h="149">
                  <a:moveTo>
                    <a:pt x="13" y="149"/>
                  </a:moveTo>
                  <a:lnTo>
                    <a:pt x="139" y="137"/>
                  </a:lnTo>
                  <a:lnTo>
                    <a:pt x="149" y="117"/>
                  </a:lnTo>
                  <a:lnTo>
                    <a:pt x="159" y="92"/>
                  </a:lnTo>
                  <a:lnTo>
                    <a:pt x="167" y="82"/>
                  </a:lnTo>
                  <a:lnTo>
                    <a:pt x="162" y="20"/>
                  </a:lnTo>
                  <a:lnTo>
                    <a:pt x="115" y="0"/>
                  </a:lnTo>
                  <a:lnTo>
                    <a:pt x="100" y="10"/>
                  </a:lnTo>
                  <a:lnTo>
                    <a:pt x="85" y="3"/>
                  </a:lnTo>
                  <a:lnTo>
                    <a:pt x="75" y="28"/>
                  </a:lnTo>
                  <a:lnTo>
                    <a:pt x="72" y="25"/>
                  </a:lnTo>
                  <a:lnTo>
                    <a:pt x="60" y="48"/>
                  </a:lnTo>
                  <a:lnTo>
                    <a:pt x="67" y="62"/>
                  </a:lnTo>
                  <a:lnTo>
                    <a:pt x="45" y="70"/>
                  </a:lnTo>
                  <a:lnTo>
                    <a:pt x="40" y="85"/>
                  </a:lnTo>
                  <a:lnTo>
                    <a:pt x="18" y="82"/>
                  </a:lnTo>
                  <a:lnTo>
                    <a:pt x="0" y="90"/>
                  </a:lnTo>
                  <a:lnTo>
                    <a:pt x="0" y="105"/>
                  </a:lnTo>
                  <a:lnTo>
                    <a:pt x="0" y="130"/>
                  </a:lnTo>
                  <a:lnTo>
                    <a:pt x="13" y="130"/>
                  </a:lnTo>
                  <a:lnTo>
                    <a:pt x="13" y="14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93" name="Freeform 313"/>
            <p:cNvSpPr>
              <a:spLocks/>
            </p:cNvSpPr>
            <p:nvPr/>
          </p:nvSpPr>
          <p:spPr bwMode="auto">
            <a:xfrm>
              <a:off x="4541349" y="1700345"/>
              <a:ext cx="28068" cy="25033"/>
            </a:xfrm>
            <a:custGeom>
              <a:avLst/>
              <a:gdLst>
                <a:gd name="T0" fmla="*/ 0 w 20"/>
                <a:gd name="T1" fmla="*/ 15875 h 18"/>
                <a:gd name="T2" fmla="*/ 31750 w 20"/>
                <a:gd name="T3" fmla="*/ 28575 h 18"/>
                <a:gd name="T4" fmla="*/ 31750 w 20"/>
                <a:gd name="T5" fmla="*/ 15875 h 18"/>
                <a:gd name="T6" fmla="*/ 11113 w 20"/>
                <a:gd name="T7" fmla="*/ 0 h 18"/>
                <a:gd name="T8" fmla="*/ 0 w 20"/>
                <a:gd name="T9" fmla="*/ 15875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" h="18">
                  <a:moveTo>
                    <a:pt x="0" y="10"/>
                  </a:moveTo>
                  <a:lnTo>
                    <a:pt x="20" y="18"/>
                  </a:lnTo>
                  <a:lnTo>
                    <a:pt x="20" y="10"/>
                  </a:lnTo>
                  <a:lnTo>
                    <a:pt x="7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94" name="Freeform 314"/>
            <p:cNvSpPr>
              <a:spLocks/>
            </p:cNvSpPr>
            <p:nvPr/>
          </p:nvSpPr>
          <p:spPr bwMode="auto">
            <a:xfrm>
              <a:off x="4569422" y="2118924"/>
              <a:ext cx="81356" cy="81356"/>
            </a:xfrm>
            <a:custGeom>
              <a:avLst/>
              <a:gdLst>
                <a:gd name="T0" fmla="*/ 3175 w 37"/>
                <a:gd name="T1" fmla="*/ 31750 h 42"/>
                <a:gd name="T2" fmla="*/ 11113 w 37"/>
                <a:gd name="T3" fmla="*/ 63500 h 42"/>
                <a:gd name="T4" fmla="*/ 31750 w 37"/>
                <a:gd name="T5" fmla="*/ 66675 h 42"/>
                <a:gd name="T6" fmla="*/ 58738 w 37"/>
                <a:gd name="T7" fmla="*/ 47625 h 42"/>
                <a:gd name="T8" fmla="*/ 55563 w 37"/>
                <a:gd name="T9" fmla="*/ 7938 h 42"/>
                <a:gd name="T10" fmla="*/ 50800 w 37"/>
                <a:gd name="T11" fmla="*/ 4763 h 42"/>
                <a:gd name="T12" fmla="*/ 39688 w 37"/>
                <a:gd name="T13" fmla="*/ 0 h 42"/>
                <a:gd name="T14" fmla="*/ 26988 w 37"/>
                <a:gd name="T15" fmla="*/ 0 h 42"/>
                <a:gd name="T16" fmla="*/ 15875 w 37"/>
                <a:gd name="T17" fmla="*/ 4763 h 42"/>
                <a:gd name="T18" fmla="*/ 3175 w 37"/>
                <a:gd name="T19" fmla="*/ 12700 h 42"/>
                <a:gd name="T20" fmla="*/ 0 w 37"/>
                <a:gd name="T21" fmla="*/ 20638 h 42"/>
                <a:gd name="T22" fmla="*/ 0 w 37"/>
                <a:gd name="T23" fmla="*/ 23813 h 42"/>
                <a:gd name="T24" fmla="*/ 3175 w 37"/>
                <a:gd name="T25" fmla="*/ 31750 h 4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7" h="42">
                  <a:moveTo>
                    <a:pt x="2" y="20"/>
                  </a:moveTo>
                  <a:lnTo>
                    <a:pt x="7" y="40"/>
                  </a:lnTo>
                  <a:lnTo>
                    <a:pt x="20" y="42"/>
                  </a:lnTo>
                  <a:lnTo>
                    <a:pt x="37" y="30"/>
                  </a:lnTo>
                  <a:lnTo>
                    <a:pt x="35" y="5"/>
                  </a:lnTo>
                  <a:lnTo>
                    <a:pt x="32" y="3"/>
                  </a:lnTo>
                  <a:lnTo>
                    <a:pt x="25" y="0"/>
                  </a:lnTo>
                  <a:lnTo>
                    <a:pt x="17" y="0"/>
                  </a:lnTo>
                  <a:lnTo>
                    <a:pt x="10" y="3"/>
                  </a:lnTo>
                  <a:lnTo>
                    <a:pt x="2" y="8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2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95" name="Freeform 315"/>
            <p:cNvSpPr>
              <a:spLocks/>
            </p:cNvSpPr>
            <p:nvPr/>
          </p:nvSpPr>
          <p:spPr bwMode="auto">
            <a:xfrm>
              <a:off x="4555384" y="2102237"/>
              <a:ext cx="42104" cy="37547"/>
            </a:xfrm>
            <a:custGeom>
              <a:avLst/>
              <a:gdLst>
                <a:gd name="T0" fmla="*/ 15875 w 30"/>
                <a:gd name="T1" fmla="*/ 39688 h 27"/>
                <a:gd name="T2" fmla="*/ 19050 w 30"/>
                <a:gd name="T3" fmla="*/ 31750 h 27"/>
                <a:gd name="T4" fmla="*/ 31750 w 30"/>
                <a:gd name="T5" fmla="*/ 23813 h 27"/>
                <a:gd name="T6" fmla="*/ 39688 w 30"/>
                <a:gd name="T7" fmla="*/ 19050 h 27"/>
                <a:gd name="T8" fmla="*/ 47625 w 30"/>
                <a:gd name="T9" fmla="*/ 19050 h 27"/>
                <a:gd name="T10" fmla="*/ 39688 w 30"/>
                <a:gd name="T11" fmla="*/ 11113 h 27"/>
                <a:gd name="T12" fmla="*/ 31750 w 30"/>
                <a:gd name="T13" fmla="*/ 3175 h 27"/>
                <a:gd name="T14" fmla="*/ 26988 w 30"/>
                <a:gd name="T15" fmla="*/ 0 h 27"/>
                <a:gd name="T16" fmla="*/ 23813 w 30"/>
                <a:gd name="T17" fmla="*/ 0 h 27"/>
                <a:gd name="T18" fmla="*/ 7938 w 30"/>
                <a:gd name="T19" fmla="*/ 7938 h 27"/>
                <a:gd name="T20" fmla="*/ 3175 w 30"/>
                <a:gd name="T21" fmla="*/ 11113 h 27"/>
                <a:gd name="T22" fmla="*/ 0 w 30"/>
                <a:gd name="T23" fmla="*/ 19050 h 27"/>
                <a:gd name="T24" fmla="*/ 7938 w 30"/>
                <a:gd name="T25" fmla="*/ 31750 h 27"/>
                <a:gd name="T26" fmla="*/ 15875 w 30"/>
                <a:gd name="T27" fmla="*/ 42863 h 27"/>
                <a:gd name="T28" fmla="*/ 15875 w 30"/>
                <a:gd name="T29" fmla="*/ 39688 h 2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0" h="27">
                  <a:moveTo>
                    <a:pt x="10" y="25"/>
                  </a:moveTo>
                  <a:lnTo>
                    <a:pt x="12" y="20"/>
                  </a:lnTo>
                  <a:lnTo>
                    <a:pt x="20" y="15"/>
                  </a:lnTo>
                  <a:lnTo>
                    <a:pt x="25" y="12"/>
                  </a:lnTo>
                  <a:lnTo>
                    <a:pt x="30" y="12"/>
                  </a:lnTo>
                  <a:lnTo>
                    <a:pt x="25" y="7"/>
                  </a:lnTo>
                  <a:lnTo>
                    <a:pt x="20" y="2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5" y="5"/>
                  </a:lnTo>
                  <a:lnTo>
                    <a:pt x="2" y="7"/>
                  </a:lnTo>
                  <a:lnTo>
                    <a:pt x="0" y="12"/>
                  </a:lnTo>
                  <a:lnTo>
                    <a:pt x="5" y="20"/>
                  </a:lnTo>
                  <a:lnTo>
                    <a:pt x="10" y="27"/>
                  </a:lnTo>
                  <a:lnTo>
                    <a:pt x="10" y="2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96" name="Freeform 316"/>
            <p:cNvSpPr>
              <a:spLocks/>
            </p:cNvSpPr>
            <p:nvPr/>
          </p:nvSpPr>
          <p:spPr bwMode="auto">
            <a:xfrm>
              <a:off x="4534337" y="2125881"/>
              <a:ext cx="44910" cy="69536"/>
            </a:xfrm>
            <a:custGeom>
              <a:avLst/>
              <a:gdLst>
                <a:gd name="T0" fmla="*/ 39688 w 32"/>
                <a:gd name="T1" fmla="*/ 15875 h 50"/>
                <a:gd name="T2" fmla="*/ 26988 w 32"/>
                <a:gd name="T3" fmla="*/ 0 h 50"/>
                <a:gd name="T4" fmla="*/ 11113 w 32"/>
                <a:gd name="T5" fmla="*/ 4763 h 50"/>
                <a:gd name="T6" fmla="*/ 15875 w 32"/>
                <a:gd name="T7" fmla="*/ 28575 h 50"/>
                <a:gd name="T8" fmla="*/ 0 w 32"/>
                <a:gd name="T9" fmla="*/ 58738 h 50"/>
                <a:gd name="T10" fmla="*/ 11113 w 32"/>
                <a:gd name="T11" fmla="*/ 66675 h 50"/>
                <a:gd name="T12" fmla="*/ 23813 w 32"/>
                <a:gd name="T13" fmla="*/ 79375 h 50"/>
                <a:gd name="T14" fmla="*/ 50800 w 32"/>
                <a:gd name="T15" fmla="*/ 55563 h 50"/>
                <a:gd name="T16" fmla="*/ 42863 w 32"/>
                <a:gd name="T17" fmla="*/ 23813 h 50"/>
                <a:gd name="T18" fmla="*/ 39688 w 32"/>
                <a:gd name="T19" fmla="*/ 15875 h 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2" h="50">
                  <a:moveTo>
                    <a:pt x="25" y="10"/>
                  </a:moveTo>
                  <a:lnTo>
                    <a:pt x="17" y="0"/>
                  </a:lnTo>
                  <a:lnTo>
                    <a:pt x="7" y="3"/>
                  </a:lnTo>
                  <a:lnTo>
                    <a:pt x="10" y="18"/>
                  </a:lnTo>
                  <a:lnTo>
                    <a:pt x="0" y="37"/>
                  </a:lnTo>
                  <a:lnTo>
                    <a:pt x="7" y="42"/>
                  </a:lnTo>
                  <a:lnTo>
                    <a:pt x="15" y="50"/>
                  </a:lnTo>
                  <a:lnTo>
                    <a:pt x="32" y="35"/>
                  </a:lnTo>
                  <a:lnTo>
                    <a:pt x="27" y="15"/>
                  </a:lnTo>
                  <a:lnTo>
                    <a:pt x="25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97" name="Freeform 317"/>
            <p:cNvSpPr>
              <a:spLocks/>
            </p:cNvSpPr>
            <p:nvPr/>
          </p:nvSpPr>
          <p:spPr bwMode="auto">
            <a:xfrm>
              <a:off x="4534337" y="2111977"/>
              <a:ext cx="23858" cy="34767"/>
            </a:xfrm>
            <a:custGeom>
              <a:avLst/>
              <a:gdLst>
                <a:gd name="T0" fmla="*/ 15875 w 17"/>
                <a:gd name="T1" fmla="*/ 39687 h 25"/>
                <a:gd name="T2" fmla="*/ 11112 w 17"/>
                <a:gd name="T3" fmla="*/ 20637 h 25"/>
                <a:gd name="T4" fmla="*/ 26987 w 17"/>
                <a:gd name="T5" fmla="*/ 15875 h 25"/>
                <a:gd name="T6" fmla="*/ 23812 w 17"/>
                <a:gd name="T7" fmla="*/ 7937 h 25"/>
                <a:gd name="T8" fmla="*/ 19050 w 17"/>
                <a:gd name="T9" fmla="*/ 4762 h 25"/>
                <a:gd name="T10" fmla="*/ 11112 w 17"/>
                <a:gd name="T11" fmla="*/ 4762 h 25"/>
                <a:gd name="T12" fmla="*/ 3175 w 17"/>
                <a:gd name="T13" fmla="*/ 0 h 25"/>
                <a:gd name="T14" fmla="*/ 0 w 17"/>
                <a:gd name="T15" fmla="*/ 15875 h 25"/>
                <a:gd name="T16" fmla="*/ 0 w 17"/>
                <a:gd name="T17" fmla="*/ 39687 h 25"/>
                <a:gd name="T18" fmla="*/ 7937 w 17"/>
                <a:gd name="T19" fmla="*/ 39687 h 25"/>
                <a:gd name="T20" fmla="*/ 11112 w 17"/>
                <a:gd name="T21" fmla="*/ 39687 h 25"/>
                <a:gd name="T22" fmla="*/ 15875 w 17"/>
                <a:gd name="T23" fmla="*/ 39687 h 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7" h="25">
                  <a:moveTo>
                    <a:pt x="10" y="25"/>
                  </a:moveTo>
                  <a:lnTo>
                    <a:pt x="7" y="13"/>
                  </a:lnTo>
                  <a:lnTo>
                    <a:pt x="17" y="10"/>
                  </a:lnTo>
                  <a:lnTo>
                    <a:pt x="15" y="5"/>
                  </a:lnTo>
                  <a:lnTo>
                    <a:pt x="12" y="3"/>
                  </a:lnTo>
                  <a:lnTo>
                    <a:pt x="7" y="3"/>
                  </a:lnTo>
                  <a:lnTo>
                    <a:pt x="2" y="0"/>
                  </a:lnTo>
                  <a:lnTo>
                    <a:pt x="0" y="1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7" y="25"/>
                  </a:lnTo>
                  <a:lnTo>
                    <a:pt x="10" y="2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98" name="Freeform 318"/>
            <p:cNvSpPr>
              <a:spLocks/>
            </p:cNvSpPr>
            <p:nvPr/>
          </p:nvSpPr>
          <p:spPr bwMode="auto">
            <a:xfrm>
              <a:off x="4534337" y="2111977"/>
              <a:ext cx="23858" cy="34767"/>
            </a:xfrm>
            <a:custGeom>
              <a:avLst/>
              <a:gdLst>
                <a:gd name="T0" fmla="*/ 15875 w 17"/>
                <a:gd name="T1" fmla="*/ 39687 h 25"/>
                <a:gd name="T2" fmla="*/ 11112 w 17"/>
                <a:gd name="T3" fmla="*/ 20637 h 25"/>
                <a:gd name="T4" fmla="*/ 26987 w 17"/>
                <a:gd name="T5" fmla="*/ 15875 h 25"/>
                <a:gd name="T6" fmla="*/ 23812 w 17"/>
                <a:gd name="T7" fmla="*/ 7937 h 25"/>
                <a:gd name="T8" fmla="*/ 19050 w 17"/>
                <a:gd name="T9" fmla="*/ 4762 h 25"/>
                <a:gd name="T10" fmla="*/ 11112 w 17"/>
                <a:gd name="T11" fmla="*/ 4762 h 25"/>
                <a:gd name="T12" fmla="*/ 3175 w 17"/>
                <a:gd name="T13" fmla="*/ 0 h 25"/>
                <a:gd name="T14" fmla="*/ 0 w 17"/>
                <a:gd name="T15" fmla="*/ 15875 h 25"/>
                <a:gd name="T16" fmla="*/ 0 w 17"/>
                <a:gd name="T17" fmla="*/ 39687 h 25"/>
                <a:gd name="T18" fmla="*/ 7937 w 17"/>
                <a:gd name="T19" fmla="*/ 39687 h 25"/>
                <a:gd name="T20" fmla="*/ 15875 w 17"/>
                <a:gd name="T21" fmla="*/ 39687 h 2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7" h="25">
                  <a:moveTo>
                    <a:pt x="10" y="25"/>
                  </a:moveTo>
                  <a:lnTo>
                    <a:pt x="7" y="13"/>
                  </a:lnTo>
                  <a:lnTo>
                    <a:pt x="17" y="10"/>
                  </a:lnTo>
                  <a:lnTo>
                    <a:pt x="15" y="5"/>
                  </a:lnTo>
                  <a:lnTo>
                    <a:pt x="12" y="3"/>
                  </a:lnTo>
                  <a:lnTo>
                    <a:pt x="7" y="3"/>
                  </a:lnTo>
                  <a:lnTo>
                    <a:pt x="2" y="0"/>
                  </a:lnTo>
                  <a:lnTo>
                    <a:pt x="0" y="1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10" y="2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99" name="Freeform 319"/>
            <p:cNvSpPr>
              <a:spLocks/>
            </p:cNvSpPr>
            <p:nvPr/>
          </p:nvSpPr>
          <p:spPr bwMode="auto">
            <a:xfrm>
              <a:off x="4443109" y="2029931"/>
              <a:ext cx="91223" cy="86224"/>
            </a:xfrm>
            <a:custGeom>
              <a:avLst/>
              <a:gdLst>
                <a:gd name="T0" fmla="*/ 79375 w 65"/>
                <a:gd name="T1" fmla="*/ 69850 h 62"/>
                <a:gd name="T2" fmla="*/ 92075 w 65"/>
                <a:gd name="T3" fmla="*/ 61913 h 62"/>
                <a:gd name="T4" fmla="*/ 103188 w 65"/>
                <a:gd name="T5" fmla="*/ 61913 h 62"/>
                <a:gd name="T6" fmla="*/ 103188 w 65"/>
                <a:gd name="T7" fmla="*/ 58738 h 62"/>
                <a:gd name="T8" fmla="*/ 100013 w 65"/>
                <a:gd name="T9" fmla="*/ 46038 h 62"/>
                <a:gd name="T10" fmla="*/ 100013 w 65"/>
                <a:gd name="T11" fmla="*/ 30163 h 62"/>
                <a:gd name="T12" fmla="*/ 100013 w 65"/>
                <a:gd name="T13" fmla="*/ 26988 h 62"/>
                <a:gd name="T14" fmla="*/ 95250 w 65"/>
                <a:gd name="T15" fmla="*/ 19050 h 62"/>
                <a:gd name="T16" fmla="*/ 95250 w 65"/>
                <a:gd name="T17" fmla="*/ 15875 h 62"/>
                <a:gd name="T18" fmla="*/ 87313 w 65"/>
                <a:gd name="T19" fmla="*/ 11113 h 62"/>
                <a:gd name="T20" fmla="*/ 79375 w 65"/>
                <a:gd name="T21" fmla="*/ 11113 h 62"/>
                <a:gd name="T22" fmla="*/ 71438 w 65"/>
                <a:gd name="T23" fmla="*/ 3175 h 62"/>
                <a:gd name="T24" fmla="*/ 60325 w 65"/>
                <a:gd name="T25" fmla="*/ 3175 h 62"/>
                <a:gd name="T26" fmla="*/ 47625 w 65"/>
                <a:gd name="T27" fmla="*/ 0 h 62"/>
                <a:gd name="T28" fmla="*/ 31750 w 65"/>
                <a:gd name="T29" fmla="*/ 0 h 62"/>
                <a:gd name="T30" fmla="*/ 28575 w 65"/>
                <a:gd name="T31" fmla="*/ 3175 h 62"/>
                <a:gd name="T32" fmla="*/ 15875 w 65"/>
                <a:gd name="T33" fmla="*/ 11113 h 62"/>
                <a:gd name="T34" fmla="*/ 12700 w 65"/>
                <a:gd name="T35" fmla="*/ 11113 h 62"/>
                <a:gd name="T36" fmla="*/ 7938 w 65"/>
                <a:gd name="T37" fmla="*/ 7938 h 62"/>
                <a:gd name="T38" fmla="*/ 7938 w 65"/>
                <a:gd name="T39" fmla="*/ 3175 h 62"/>
                <a:gd name="T40" fmla="*/ 4763 w 65"/>
                <a:gd name="T41" fmla="*/ 3175 h 62"/>
                <a:gd name="T42" fmla="*/ 0 w 65"/>
                <a:gd name="T43" fmla="*/ 7938 h 62"/>
                <a:gd name="T44" fmla="*/ 7938 w 65"/>
                <a:gd name="T45" fmla="*/ 23813 h 62"/>
                <a:gd name="T46" fmla="*/ 15875 w 65"/>
                <a:gd name="T47" fmla="*/ 26988 h 62"/>
                <a:gd name="T48" fmla="*/ 15875 w 65"/>
                <a:gd name="T49" fmla="*/ 34925 h 62"/>
                <a:gd name="T50" fmla="*/ 15875 w 65"/>
                <a:gd name="T51" fmla="*/ 38100 h 62"/>
                <a:gd name="T52" fmla="*/ 23813 w 65"/>
                <a:gd name="T53" fmla="*/ 42863 h 62"/>
                <a:gd name="T54" fmla="*/ 36513 w 65"/>
                <a:gd name="T55" fmla="*/ 53975 h 62"/>
                <a:gd name="T56" fmla="*/ 44450 w 65"/>
                <a:gd name="T57" fmla="*/ 58738 h 62"/>
                <a:gd name="T58" fmla="*/ 47625 w 65"/>
                <a:gd name="T59" fmla="*/ 61913 h 62"/>
                <a:gd name="T60" fmla="*/ 47625 w 65"/>
                <a:gd name="T61" fmla="*/ 69850 h 62"/>
                <a:gd name="T62" fmla="*/ 52388 w 65"/>
                <a:gd name="T63" fmla="*/ 74613 h 62"/>
                <a:gd name="T64" fmla="*/ 55563 w 65"/>
                <a:gd name="T65" fmla="*/ 77788 h 62"/>
                <a:gd name="T66" fmla="*/ 60325 w 65"/>
                <a:gd name="T67" fmla="*/ 85725 h 62"/>
                <a:gd name="T68" fmla="*/ 60325 w 65"/>
                <a:gd name="T69" fmla="*/ 90488 h 62"/>
                <a:gd name="T70" fmla="*/ 63500 w 65"/>
                <a:gd name="T71" fmla="*/ 90488 h 62"/>
                <a:gd name="T72" fmla="*/ 68263 w 65"/>
                <a:gd name="T73" fmla="*/ 90488 h 62"/>
                <a:gd name="T74" fmla="*/ 71438 w 65"/>
                <a:gd name="T75" fmla="*/ 90488 h 62"/>
                <a:gd name="T76" fmla="*/ 76200 w 65"/>
                <a:gd name="T77" fmla="*/ 98425 h 62"/>
                <a:gd name="T78" fmla="*/ 76200 w 65"/>
                <a:gd name="T79" fmla="*/ 85725 h 62"/>
                <a:gd name="T80" fmla="*/ 76200 w 65"/>
                <a:gd name="T81" fmla="*/ 77788 h 62"/>
                <a:gd name="T82" fmla="*/ 76200 w 65"/>
                <a:gd name="T83" fmla="*/ 69850 h 62"/>
                <a:gd name="T84" fmla="*/ 79375 w 65"/>
                <a:gd name="T85" fmla="*/ 69850 h 6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5" h="62">
                  <a:moveTo>
                    <a:pt x="50" y="44"/>
                  </a:moveTo>
                  <a:lnTo>
                    <a:pt x="58" y="39"/>
                  </a:lnTo>
                  <a:lnTo>
                    <a:pt x="65" y="39"/>
                  </a:lnTo>
                  <a:lnTo>
                    <a:pt x="65" y="37"/>
                  </a:lnTo>
                  <a:lnTo>
                    <a:pt x="63" y="29"/>
                  </a:lnTo>
                  <a:lnTo>
                    <a:pt x="63" y="19"/>
                  </a:lnTo>
                  <a:lnTo>
                    <a:pt x="63" y="17"/>
                  </a:lnTo>
                  <a:lnTo>
                    <a:pt x="60" y="12"/>
                  </a:lnTo>
                  <a:lnTo>
                    <a:pt x="60" y="10"/>
                  </a:lnTo>
                  <a:lnTo>
                    <a:pt x="55" y="7"/>
                  </a:lnTo>
                  <a:lnTo>
                    <a:pt x="50" y="7"/>
                  </a:lnTo>
                  <a:lnTo>
                    <a:pt x="45" y="2"/>
                  </a:lnTo>
                  <a:lnTo>
                    <a:pt x="38" y="2"/>
                  </a:lnTo>
                  <a:lnTo>
                    <a:pt x="30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0" y="7"/>
                  </a:lnTo>
                  <a:lnTo>
                    <a:pt x="8" y="7"/>
                  </a:lnTo>
                  <a:lnTo>
                    <a:pt x="5" y="5"/>
                  </a:lnTo>
                  <a:lnTo>
                    <a:pt x="5" y="2"/>
                  </a:lnTo>
                  <a:lnTo>
                    <a:pt x="3" y="2"/>
                  </a:lnTo>
                  <a:lnTo>
                    <a:pt x="0" y="5"/>
                  </a:lnTo>
                  <a:lnTo>
                    <a:pt x="5" y="15"/>
                  </a:lnTo>
                  <a:lnTo>
                    <a:pt x="10" y="17"/>
                  </a:lnTo>
                  <a:lnTo>
                    <a:pt x="10" y="22"/>
                  </a:lnTo>
                  <a:lnTo>
                    <a:pt x="10" y="24"/>
                  </a:lnTo>
                  <a:lnTo>
                    <a:pt x="15" y="27"/>
                  </a:lnTo>
                  <a:lnTo>
                    <a:pt x="23" y="34"/>
                  </a:lnTo>
                  <a:lnTo>
                    <a:pt x="28" y="37"/>
                  </a:lnTo>
                  <a:lnTo>
                    <a:pt x="30" y="39"/>
                  </a:lnTo>
                  <a:lnTo>
                    <a:pt x="30" y="44"/>
                  </a:lnTo>
                  <a:lnTo>
                    <a:pt x="33" y="47"/>
                  </a:lnTo>
                  <a:lnTo>
                    <a:pt x="35" y="49"/>
                  </a:lnTo>
                  <a:lnTo>
                    <a:pt x="38" y="54"/>
                  </a:lnTo>
                  <a:lnTo>
                    <a:pt x="38" y="57"/>
                  </a:lnTo>
                  <a:lnTo>
                    <a:pt x="40" y="57"/>
                  </a:lnTo>
                  <a:lnTo>
                    <a:pt x="43" y="57"/>
                  </a:lnTo>
                  <a:lnTo>
                    <a:pt x="45" y="57"/>
                  </a:lnTo>
                  <a:lnTo>
                    <a:pt x="48" y="62"/>
                  </a:lnTo>
                  <a:lnTo>
                    <a:pt x="48" y="54"/>
                  </a:lnTo>
                  <a:lnTo>
                    <a:pt x="48" y="49"/>
                  </a:lnTo>
                  <a:lnTo>
                    <a:pt x="48" y="44"/>
                  </a:lnTo>
                  <a:lnTo>
                    <a:pt x="50" y="4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400" name="Freeform 320"/>
            <p:cNvSpPr>
              <a:spLocks/>
            </p:cNvSpPr>
            <p:nvPr/>
          </p:nvSpPr>
          <p:spPr bwMode="auto">
            <a:xfrm>
              <a:off x="4443109" y="2029931"/>
              <a:ext cx="91223" cy="86224"/>
            </a:xfrm>
            <a:custGeom>
              <a:avLst/>
              <a:gdLst>
                <a:gd name="T0" fmla="*/ 79375 w 65"/>
                <a:gd name="T1" fmla="*/ 69850 h 62"/>
                <a:gd name="T2" fmla="*/ 92075 w 65"/>
                <a:gd name="T3" fmla="*/ 61913 h 62"/>
                <a:gd name="T4" fmla="*/ 103188 w 65"/>
                <a:gd name="T5" fmla="*/ 61913 h 62"/>
                <a:gd name="T6" fmla="*/ 103188 w 65"/>
                <a:gd name="T7" fmla="*/ 58738 h 62"/>
                <a:gd name="T8" fmla="*/ 100013 w 65"/>
                <a:gd name="T9" fmla="*/ 46038 h 62"/>
                <a:gd name="T10" fmla="*/ 100013 w 65"/>
                <a:gd name="T11" fmla="*/ 30163 h 62"/>
                <a:gd name="T12" fmla="*/ 100013 w 65"/>
                <a:gd name="T13" fmla="*/ 26988 h 62"/>
                <a:gd name="T14" fmla="*/ 95250 w 65"/>
                <a:gd name="T15" fmla="*/ 19050 h 62"/>
                <a:gd name="T16" fmla="*/ 95250 w 65"/>
                <a:gd name="T17" fmla="*/ 15875 h 62"/>
                <a:gd name="T18" fmla="*/ 87313 w 65"/>
                <a:gd name="T19" fmla="*/ 11113 h 62"/>
                <a:gd name="T20" fmla="*/ 79375 w 65"/>
                <a:gd name="T21" fmla="*/ 11113 h 62"/>
                <a:gd name="T22" fmla="*/ 71438 w 65"/>
                <a:gd name="T23" fmla="*/ 3175 h 62"/>
                <a:gd name="T24" fmla="*/ 60325 w 65"/>
                <a:gd name="T25" fmla="*/ 3175 h 62"/>
                <a:gd name="T26" fmla="*/ 47625 w 65"/>
                <a:gd name="T27" fmla="*/ 0 h 62"/>
                <a:gd name="T28" fmla="*/ 31750 w 65"/>
                <a:gd name="T29" fmla="*/ 0 h 62"/>
                <a:gd name="T30" fmla="*/ 28575 w 65"/>
                <a:gd name="T31" fmla="*/ 3175 h 62"/>
                <a:gd name="T32" fmla="*/ 15875 w 65"/>
                <a:gd name="T33" fmla="*/ 11113 h 62"/>
                <a:gd name="T34" fmla="*/ 12700 w 65"/>
                <a:gd name="T35" fmla="*/ 11113 h 62"/>
                <a:gd name="T36" fmla="*/ 7938 w 65"/>
                <a:gd name="T37" fmla="*/ 7938 h 62"/>
                <a:gd name="T38" fmla="*/ 7938 w 65"/>
                <a:gd name="T39" fmla="*/ 3175 h 62"/>
                <a:gd name="T40" fmla="*/ 4763 w 65"/>
                <a:gd name="T41" fmla="*/ 3175 h 62"/>
                <a:gd name="T42" fmla="*/ 0 w 65"/>
                <a:gd name="T43" fmla="*/ 7938 h 62"/>
                <a:gd name="T44" fmla="*/ 7938 w 65"/>
                <a:gd name="T45" fmla="*/ 23813 h 62"/>
                <a:gd name="T46" fmla="*/ 15875 w 65"/>
                <a:gd name="T47" fmla="*/ 26988 h 62"/>
                <a:gd name="T48" fmla="*/ 15875 w 65"/>
                <a:gd name="T49" fmla="*/ 34925 h 62"/>
                <a:gd name="T50" fmla="*/ 15875 w 65"/>
                <a:gd name="T51" fmla="*/ 38100 h 62"/>
                <a:gd name="T52" fmla="*/ 23813 w 65"/>
                <a:gd name="T53" fmla="*/ 42863 h 62"/>
                <a:gd name="T54" fmla="*/ 36513 w 65"/>
                <a:gd name="T55" fmla="*/ 53975 h 62"/>
                <a:gd name="T56" fmla="*/ 44450 w 65"/>
                <a:gd name="T57" fmla="*/ 58738 h 62"/>
                <a:gd name="T58" fmla="*/ 47625 w 65"/>
                <a:gd name="T59" fmla="*/ 61913 h 62"/>
                <a:gd name="T60" fmla="*/ 47625 w 65"/>
                <a:gd name="T61" fmla="*/ 69850 h 62"/>
                <a:gd name="T62" fmla="*/ 52388 w 65"/>
                <a:gd name="T63" fmla="*/ 74613 h 62"/>
                <a:gd name="T64" fmla="*/ 55563 w 65"/>
                <a:gd name="T65" fmla="*/ 77788 h 62"/>
                <a:gd name="T66" fmla="*/ 60325 w 65"/>
                <a:gd name="T67" fmla="*/ 85725 h 62"/>
                <a:gd name="T68" fmla="*/ 60325 w 65"/>
                <a:gd name="T69" fmla="*/ 90488 h 62"/>
                <a:gd name="T70" fmla="*/ 63500 w 65"/>
                <a:gd name="T71" fmla="*/ 90488 h 62"/>
                <a:gd name="T72" fmla="*/ 68263 w 65"/>
                <a:gd name="T73" fmla="*/ 90488 h 62"/>
                <a:gd name="T74" fmla="*/ 71438 w 65"/>
                <a:gd name="T75" fmla="*/ 90488 h 62"/>
                <a:gd name="T76" fmla="*/ 76200 w 65"/>
                <a:gd name="T77" fmla="*/ 98425 h 62"/>
                <a:gd name="T78" fmla="*/ 76200 w 65"/>
                <a:gd name="T79" fmla="*/ 85725 h 62"/>
                <a:gd name="T80" fmla="*/ 76200 w 65"/>
                <a:gd name="T81" fmla="*/ 77788 h 62"/>
                <a:gd name="T82" fmla="*/ 79375 w 65"/>
                <a:gd name="T83" fmla="*/ 69850 h 6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65" h="62">
                  <a:moveTo>
                    <a:pt x="50" y="44"/>
                  </a:moveTo>
                  <a:lnTo>
                    <a:pt x="58" y="39"/>
                  </a:lnTo>
                  <a:lnTo>
                    <a:pt x="65" y="39"/>
                  </a:lnTo>
                  <a:lnTo>
                    <a:pt x="65" y="37"/>
                  </a:lnTo>
                  <a:lnTo>
                    <a:pt x="63" y="29"/>
                  </a:lnTo>
                  <a:lnTo>
                    <a:pt x="63" y="19"/>
                  </a:lnTo>
                  <a:lnTo>
                    <a:pt x="63" y="17"/>
                  </a:lnTo>
                  <a:lnTo>
                    <a:pt x="60" y="12"/>
                  </a:lnTo>
                  <a:lnTo>
                    <a:pt x="60" y="10"/>
                  </a:lnTo>
                  <a:lnTo>
                    <a:pt x="55" y="7"/>
                  </a:lnTo>
                  <a:lnTo>
                    <a:pt x="50" y="7"/>
                  </a:lnTo>
                  <a:lnTo>
                    <a:pt x="45" y="2"/>
                  </a:lnTo>
                  <a:lnTo>
                    <a:pt x="38" y="2"/>
                  </a:lnTo>
                  <a:lnTo>
                    <a:pt x="30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0" y="7"/>
                  </a:lnTo>
                  <a:lnTo>
                    <a:pt x="8" y="7"/>
                  </a:lnTo>
                  <a:lnTo>
                    <a:pt x="5" y="5"/>
                  </a:lnTo>
                  <a:lnTo>
                    <a:pt x="5" y="2"/>
                  </a:lnTo>
                  <a:lnTo>
                    <a:pt x="3" y="2"/>
                  </a:lnTo>
                  <a:lnTo>
                    <a:pt x="0" y="5"/>
                  </a:lnTo>
                  <a:lnTo>
                    <a:pt x="5" y="15"/>
                  </a:lnTo>
                  <a:lnTo>
                    <a:pt x="10" y="17"/>
                  </a:lnTo>
                  <a:lnTo>
                    <a:pt x="10" y="22"/>
                  </a:lnTo>
                  <a:lnTo>
                    <a:pt x="10" y="24"/>
                  </a:lnTo>
                  <a:lnTo>
                    <a:pt x="15" y="27"/>
                  </a:lnTo>
                  <a:lnTo>
                    <a:pt x="23" y="34"/>
                  </a:lnTo>
                  <a:lnTo>
                    <a:pt x="28" y="37"/>
                  </a:lnTo>
                  <a:lnTo>
                    <a:pt x="30" y="39"/>
                  </a:lnTo>
                  <a:lnTo>
                    <a:pt x="30" y="44"/>
                  </a:lnTo>
                  <a:lnTo>
                    <a:pt x="33" y="47"/>
                  </a:lnTo>
                  <a:lnTo>
                    <a:pt x="35" y="49"/>
                  </a:lnTo>
                  <a:lnTo>
                    <a:pt x="38" y="54"/>
                  </a:lnTo>
                  <a:lnTo>
                    <a:pt x="38" y="57"/>
                  </a:lnTo>
                  <a:lnTo>
                    <a:pt x="40" y="57"/>
                  </a:lnTo>
                  <a:lnTo>
                    <a:pt x="43" y="57"/>
                  </a:lnTo>
                  <a:lnTo>
                    <a:pt x="45" y="57"/>
                  </a:lnTo>
                  <a:lnTo>
                    <a:pt x="48" y="62"/>
                  </a:lnTo>
                  <a:lnTo>
                    <a:pt x="48" y="54"/>
                  </a:lnTo>
                  <a:lnTo>
                    <a:pt x="48" y="49"/>
                  </a:lnTo>
                  <a:lnTo>
                    <a:pt x="50" y="4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401" name="Freeform 321"/>
            <p:cNvSpPr>
              <a:spLocks/>
            </p:cNvSpPr>
            <p:nvPr/>
          </p:nvSpPr>
          <p:spPr bwMode="auto">
            <a:xfrm>
              <a:off x="4408183" y="1990986"/>
              <a:ext cx="123347" cy="105137"/>
            </a:xfrm>
            <a:custGeom>
              <a:avLst/>
              <a:gdLst>
                <a:gd name="T0" fmla="*/ 134938 w 100"/>
                <a:gd name="T1" fmla="*/ 142875 h 105"/>
                <a:gd name="T2" fmla="*/ 130175 w 100"/>
                <a:gd name="T3" fmla="*/ 134938 h 105"/>
                <a:gd name="T4" fmla="*/ 127000 w 100"/>
                <a:gd name="T5" fmla="*/ 134938 h 105"/>
                <a:gd name="T6" fmla="*/ 122238 w 100"/>
                <a:gd name="T7" fmla="*/ 134938 h 105"/>
                <a:gd name="T8" fmla="*/ 119063 w 100"/>
                <a:gd name="T9" fmla="*/ 134938 h 105"/>
                <a:gd name="T10" fmla="*/ 119063 w 100"/>
                <a:gd name="T11" fmla="*/ 130175 h 105"/>
                <a:gd name="T12" fmla="*/ 114300 w 100"/>
                <a:gd name="T13" fmla="*/ 122238 h 105"/>
                <a:gd name="T14" fmla="*/ 111125 w 100"/>
                <a:gd name="T15" fmla="*/ 119063 h 105"/>
                <a:gd name="T16" fmla="*/ 106363 w 100"/>
                <a:gd name="T17" fmla="*/ 114300 h 105"/>
                <a:gd name="T18" fmla="*/ 106363 w 100"/>
                <a:gd name="T19" fmla="*/ 106363 h 105"/>
                <a:gd name="T20" fmla="*/ 103188 w 100"/>
                <a:gd name="T21" fmla="*/ 103188 h 105"/>
                <a:gd name="T22" fmla="*/ 95250 w 100"/>
                <a:gd name="T23" fmla="*/ 98425 h 105"/>
                <a:gd name="T24" fmla="*/ 82550 w 100"/>
                <a:gd name="T25" fmla="*/ 87313 h 105"/>
                <a:gd name="T26" fmla="*/ 74613 w 100"/>
                <a:gd name="T27" fmla="*/ 82550 h 105"/>
                <a:gd name="T28" fmla="*/ 74613 w 100"/>
                <a:gd name="T29" fmla="*/ 79375 h 105"/>
                <a:gd name="T30" fmla="*/ 74613 w 100"/>
                <a:gd name="T31" fmla="*/ 71438 h 105"/>
                <a:gd name="T32" fmla="*/ 66675 w 100"/>
                <a:gd name="T33" fmla="*/ 68263 h 105"/>
                <a:gd name="T34" fmla="*/ 58738 w 100"/>
                <a:gd name="T35" fmla="*/ 52388 h 105"/>
                <a:gd name="T36" fmla="*/ 63500 w 100"/>
                <a:gd name="T37" fmla="*/ 47625 h 105"/>
                <a:gd name="T38" fmla="*/ 66675 w 100"/>
                <a:gd name="T39" fmla="*/ 47625 h 105"/>
                <a:gd name="T40" fmla="*/ 66675 w 100"/>
                <a:gd name="T41" fmla="*/ 52388 h 105"/>
                <a:gd name="T42" fmla="*/ 71438 w 100"/>
                <a:gd name="T43" fmla="*/ 55563 h 105"/>
                <a:gd name="T44" fmla="*/ 74613 w 100"/>
                <a:gd name="T45" fmla="*/ 55563 h 105"/>
                <a:gd name="T46" fmla="*/ 87313 w 100"/>
                <a:gd name="T47" fmla="*/ 47625 h 105"/>
                <a:gd name="T48" fmla="*/ 90488 w 100"/>
                <a:gd name="T49" fmla="*/ 44450 h 105"/>
                <a:gd name="T50" fmla="*/ 106363 w 100"/>
                <a:gd name="T51" fmla="*/ 44450 h 105"/>
                <a:gd name="T52" fmla="*/ 119063 w 100"/>
                <a:gd name="T53" fmla="*/ 47625 h 105"/>
                <a:gd name="T54" fmla="*/ 130175 w 100"/>
                <a:gd name="T55" fmla="*/ 47625 h 105"/>
                <a:gd name="T56" fmla="*/ 138113 w 100"/>
                <a:gd name="T57" fmla="*/ 55563 h 105"/>
                <a:gd name="T58" fmla="*/ 146050 w 100"/>
                <a:gd name="T59" fmla="*/ 55563 h 105"/>
                <a:gd name="T60" fmla="*/ 150813 w 100"/>
                <a:gd name="T61" fmla="*/ 60325 h 105"/>
                <a:gd name="T62" fmla="*/ 153988 w 100"/>
                <a:gd name="T63" fmla="*/ 63500 h 105"/>
                <a:gd name="T64" fmla="*/ 153988 w 100"/>
                <a:gd name="T65" fmla="*/ 60325 h 105"/>
                <a:gd name="T66" fmla="*/ 153988 w 100"/>
                <a:gd name="T67" fmla="*/ 52388 h 105"/>
                <a:gd name="T68" fmla="*/ 150813 w 100"/>
                <a:gd name="T69" fmla="*/ 47625 h 105"/>
                <a:gd name="T70" fmla="*/ 158750 w 100"/>
                <a:gd name="T71" fmla="*/ 44450 h 105"/>
                <a:gd name="T72" fmla="*/ 158750 w 100"/>
                <a:gd name="T73" fmla="*/ 39688 h 105"/>
                <a:gd name="T74" fmla="*/ 153988 w 100"/>
                <a:gd name="T75" fmla="*/ 39688 h 105"/>
                <a:gd name="T76" fmla="*/ 150813 w 100"/>
                <a:gd name="T77" fmla="*/ 36513 h 105"/>
                <a:gd name="T78" fmla="*/ 150813 w 100"/>
                <a:gd name="T79" fmla="*/ 31750 h 105"/>
                <a:gd name="T80" fmla="*/ 150813 w 100"/>
                <a:gd name="T81" fmla="*/ 23813 h 105"/>
                <a:gd name="T82" fmla="*/ 146050 w 100"/>
                <a:gd name="T83" fmla="*/ 28575 h 105"/>
                <a:gd name="T84" fmla="*/ 114300 w 100"/>
                <a:gd name="T85" fmla="*/ 20638 h 105"/>
                <a:gd name="T86" fmla="*/ 82550 w 100"/>
                <a:gd name="T87" fmla="*/ 4763 h 105"/>
                <a:gd name="T88" fmla="*/ 71438 w 100"/>
                <a:gd name="T89" fmla="*/ 0 h 105"/>
                <a:gd name="T90" fmla="*/ 42863 w 100"/>
                <a:gd name="T91" fmla="*/ 12700 h 105"/>
                <a:gd name="T92" fmla="*/ 0 w 100"/>
                <a:gd name="T93" fmla="*/ 0 h 105"/>
                <a:gd name="T94" fmla="*/ 4763 w 100"/>
                <a:gd name="T95" fmla="*/ 23813 h 105"/>
                <a:gd name="T96" fmla="*/ 23813 w 100"/>
                <a:gd name="T97" fmla="*/ 36513 h 105"/>
                <a:gd name="T98" fmla="*/ 31750 w 100"/>
                <a:gd name="T99" fmla="*/ 44450 h 105"/>
                <a:gd name="T100" fmla="*/ 39688 w 100"/>
                <a:gd name="T101" fmla="*/ 74613 h 105"/>
                <a:gd name="T102" fmla="*/ 63500 w 100"/>
                <a:gd name="T103" fmla="*/ 90488 h 105"/>
                <a:gd name="T104" fmla="*/ 63500 w 100"/>
                <a:gd name="T105" fmla="*/ 111125 h 105"/>
                <a:gd name="T106" fmla="*/ 95250 w 100"/>
                <a:gd name="T107" fmla="*/ 122238 h 105"/>
                <a:gd name="T108" fmla="*/ 114300 w 100"/>
                <a:gd name="T109" fmla="*/ 134938 h 105"/>
                <a:gd name="T110" fmla="*/ 130175 w 100"/>
                <a:gd name="T111" fmla="*/ 158750 h 105"/>
                <a:gd name="T112" fmla="*/ 138113 w 100"/>
                <a:gd name="T113" fmla="*/ 166688 h 105"/>
                <a:gd name="T114" fmla="*/ 142875 w 100"/>
                <a:gd name="T115" fmla="*/ 161925 h 105"/>
                <a:gd name="T116" fmla="*/ 134938 w 100"/>
                <a:gd name="T117" fmla="*/ 142875 h 10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00" h="105">
                  <a:moveTo>
                    <a:pt x="85" y="90"/>
                  </a:moveTo>
                  <a:lnTo>
                    <a:pt x="82" y="85"/>
                  </a:lnTo>
                  <a:lnTo>
                    <a:pt x="80" y="85"/>
                  </a:lnTo>
                  <a:lnTo>
                    <a:pt x="77" y="85"/>
                  </a:lnTo>
                  <a:lnTo>
                    <a:pt x="75" y="85"/>
                  </a:lnTo>
                  <a:lnTo>
                    <a:pt x="75" y="82"/>
                  </a:lnTo>
                  <a:lnTo>
                    <a:pt x="72" y="77"/>
                  </a:lnTo>
                  <a:lnTo>
                    <a:pt x="70" y="75"/>
                  </a:lnTo>
                  <a:lnTo>
                    <a:pt x="67" y="72"/>
                  </a:lnTo>
                  <a:lnTo>
                    <a:pt x="67" y="67"/>
                  </a:lnTo>
                  <a:lnTo>
                    <a:pt x="65" y="65"/>
                  </a:lnTo>
                  <a:lnTo>
                    <a:pt x="60" y="62"/>
                  </a:lnTo>
                  <a:lnTo>
                    <a:pt x="52" y="55"/>
                  </a:lnTo>
                  <a:lnTo>
                    <a:pt x="47" y="52"/>
                  </a:lnTo>
                  <a:lnTo>
                    <a:pt x="47" y="50"/>
                  </a:lnTo>
                  <a:lnTo>
                    <a:pt x="47" y="45"/>
                  </a:lnTo>
                  <a:lnTo>
                    <a:pt x="42" y="43"/>
                  </a:lnTo>
                  <a:lnTo>
                    <a:pt x="37" y="33"/>
                  </a:lnTo>
                  <a:lnTo>
                    <a:pt x="40" y="30"/>
                  </a:lnTo>
                  <a:lnTo>
                    <a:pt x="42" y="30"/>
                  </a:lnTo>
                  <a:lnTo>
                    <a:pt x="42" y="33"/>
                  </a:lnTo>
                  <a:lnTo>
                    <a:pt x="45" y="35"/>
                  </a:lnTo>
                  <a:lnTo>
                    <a:pt x="47" y="35"/>
                  </a:lnTo>
                  <a:lnTo>
                    <a:pt x="55" y="30"/>
                  </a:lnTo>
                  <a:lnTo>
                    <a:pt x="57" y="28"/>
                  </a:lnTo>
                  <a:lnTo>
                    <a:pt x="67" y="28"/>
                  </a:lnTo>
                  <a:lnTo>
                    <a:pt x="75" y="30"/>
                  </a:lnTo>
                  <a:lnTo>
                    <a:pt x="82" y="30"/>
                  </a:lnTo>
                  <a:lnTo>
                    <a:pt x="87" y="35"/>
                  </a:lnTo>
                  <a:lnTo>
                    <a:pt x="92" y="35"/>
                  </a:lnTo>
                  <a:lnTo>
                    <a:pt x="95" y="38"/>
                  </a:lnTo>
                  <a:lnTo>
                    <a:pt x="97" y="40"/>
                  </a:lnTo>
                  <a:lnTo>
                    <a:pt x="97" y="38"/>
                  </a:lnTo>
                  <a:lnTo>
                    <a:pt x="97" y="33"/>
                  </a:lnTo>
                  <a:lnTo>
                    <a:pt x="95" y="30"/>
                  </a:lnTo>
                  <a:lnTo>
                    <a:pt x="100" y="28"/>
                  </a:lnTo>
                  <a:lnTo>
                    <a:pt x="100" y="25"/>
                  </a:lnTo>
                  <a:lnTo>
                    <a:pt x="97" y="25"/>
                  </a:lnTo>
                  <a:lnTo>
                    <a:pt x="95" y="23"/>
                  </a:lnTo>
                  <a:lnTo>
                    <a:pt x="95" y="20"/>
                  </a:lnTo>
                  <a:lnTo>
                    <a:pt x="95" y="15"/>
                  </a:lnTo>
                  <a:lnTo>
                    <a:pt x="92" y="18"/>
                  </a:lnTo>
                  <a:lnTo>
                    <a:pt x="72" y="13"/>
                  </a:lnTo>
                  <a:lnTo>
                    <a:pt x="52" y="3"/>
                  </a:lnTo>
                  <a:lnTo>
                    <a:pt x="45" y="0"/>
                  </a:lnTo>
                  <a:lnTo>
                    <a:pt x="27" y="8"/>
                  </a:lnTo>
                  <a:lnTo>
                    <a:pt x="0" y="0"/>
                  </a:lnTo>
                  <a:lnTo>
                    <a:pt x="3" y="15"/>
                  </a:lnTo>
                  <a:lnTo>
                    <a:pt x="15" y="23"/>
                  </a:lnTo>
                  <a:lnTo>
                    <a:pt x="20" y="28"/>
                  </a:lnTo>
                  <a:lnTo>
                    <a:pt x="25" y="47"/>
                  </a:lnTo>
                  <a:lnTo>
                    <a:pt x="40" y="57"/>
                  </a:lnTo>
                  <a:lnTo>
                    <a:pt x="40" y="70"/>
                  </a:lnTo>
                  <a:lnTo>
                    <a:pt x="60" y="77"/>
                  </a:lnTo>
                  <a:lnTo>
                    <a:pt x="72" y="85"/>
                  </a:lnTo>
                  <a:lnTo>
                    <a:pt x="82" y="100"/>
                  </a:lnTo>
                  <a:lnTo>
                    <a:pt x="87" y="105"/>
                  </a:lnTo>
                  <a:lnTo>
                    <a:pt x="90" y="102"/>
                  </a:lnTo>
                  <a:lnTo>
                    <a:pt x="85" y="9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402" name="Freeform 322"/>
            <p:cNvSpPr>
              <a:spLocks/>
            </p:cNvSpPr>
            <p:nvPr/>
          </p:nvSpPr>
          <p:spPr bwMode="auto">
            <a:xfrm>
              <a:off x="4510476" y="2084163"/>
              <a:ext cx="51930" cy="62579"/>
            </a:xfrm>
            <a:custGeom>
              <a:avLst/>
              <a:gdLst>
                <a:gd name="T0" fmla="*/ 58738 w 37"/>
                <a:gd name="T1" fmla="*/ 28575 h 45"/>
                <a:gd name="T2" fmla="*/ 58738 w 37"/>
                <a:gd name="T3" fmla="*/ 23812 h 45"/>
                <a:gd name="T4" fmla="*/ 46038 w 37"/>
                <a:gd name="T5" fmla="*/ 23812 h 45"/>
                <a:gd name="T6" fmla="*/ 34925 w 37"/>
                <a:gd name="T7" fmla="*/ 15875 h 45"/>
                <a:gd name="T8" fmla="*/ 23813 w 37"/>
                <a:gd name="T9" fmla="*/ 7937 h 45"/>
                <a:gd name="T10" fmla="*/ 15875 w 37"/>
                <a:gd name="T11" fmla="*/ 0 h 45"/>
                <a:gd name="T12" fmla="*/ 3175 w 37"/>
                <a:gd name="T13" fmla="*/ 7937 h 45"/>
                <a:gd name="T14" fmla="*/ 0 w 37"/>
                <a:gd name="T15" fmla="*/ 15875 h 45"/>
                <a:gd name="T16" fmla="*/ 0 w 37"/>
                <a:gd name="T17" fmla="*/ 23812 h 45"/>
                <a:gd name="T18" fmla="*/ 0 w 37"/>
                <a:gd name="T19" fmla="*/ 36512 h 45"/>
                <a:gd name="T20" fmla="*/ 7938 w 37"/>
                <a:gd name="T21" fmla="*/ 55562 h 45"/>
                <a:gd name="T22" fmla="*/ 3175 w 37"/>
                <a:gd name="T23" fmla="*/ 60325 h 45"/>
                <a:gd name="T24" fmla="*/ 19050 w 37"/>
                <a:gd name="T25" fmla="*/ 68262 h 45"/>
                <a:gd name="T26" fmla="*/ 26988 w 37"/>
                <a:gd name="T27" fmla="*/ 71437 h 45"/>
                <a:gd name="T28" fmla="*/ 26988 w 37"/>
                <a:gd name="T29" fmla="*/ 47625 h 45"/>
                <a:gd name="T30" fmla="*/ 30163 w 37"/>
                <a:gd name="T31" fmla="*/ 31750 h 45"/>
                <a:gd name="T32" fmla="*/ 38100 w 37"/>
                <a:gd name="T33" fmla="*/ 36512 h 45"/>
                <a:gd name="T34" fmla="*/ 46038 w 37"/>
                <a:gd name="T35" fmla="*/ 36512 h 45"/>
                <a:gd name="T36" fmla="*/ 50800 w 37"/>
                <a:gd name="T37" fmla="*/ 39687 h 45"/>
                <a:gd name="T38" fmla="*/ 53975 w 37"/>
                <a:gd name="T39" fmla="*/ 31750 h 45"/>
                <a:gd name="T40" fmla="*/ 53975 w 37"/>
                <a:gd name="T41" fmla="*/ 28575 h 45"/>
                <a:gd name="T42" fmla="*/ 58738 w 37"/>
                <a:gd name="T43" fmla="*/ 28575 h 45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37" h="45">
                  <a:moveTo>
                    <a:pt x="37" y="18"/>
                  </a:moveTo>
                  <a:lnTo>
                    <a:pt x="37" y="15"/>
                  </a:lnTo>
                  <a:lnTo>
                    <a:pt x="29" y="15"/>
                  </a:lnTo>
                  <a:lnTo>
                    <a:pt x="22" y="10"/>
                  </a:lnTo>
                  <a:lnTo>
                    <a:pt x="15" y="5"/>
                  </a:lnTo>
                  <a:lnTo>
                    <a:pt x="10" y="0"/>
                  </a:lnTo>
                  <a:lnTo>
                    <a:pt x="2" y="5"/>
                  </a:lnTo>
                  <a:lnTo>
                    <a:pt x="0" y="10"/>
                  </a:lnTo>
                  <a:lnTo>
                    <a:pt x="0" y="15"/>
                  </a:lnTo>
                  <a:lnTo>
                    <a:pt x="0" y="23"/>
                  </a:lnTo>
                  <a:lnTo>
                    <a:pt x="5" y="35"/>
                  </a:lnTo>
                  <a:lnTo>
                    <a:pt x="2" y="38"/>
                  </a:lnTo>
                  <a:lnTo>
                    <a:pt x="12" y="43"/>
                  </a:lnTo>
                  <a:lnTo>
                    <a:pt x="17" y="45"/>
                  </a:lnTo>
                  <a:lnTo>
                    <a:pt x="17" y="30"/>
                  </a:lnTo>
                  <a:lnTo>
                    <a:pt x="19" y="20"/>
                  </a:lnTo>
                  <a:lnTo>
                    <a:pt x="24" y="23"/>
                  </a:lnTo>
                  <a:lnTo>
                    <a:pt x="29" y="23"/>
                  </a:lnTo>
                  <a:lnTo>
                    <a:pt x="32" y="25"/>
                  </a:lnTo>
                  <a:lnTo>
                    <a:pt x="34" y="20"/>
                  </a:lnTo>
                  <a:lnTo>
                    <a:pt x="34" y="18"/>
                  </a:lnTo>
                  <a:lnTo>
                    <a:pt x="37" y="1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403" name="Freeform 323"/>
            <p:cNvSpPr>
              <a:spLocks/>
            </p:cNvSpPr>
            <p:nvPr/>
          </p:nvSpPr>
          <p:spPr bwMode="auto">
            <a:xfrm>
              <a:off x="4510476" y="2084163"/>
              <a:ext cx="94023" cy="87608"/>
            </a:xfrm>
            <a:custGeom>
              <a:avLst/>
              <a:gdLst>
                <a:gd name="T0" fmla="*/ 58738 w 37"/>
                <a:gd name="T1" fmla="*/ 28575 h 45"/>
                <a:gd name="T2" fmla="*/ 58738 w 37"/>
                <a:gd name="T3" fmla="*/ 23812 h 45"/>
                <a:gd name="T4" fmla="*/ 46038 w 37"/>
                <a:gd name="T5" fmla="*/ 23812 h 45"/>
                <a:gd name="T6" fmla="*/ 34925 w 37"/>
                <a:gd name="T7" fmla="*/ 15875 h 45"/>
                <a:gd name="T8" fmla="*/ 23813 w 37"/>
                <a:gd name="T9" fmla="*/ 7937 h 45"/>
                <a:gd name="T10" fmla="*/ 15875 w 37"/>
                <a:gd name="T11" fmla="*/ 0 h 45"/>
                <a:gd name="T12" fmla="*/ 3175 w 37"/>
                <a:gd name="T13" fmla="*/ 7937 h 45"/>
                <a:gd name="T14" fmla="*/ 0 w 37"/>
                <a:gd name="T15" fmla="*/ 15875 h 45"/>
                <a:gd name="T16" fmla="*/ 0 w 37"/>
                <a:gd name="T17" fmla="*/ 23812 h 45"/>
                <a:gd name="T18" fmla="*/ 0 w 37"/>
                <a:gd name="T19" fmla="*/ 36512 h 45"/>
                <a:gd name="T20" fmla="*/ 7938 w 37"/>
                <a:gd name="T21" fmla="*/ 55562 h 45"/>
                <a:gd name="T22" fmla="*/ 3175 w 37"/>
                <a:gd name="T23" fmla="*/ 60325 h 45"/>
                <a:gd name="T24" fmla="*/ 19050 w 37"/>
                <a:gd name="T25" fmla="*/ 68262 h 45"/>
                <a:gd name="T26" fmla="*/ 26988 w 37"/>
                <a:gd name="T27" fmla="*/ 71437 h 45"/>
                <a:gd name="T28" fmla="*/ 26988 w 37"/>
                <a:gd name="T29" fmla="*/ 47625 h 45"/>
                <a:gd name="T30" fmla="*/ 30163 w 37"/>
                <a:gd name="T31" fmla="*/ 31750 h 45"/>
                <a:gd name="T32" fmla="*/ 38100 w 37"/>
                <a:gd name="T33" fmla="*/ 36512 h 45"/>
                <a:gd name="T34" fmla="*/ 46038 w 37"/>
                <a:gd name="T35" fmla="*/ 36512 h 45"/>
                <a:gd name="T36" fmla="*/ 50800 w 37"/>
                <a:gd name="T37" fmla="*/ 39687 h 45"/>
                <a:gd name="T38" fmla="*/ 53975 w 37"/>
                <a:gd name="T39" fmla="*/ 31750 h 45"/>
                <a:gd name="T40" fmla="*/ 58738 w 37"/>
                <a:gd name="T41" fmla="*/ 28575 h 4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7" h="45">
                  <a:moveTo>
                    <a:pt x="37" y="18"/>
                  </a:moveTo>
                  <a:lnTo>
                    <a:pt x="37" y="15"/>
                  </a:lnTo>
                  <a:lnTo>
                    <a:pt x="29" y="15"/>
                  </a:lnTo>
                  <a:lnTo>
                    <a:pt x="22" y="10"/>
                  </a:lnTo>
                  <a:lnTo>
                    <a:pt x="15" y="5"/>
                  </a:lnTo>
                  <a:lnTo>
                    <a:pt x="10" y="0"/>
                  </a:lnTo>
                  <a:lnTo>
                    <a:pt x="2" y="5"/>
                  </a:lnTo>
                  <a:lnTo>
                    <a:pt x="0" y="10"/>
                  </a:lnTo>
                  <a:lnTo>
                    <a:pt x="0" y="15"/>
                  </a:lnTo>
                  <a:lnTo>
                    <a:pt x="0" y="23"/>
                  </a:lnTo>
                  <a:lnTo>
                    <a:pt x="5" y="35"/>
                  </a:lnTo>
                  <a:lnTo>
                    <a:pt x="2" y="38"/>
                  </a:lnTo>
                  <a:lnTo>
                    <a:pt x="12" y="43"/>
                  </a:lnTo>
                  <a:lnTo>
                    <a:pt x="17" y="45"/>
                  </a:lnTo>
                  <a:lnTo>
                    <a:pt x="17" y="30"/>
                  </a:lnTo>
                  <a:lnTo>
                    <a:pt x="19" y="20"/>
                  </a:lnTo>
                  <a:lnTo>
                    <a:pt x="24" y="23"/>
                  </a:lnTo>
                  <a:lnTo>
                    <a:pt x="29" y="23"/>
                  </a:lnTo>
                  <a:lnTo>
                    <a:pt x="32" y="25"/>
                  </a:lnTo>
                  <a:lnTo>
                    <a:pt x="34" y="20"/>
                  </a:lnTo>
                  <a:lnTo>
                    <a:pt x="37" y="1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404" name="Freeform 324"/>
            <p:cNvSpPr>
              <a:spLocks/>
            </p:cNvSpPr>
            <p:nvPr/>
          </p:nvSpPr>
          <p:spPr bwMode="auto">
            <a:xfrm>
              <a:off x="4524505" y="2002111"/>
              <a:ext cx="101051" cy="123768"/>
            </a:xfrm>
            <a:custGeom>
              <a:avLst/>
              <a:gdLst>
                <a:gd name="T0" fmla="*/ 82550 w 72"/>
                <a:gd name="T1" fmla="*/ 133350 h 89"/>
                <a:gd name="T2" fmla="*/ 90488 w 72"/>
                <a:gd name="T3" fmla="*/ 133350 h 89"/>
                <a:gd name="T4" fmla="*/ 101600 w 72"/>
                <a:gd name="T5" fmla="*/ 138113 h 89"/>
                <a:gd name="T6" fmla="*/ 106363 w 72"/>
                <a:gd name="T7" fmla="*/ 141288 h 89"/>
                <a:gd name="T8" fmla="*/ 106363 w 72"/>
                <a:gd name="T9" fmla="*/ 138113 h 89"/>
                <a:gd name="T10" fmla="*/ 90488 w 72"/>
                <a:gd name="T11" fmla="*/ 109538 h 89"/>
                <a:gd name="T12" fmla="*/ 90488 w 72"/>
                <a:gd name="T13" fmla="*/ 93663 h 89"/>
                <a:gd name="T14" fmla="*/ 114300 w 72"/>
                <a:gd name="T15" fmla="*/ 74613 h 89"/>
                <a:gd name="T16" fmla="*/ 98425 w 72"/>
                <a:gd name="T17" fmla="*/ 61913 h 89"/>
                <a:gd name="T18" fmla="*/ 69850 w 72"/>
                <a:gd name="T19" fmla="*/ 47625 h 89"/>
                <a:gd name="T20" fmla="*/ 42863 w 72"/>
                <a:gd name="T21" fmla="*/ 26988 h 89"/>
                <a:gd name="T22" fmla="*/ 34925 w 72"/>
                <a:gd name="T23" fmla="*/ 3175 h 89"/>
                <a:gd name="T24" fmla="*/ 11113 w 72"/>
                <a:gd name="T25" fmla="*/ 0 h 89"/>
                <a:gd name="T26" fmla="*/ 0 w 72"/>
                <a:gd name="T27" fmla="*/ 11113 h 89"/>
                <a:gd name="T28" fmla="*/ 0 w 72"/>
                <a:gd name="T29" fmla="*/ 19050 h 89"/>
                <a:gd name="T30" fmla="*/ 0 w 72"/>
                <a:gd name="T31" fmla="*/ 23813 h 89"/>
                <a:gd name="T32" fmla="*/ 3175 w 72"/>
                <a:gd name="T33" fmla="*/ 26988 h 89"/>
                <a:gd name="T34" fmla="*/ 7938 w 72"/>
                <a:gd name="T35" fmla="*/ 26988 h 89"/>
                <a:gd name="T36" fmla="*/ 7938 w 72"/>
                <a:gd name="T37" fmla="*/ 31750 h 89"/>
                <a:gd name="T38" fmla="*/ 0 w 72"/>
                <a:gd name="T39" fmla="*/ 34925 h 89"/>
                <a:gd name="T40" fmla="*/ 3175 w 72"/>
                <a:gd name="T41" fmla="*/ 39688 h 89"/>
                <a:gd name="T42" fmla="*/ 3175 w 72"/>
                <a:gd name="T43" fmla="*/ 47625 h 89"/>
                <a:gd name="T44" fmla="*/ 3175 w 72"/>
                <a:gd name="T45" fmla="*/ 50800 h 89"/>
                <a:gd name="T46" fmla="*/ 7938 w 72"/>
                <a:gd name="T47" fmla="*/ 58738 h 89"/>
                <a:gd name="T48" fmla="*/ 7938 w 72"/>
                <a:gd name="T49" fmla="*/ 61913 h 89"/>
                <a:gd name="T50" fmla="*/ 7938 w 72"/>
                <a:gd name="T51" fmla="*/ 77788 h 89"/>
                <a:gd name="T52" fmla="*/ 11113 w 72"/>
                <a:gd name="T53" fmla="*/ 90488 h 89"/>
                <a:gd name="T54" fmla="*/ 11113 w 72"/>
                <a:gd name="T55" fmla="*/ 93663 h 89"/>
                <a:gd name="T56" fmla="*/ 0 w 72"/>
                <a:gd name="T57" fmla="*/ 93663 h 89"/>
                <a:gd name="T58" fmla="*/ 7938 w 72"/>
                <a:gd name="T59" fmla="*/ 101600 h 89"/>
                <a:gd name="T60" fmla="*/ 19050 w 72"/>
                <a:gd name="T61" fmla="*/ 109538 h 89"/>
                <a:gd name="T62" fmla="*/ 30163 w 72"/>
                <a:gd name="T63" fmla="*/ 117475 h 89"/>
                <a:gd name="T64" fmla="*/ 42863 w 72"/>
                <a:gd name="T65" fmla="*/ 117475 h 89"/>
                <a:gd name="T66" fmla="*/ 42863 w 72"/>
                <a:gd name="T67" fmla="*/ 122238 h 89"/>
                <a:gd name="T68" fmla="*/ 58738 w 72"/>
                <a:gd name="T69" fmla="*/ 114300 h 89"/>
                <a:gd name="T70" fmla="*/ 61913 w 72"/>
                <a:gd name="T71" fmla="*/ 114300 h 89"/>
                <a:gd name="T72" fmla="*/ 66675 w 72"/>
                <a:gd name="T73" fmla="*/ 117475 h 89"/>
                <a:gd name="T74" fmla="*/ 74613 w 72"/>
                <a:gd name="T75" fmla="*/ 125413 h 89"/>
                <a:gd name="T76" fmla="*/ 82550 w 72"/>
                <a:gd name="T77" fmla="*/ 133350 h 89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72" h="89">
                  <a:moveTo>
                    <a:pt x="52" y="84"/>
                  </a:moveTo>
                  <a:lnTo>
                    <a:pt x="57" y="84"/>
                  </a:lnTo>
                  <a:lnTo>
                    <a:pt x="64" y="87"/>
                  </a:lnTo>
                  <a:lnTo>
                    <a:pt x="67" y="89"/>
                  </a:lnTo>
                  <a:lnTo>
                    <a:pt x="67" y="87"/>
                  </a:lnTo>
                  <a:lnTo>
                    <a:pt x="57" y="69"/>
                  </a:lnTo>
                  <a:lnTo>
                    <a:pt x="57" y="59"/>
                  </a:lnTo>
                  <a:lnTo>
                    <a:pt x="72" y="47"/>
                  </a:lnTo>
                  <a:lnTo>
                    <a:pt x="62" y="39"/>
                  </a:lnTo>
                  <a:lnTo>
                    <a:pt x="44" y="30"/>
                  </a:lnTo>
                  <a:lnTo>
                    <a:pt x="27" y="17"/>
                  </a:lnTo>
                  <a:lnTo>
                    <a:pt x="22" y="2"/>
                  </a:lnTo>
                  <a:lnTo>
                    <a:pt x="7" y="0"/>
                  </a:lnTo>
                  <a:lnTo>
                    <a:pt x="0" y="7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5" y="17"/>
                  </a:lnTo>
                  <a:lnTo>
                    <a:pt x="5" y="20"/>
                  </a:lnTo>
                  <a:lnTo>
                    <a:pt x="0" y="22"/>
                  </a:lnTo>
                  <a:lnTo>
                    <a:pt x="2" y="25"/>
                  </a:lnTo>
                  <a:lnTo>
                    <a:pt x="2" y="30"/>
                  </a:lnTo>
                  <a:lnTo>
                    <a:pt x="2" y="32"/>
                  </a:lnTo>
                  <a:lnTo>
                    <a:pt x="5" y="37"/>
                  </a:lnTo>
                  <a:lnTo>
                    <a:pt x="5" y="39"/>
                  </a:lnTo>
                  <a:lnTo>
                    <a:pt x="5" y="49"/>
                  </a:lnTo>
                  <a:lnTo>
                    <a:pt x="7" y="57"/>
                  </a:lnTo>
                  <a:lnTo>
                    <a:pt x="7" y="59"/>
                  </a:lnTo>
                  <a:lnTo>
                    <a:pt x="0" y="59"/>
                  </a:lnTo>
                  <a:lnTo>
                    <a:pt x="5" y="64"/>
                  </a:lnTo>
                  <a:lnTo>
                    <a:pt x="12" y="69"/>
                  </a:lnTo>
                  <a:lnTo>
                    <a:pt x="19" y="74"/>
                  </a:lnTo>
                  <a:lnTo>
                    <a:pt x="27" y="74"/>
                  </a:lnTo>
                  <a:lnTo>
                    <a:pt x="27" y="77"/>
                  </a:lnTo>
                  <a:lnTo>
                    <a:pt x="37" y="72"/>
                  </a:lnTo>
                  <a:lnTo>
                    <a:pt x="39" y="72"/>
                  </a:lnTo>
                  <a:lnTo>
                    <a:pt x="42" y="74"/>
                  </a:lnTo>
                  <a:lnTo>
                    <a:pt x="47" y="79"/>
                  </a:lnTo>
                  <a:lnTo>
                    <a:pt x="52" y="8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</p:grpSp>
      <p:grpSp>
        <p:nvGrpSpPr>
          <p:cNvPr id="1407" name="Groupe 1406"/>
          <p:cNvGrpSpPr/>
          <p:nvPr/>
        </p:nvGrpSpPr>
        <p:grpSpPr>
          <a:xfrm>
            <a:off x="2225595" y="1225747"/>
            <a:ext cx="2018195" cy="2017518"/>
            <a:chOff x="1204072" y="905169"/>
            <a:chExt cx="3406319" cy="3405177"/>
          </a:xfrm>
          <a:effectLst/>
        </p:grpSpPr>
        <p:sp>
          <p:nvSpPr>
            <p:cNvPr id="1408" name="Ellipse 1407"/>
            <p:cNvSpPr/>
            <p:nvPr/>
          </p:nvSpPr>
          <p:spPr>
            <a:xfrm>
              <a:off x="1204072" y="905169"/>
              <a:ext cx="3405176" cy="3405176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+mj-lt"/>
              </a:endParaRPr>
            </a:p>
          </p:txBody>
        </p:sp>
        <p:pic>
          <p:nvPicPr>
            <p:cNvPr id="1409" name="Image 140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22829" b="16751"/>
            <a:stretch>
              <a:fillRect/>
            </a:stretch>
          </p:blipFill>
          <p:spPr>
            <a:xfrm>
              <a:off x="2422686" y="1082467"/>
              <a:ext cx="2187705" cy="3227879"/>
            </a:xfrm>
            <a:custGeom>
              <a:avLst/>
              <a:gdLst>
                <a:gd name="connsiteX0" fmla="*/ 0 w 2187705"/>
                <a:gd name="connsiteY0" fmla="*/ 0 h 3227879"/>
                <a:gd name="connsiteX1" fmla="*/ 1238140 w 2187705"/>
                <a:gd name="connsiteY1" fmla="*/ 0 h 3227879"/>
                <a:gd name="connsiteX2" fmla="*/ 1296671 w 2187705"/>
                <a:gd name="connsiteY2" fmla="*/ 28196 h 3227879"/>
                <a:gd name="connsiteX3" fmla="*/ 2187705 w 2187705"/>
                <a:gd name="connsiteY3" fmla="*/ 1525291 h 3227879"/>
                <a:gd name="connsiteX4" fmla="*/ 485117 w 2187705"/>
                <a:gd name="connsiteY4" fmla="*/ 3227879 h 3227879"/>
                <a:gd name="connsiteX5" fmla="*/ 141986 w 2187705"/>
                <a:gd name="connsiteY5" fmla="*/ 3193289 h 3227879"/>
                <a:gd name="connsiteX6" fmla="*/ 0 w 2187705"/>
                <a:gd name="connsiteY6" fmla="*/ 3156780 h 322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7705" h="3227879">
                  <a:moveTo>
                    <a:pt x="0" y="0"/>
                  </a:moveTo>
                  <a:lnTo>
                    <a:pt x="1238140" y="0"/>
                  </a:lnTo>
                  <a:lnTo>
                    <a:pt x="1296671" y="28196"/>
                  </a:lnTo>
                  <a:cubicBezTo>
                    <a:pt x="1827411" y="316512"/>
                    <a:pt x="2187705" y="878826"/>
                    <a:pt x="2187705" y="1525291"/>
                  </a:cubicBezTo>
                  <a:cubicBezTo>
                    <a:pt x="2187705" y="2465604"/>
                    <a:pt x="1425430" y="3227879"/>
                    <a:pt x="485117" y="3227879"/>
                  </a:cubicBezTo>
                  <a:cubicBezTo>
                    <a:pt x="367578" y="3227879"/>
                    <a:pt x="252821" y="3215969"/>
                    <a:pt x="141986" y="3193289"/>
                  </a:cubicBezTo>
                  <a:lnTo>
                    <a:pt x="0" y="3156780"/>
                  </a:lnTo>
                  <a:close/>
                </a:path>
              </a:pathLst>
            </a:custGeom>
          </p:spPr>
        </p:pic>
      </p:grpSp>
      <p:grpSp>
        <p:nvGrpSpPr>
          <p:cNvPr id="377" name="Groupe 376"/>
          <p:cNvGrpSpPr/>
          <p:nvPr/>
        </p:nvGrpSpPr>
        <p:grpSpPr>
          <a:xfrm>
            <a:off x="420289" y="1083249"/>
            <a:ext cx="6671103" cy="2906483"/>
            <a:chOff x="420289" y="1083249"/>
            <a:chExt cx="6671103" cy="2906483"/>
          </a:xfrm>
        </p:grpSpPr>
        <p:cxnSp>
          <p:nvCxnSpPr>
            <p:cNvPr id="378" name="Straight Connector 364"/>
            <p:cNvCxnSpPr>
              <a:endCxn id="409" idx="0"/>
            </p:cNvCxnSpPr>
            <p:nvPr/>
          </p:nvCxnSpPr>
          <p:spPr>
            <a:xfrm flipH="1">
              <a:off x="782272" y="2477553"/>
              <a:ext cx="495790" cy="740892"/>
            </a:xfrm>
            <a:prstGeom prst="line">
              <a:avLst/>
            </a:prstGeom>
            <a:noFill/>
            <a:ln w="6350" cap="flat" cmpd="sng" algn="ctr">
              <a:solidFill>
                <a:schemeClr val="tx2"/>
              </a:solidFill>
              <a:prstDash val="solid"/>
              <a:miter lim="800000"/>
              <a:headEnd type="oval"/>
            </a:ln>
            <a:effectLst/>
          </p:spPr>
        </p:cxnSp>
        <p:cxnSp>
          <p:nvCxnSpPr>
            <p:cNvPr id="379" name="Straight Connector 371"/>
            <p:cNvCxnSpPr>
              <a:endCxn id="407" idx="0"/>
            </p:cNvCxnSpPr>
            <p:nvPr/>
          </p:nvCxnSpPr>
          <p:spPr>
            <a:xfrm flipH="1">
              <a:off x="5311274" y="2955259"/>
              <a:ext cx="127760" cy="785445"/>
            </a:xfrm>
            <a:prstGeom prst="line">
              <a:avLst/>
            </a:prstGeom>
            <a:noFill/>
            <a:ln w="6350" cap="flat" cmpd="sng" algn="ctr">
              <a:solidFill>
                <a:schemeClr val="tx2"/>
              </a:solidFill>
              <a:prstDash val="solid"/>
              <a:miter lim="800000"/>
              <a:headEnd type="oval"/>
            </a:ln>
            <a:effectLst/>
          </p:spPr>
        </p:cxnSp>
        <p:cxnSp>
          <p:nvCxnSpPr>
            <p:cNvPr id="380" name="Straight Connector 375"/>
            <p:cNvCxnSpPr>
              <a:endCxn id="406" idx="1"/>
            </p:cNvCxnSpPr>
            <p:nvPr/>
          </p:nvCxnSpPr>
          <p:spPr>
            <a:xfrm>
              <a:off x="6010338" y="2638094"/>
              <a:ext cx="441549" cy="254800"/>
            </a:xfrm>
            <a:prstGeom prst="line">
              <a:avLst/>
            </a:prstGeom>
            <a:noFill/>
            <a:ln w="6350" cap="flat" cmpd="sng" algn="ctr">
              <a:solidFill>
                <a:schemeClr val="tx2"/>
              </a:solidFill>
              <a:prstDash val="solid"/>
              <a:miter lim="800000"/>
              <a:headEnd type="oval"/>
            </a:ln>
            <a:effectLst/>
          </p:spPr>
        </p:cxnSp>
        <p:cxnSp>
          <p:nvCxnSpPr>
            <p:cNvPr id="381" name="Straight Connector 1241"/>
            <p:cNvCxnSpPr>
              <a:endCxn id="395" idx="2"/>
            </p:cNvCxnSpPr>
            <p:nvPr/>
          </p:nvCxnSpPr>
          <p:spPr>
            <a:xfrm flipH="1" flipV="1">
              <a:off x="3037698" y="2019510"/>
              <a:ext cx="198060" cy="179040"/>
            </a:xfrm>
            <a:prstGeom prst="line">
              <a:avLst/>
            </a:prstGeom>
            <a:noFill/>
            <a:ln w="6350" cap="flat" cmpd="sng" algn="ctr">
              <a:solidFill>
                <a:schemeClr val="tx2"/>
              </a:solidFill>
              <a:prstDash val="solid"/>
              <a:miter lim="800000"/>
              <a:headEnd type="oval"/>
            </a:ln>
            <a:effectLst/>
          </p:spPr>
        </p:cxnSp>
        <p:cxnSp>
          <p:nvCxnSpPr>
            <p:cNvPr id="382" name="Straight Connector 1234"/>
            <p:cNvCxnSpPr>
              <a:endCxn id="411" idx="3"/>
            </p:cNvCxnSpPr>
            <p:nvPr/>
          </p:nvCxnSpPr>
          <p:spPr>
            <a:xfrm flipH="1" flipV="1">
              <a:off x="2744651" y="2638917"/>
              <a:ext cx="310222" cy="185553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tx2"/>
              </a:solidFill>
              <a:prstDash val="solid"/>
              <a:miter lim="800000"/>
              <a:headEnd type="oval"/>
            </a:ln>
            <a:effectLst/>
          </p:spPr>
        </p:cxnSp>
        <p:cxnSp>
          <p:nvCxnSpPr>
            <p:cNvPr id="383" name="Straight Connector 1219"/>
            <p:cNvCxnSpPr>
              <a:endCxn id="399" idx="2"/>
            </p:cNvCxnSpPr>
            <p:nvPr/>
          </p:nvCxnSpPr>
          <p:spPr>
            <a:xfrm flipH="1" flipV="1">
              <a:off x="3554759" y="1332278"/>
              <a:ext cx="13003" cy="908007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tx2"/>
              </a:solidFill>
              <a:prstDash val="solid"/>
              <a:miter lim="800000"/>
              <a:headEnd type="oval"/>
            </a:ln>
            <a:effectLst/>
          </p:spPr>
        </p:cxnSp>
        <p:cxnSp>
          <p:nvCxnSpPr>
            <p:cNvPr id="384" name="Straight Connector 413"/>
            <p:cNvCxnSpPr>
              <a:endCxn id="419" idx="1"/>
            </p:cNvCxnSpPr>
            <p:nvPr/>
          </p:nvCxnSpPr>
          <p:spPr>
            <a:xfrm>
              <a:off x="3834345" y="2731025"/>
              <a:ext cx="381894" cy="488519"/>
            </a:xfrm>
            <a:prstGeom prst="line">
              <a:avLst/>
            </a:prstGeom>
            <a:noFill/>
            <a:ln w="6350" cap="flat" cmpd="sng" algn="ctr">
              <a:solidFill>
                <a:schemeClr val="tx2"/>
              </a:solidFill>
              <a:prstDash val="solid"/>
              <a:miter lim="800000"/>
              <a:headEnd type="oval"/>
            </a:ln>
            <a:effectLst/>
          </p:spPr>
        </p:cxnSp>
        <p:cxnSp>
          <p:nvCxnSpPr>
            <p:cNvPr id="385" name="Straight Connector 762"/>
            <p:cNvCxnSpPr>
              <a:endCxn id="425" idx="1"/>
            </p:cNvCxnSpPr>
            <p:nvPr/>
          </p:nvCxnSpPr>
          <p:spPr>
            <a:xfrm flipV="1">
              <a:off x="3683976" y="1973923"/>
              <a:ext cx="447302" cy="321959"/>
            </a:xfrm>
            <a:prstGeom prst="line">
              <a:avLst/>
            </a:prstGeom>
            <a:noFill/>
            <a:ln w="6350" cap="flat" cmpd="sng" algn="ctr">
              <a:solidFill>
                <a:schemeClr val="tx2"/>
              </a:solidFill>
              <a:prstDash val="solid"/>
              <a:miter lim="800000"/>
              <a:headEnd type="oval"/>
            </a:ln>
            <a:effectLst/>
          </p:spPr>
        </p:cxnSp>
        <p:cxnSp>
          <p:nvCxnSpPr>
            <p:cNvPr id="386" name="Straight Connector 755"/>
            <p:cNvCxnSpPr>
              <a:endCxn id="421" idx="1"/>
            </p:cNvCxnSpPr>
            <p:nvPr/>
          </p:nvCxnSpPr>
          <p:spPr>
            <a:xfrm>
              <a:off x="3613875" y="2509349"/>
              <a:ext cx="531000" cy="252812"/>
            </a:xfrm>
            <a:prstGeom prst="line">
              <a:avLst/>
            </a:prstGeom>
            <a:noFill/>
            <a:ln w="6350" cap="flat" cmpd="sng" algn="ctr">
              <a:solidFill>
                <a:schemeClr val="tx2"/>
              </a:solidFill>
              <a:prstDash val="solid"/>
              <a:miter lim="800000"/>
              <a:headEnd type="oval"/>
            </a:ln>
            <a:effectLst/>
          </p:spPr>
        </p:cxnSp>
        <p:cxnSp>
          <p:nvCxnSpPr>
            <p:cNvPr id="387" name="Straight Connector 1148"/>
            <p:cNvCxnSpPr>
              <a:endCxn id="402" idx="1"/>
            </p:cNvCxnSpPr>
            <p:nvPr/>
          </p:nvCxnSpPr>
          <p:spPr>
            <a:xfrm flipV="1">
              <a:off x="3837578" y="1234342"/>
              <a:ext cx="358537" cy="558477"/>
            </a:xfrm>
            <a:prstGeom prst="line">
              <a:avLst/>
            </a:prstGeom>
            <a:noFill/>
            <a:ln w="6350" cap="flat" cmpd="sng" algn="ctr">
              <a:solidFill>
                <a:schemeClr val="tx2"/>
              </a:solidFill>
              <a:prstDash val="solid"/>
              <a:miter lim="800000"/>
              <a:headEnd type="oval"/>
            </a:ln>
            <a:effectLst/>
          </p:spPr>
        </p:cxnSp>
        <p:cxnSp>
          <p:nvCxnSpPr>
            <p:cNvPr id="388" name="Straight Connector 1227"/>
            <p:cNvCxnSpPr>
              <a:endCxn id="397" idx="2"/>
            </p:cNvCxnSpPr>
            <p:nvPr/>
          </p:nvCxnSpPr>
          <p:spPr>
            <a:xfrm flipH="1" flipV="1">
              <a:off x="3327358" y="1639907"/>
              <a:ext cx="168536" cy="708656"/>
            </a:xfrm>
            <a:prstGeom prst="line">
              <a:avLst/>
            </a:prstGeom>
            <a:noFill/>
            <a:ln w="6350" cap="flat" cmpd="sng" algn="ctr">
              <a:solidFill>
                <a:schemeClr val="tx2"/>
              </a:solidFill>
              <a:prstDash val="solid"/>
              <a:miter lim="800000"/>
              <a:headEnd type="oval"/>
            </a:ln>
            <a:effectLst/>
          </p:spPr>
        </p:cxnSp>
        <p:cxnSp>
          <p:nvCxnSpPr>
            <p:cNvPr id="389" name="Straight Connector 762"/>
            <p:cNvCxnSpPr>
              <a:endCxn id="424" idx="1"/>
            </p:cNvCxnSpPr>
            <p:nvPr/>
          </p:nvCxnSpPr>
          <p:spPr>
            <a:xfrm>
              <a:off x="4313198" y="2198549"/>
              <a:ext cx="197730" cy="134221"/>
            </a:xfrm>
            <a:prstGeom prst="line">
              <a:avLst/>
            </a:prstGeom>
            <a:noFill/>
            <a:ln w="6350" cap="flat" cmpd="sng" algn="ctr">
              <a:solidFill>
                <a:schemeClr val="tx2"/>
              </a:solidFill>
              <a:prstDash val="solid"/>
              <a:miter lim="800000"/>
              <a:headEnd type="oval"/>
            </a:ln>
            <a:effectLst/>
          </p:spPr>
        </p:cxnSp>
        <p:cxnSp>
          <p:nvCxnSpPr>
            <p:cNvPr id="390" name="Straight Connector 393"/>
            <p:cNvCxnSpPr>
              <a:endCxn id="393" idx="3"/>
            </p:cNvCxnSpPr>
            <p:nvPr/>
          </p:nvCxnSpPr>
          <p:spPr>
            <a:xfrm flipH="1" flipV="1">
              <a:off x="3080875" y="2240285"/>
              <a:ext cx="379844" cy="243766"/>
            </a:xfrm>
            <a:prstGeom prst="line">
              <a:avLst/>
            </a:prstGeom>
            <a:noFill/>
            <a:ln w="6350" cap="flat" cmpd="sng" algn="ctr">
              <a:solidFill>
                <a:schemeClr val="tx2"/>
              </a:solidFill>
              <a:prstDash val="solid"/>
              <a:miter lim="800000"/>
              <a:headEnd type="oval"/>
            </a:ln>
            <a:effectLst/>
          </p:spPr>
        </p:cxnSp>
        <p:cxnSp>
          <p:nvCxnSpPr>
            <p:cNvPr id="391" name="Straight Connector 404"/>
            <p:cNvCxnSpPr>
              <a:endCxn id="416" idx="0"/>
            </p:cNvCxnSpPr>
            <p:nvPr/>
          </p:nvCxnSpPr>
          <p:spPr>
            <a:xfrm>
              <a:off x="3271235" y="2791525"/>
              <a:ext cx="506407" cy="567746"/>
            </a:xfrm>
            <a:prstGeom prst="line">
              <a:avLst/>
            </a:prstGeom>
            <a:noFill/>
            <a:ln w="6350" cap="flat" cmpd="sng" algn="ctr">
              <a:solidFill>
                <a:schemeClr val="tx2"/>
              </a:solidFill>
              <a:prstDash val="solid"/>
              <a:miter lim="800000"/>
              <a:headEnd type="oval"/>
            </a:ln>
            <a:effectLst/>
          </p:spPr>
        </p:cxnSp>
        <p:cxnSp>
          <p:nvCxnSpPr>
            <p:cNvPr id="392" name="Straight Connector 409"/>
            <p:cNvCxnSpPr>
              <a:endCxn id="413" idx="0"/>
            </p:cNvCxnSpPr>
            <p:nvPr/>
          </p:nvCxnSpPr>
          <p:spPr>
            <a:xfrm flipH="1">
              <a:off x="2971784" y="3133007"/>
              <a:ext cx="134688" cy="236333"/>
            </a:xfrm>
            <a:prstGeom prst="line">
              <a:avLst/>
            </a:prstGeom>
            <a:noFill/>
            <a:ln w="6350" cap="flat" cmpd="sng" algn="ctr">
              <a:solidFill>
                <a:schemeClr val="tx2"/>
              </a:solidFill>
              <a:prstDash val="solid"/>
              <a:miter lim="800000"/>
              <a:headEnd type="oval"/>
            </a:ln>
            <a:effectLst/>
          </p:spPr>
        </p:cxnSp>
        <p:sp>
          <p:nvSpPr>
            <p:cNvPr id="393" name="Rectangle à coins arrondis 392"/>
            <p:cNvSpPr/>
            <p:nvPr/>
          </p:nvSpPr>
          <p:spPr>
            <a:xfrm>
              <a:off x="2322073" y="2132083"/>
              <a:ext cx="758802" cy="216403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r"/>
              <a:r>
                <a:rPr lang="fr-FR" sz="900" b="1" dirty="0" smtClean="0"/>
                <a:t>10 900</a:t>
              </a:r>
              <a:endParaRPr lang="fr-FR" sz="900" b="1" dirty="0"/>
            </a:p>
          </p:txBody>
        </p:sp>
        <p:pic>
          <p:nvPicPr>
            <p:cNvPr id="394" name="Image 39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79725" y="2100510"/>
              <a:ext cx="281654" cy="281654"/>
            </a:xfrm>
            <a:prstGeom prst="rect">
              <a:avLst/>
            </a:prstGeom>
          </p:spPr>
        </p:pic>
        <p:sp>
          <p:nvSpPr>
            <p:cNvPr id="395" name="Rectangle à coins arrondis 394"/>
            <p:cNvSpPr/>
            <p:nvPr/>
          </p:nvSpPr>
          <p:spPr>
            <a:xfrm>
              <a:off x="2658297" y="1803107"/>
              <a:ext cx="758802" cy="216403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r"/>
              <a:r>
                <a:rPr lang="fr-FR" sz="900" b="1" dirty="0" smtClean="0"/>
                <a:t>1 500</a:t>
              </a:r>
              <a:endParaRPr lang="fr-FR" sz="900" b="1" dirty="0"/>
            </a:p>
          </p:txBody>
        </p:sp>
        <p:pic>
          <p:nvPicPr>
            <p:cNvPr id="396" name="Image 39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86062" y="1766978"/>
              <a:ext cx="281654" cy="281654"/>
            </a:xfrm>
            <a:prstGeom prst="rect">
              <a:avLst/>
            </a:prstGeom>
          </p:spPr>
        </p:pic>
        <p:sp>
          <p:nvSpPr>
            <p:cNvPr id="397" name="Rectangle à coins arrondis 396"/>
            <p:cNvSpPr/>
            <p:nvPr/>
          </p:nvSpPr>
          <p:spPr>
            <a:xfrm>
              <a:off x="2994521" y="1423504"/>
              <a:ext cx="665673" cy="216403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r"/>
              <a:r>
                <a:rPr lang="fr-FR" sz="900" b="1" dirty="0" smtClean="0"/>
                <a:t>650</a:t>
              </a:r>
              <a:endParaRPr lang="fr-FR" sz="900" b="1" dirty="0"/>
            </a:p>
          </p:txBody>
        </p:sp>
        <p:pic>
          <p:nvPicPr>
            <p:cNvPr id="398" name="Image 39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92399" y="1390878"/>
              <a:ext cx="281654" cy="281654"/>
            </a:xfrm>
            <a:prstGeom prst="rect">
              <a:avLst/>
            </a:prstGeom>
          </p:spPr>
        </p:pic>
        <p:sp>
          <p:nvSpPr>
            <p:cNvPr id="399" name="Rectangle à coins arrondis 398"/>
            <p:cNvSpPr/>
            <p:nvPr/>
          </p:nvSpPr>
          <p:spPr>
            <a:xfrm>
              <a:off x="3237615" y="1115875"/>
              <a:ext cx="634288" cy="216403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r"/>
              <a:r>
                <a:rPr lang="fr-FR" sz="900" b="1" dirty="0" smtClean="0"/>
                <a:t>900</a:t>
              </a:r>
              <a:endParaRPr lang="fr-FR" sz="900" b="1" dirty="0"/>
            </a:p>
          </p:txBody>
        </p:sp>
        <p:pic>
          <p:nvPicPr>
            <p:cNvPr id="400" name="Image 39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98734" y="1083249"/>
              <a:ext cx="281654" cy="281654"/>
            </a:xfrm>
            <a:prstGeom prst="rect">
              <a:avLst/>
            </a:prstGeom>
          </p:spPr>
        </p:pic>
        <p:sp>
          <p:nvSpPr>
            <p:cNvPr id="401" name="Rectangle à coins arrondis 400"/>
            <p:cNvSpPr/>
            <p:nvPr/>
          </p:nvSpPr>
          <p:spPr>
            <a:xfrm>
              <a:off x="4260188" y="1129253"/>
              <a:ext cx="612538" cy="216403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r"/>
              <a:r>
                <a:rPr lang="fr-FR" sz="900" b="1" dirty="0"/>
                <a:t>5</a:t>
              </a:r>
              <a:r>
                <a:rPr lang="fr-FR" sz="900" b="1" dirty="0" smtClean="0"/>
                <a:t>50</a:t>
              </a:r>
              <a:endParaRPr lang="fr-FR" sz="900" b="1" dirty="0"/>
            </a:p>
          </p:txBody>
        </p:sp>
        <p:pic>
          <p:nvPicPr>
            <p:cNvPr id="402" name="Image 40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96115" y="1093515"/>
              <a:ext cx="281654" cy="281654"/>
            </a:xfrm>
            <a:prstGeom prst="rect">
              <a:avLst/>
            </a:prstGeom>
          </p:spPr>
        </p:pic>
        <p:sp>
          <p:nvSpPr>
            <p:cNvPr id="403" name="Rectangle à coins arrondis 402"/>
            <p:cNvSpPr/>
            <p:nvPr/>
          </p:nvSpPr>
          <p:spPr>
            <a:xfrm>
              <a:off x="4430798" y="1868789"/>
              <a:ext cx="623211" cy="216403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r"/>
              <a:r>
                <a:rPr lang="fr-FR" sz="900" b="1" dirty="0" smtClean="0"/>
                <a:t>3 </a:t>
              </a:r>
              <a:r>
                <a:rPr lang="fr-FR" sz="900" b="1" dirty="0"/>
                <a:t>2</a:t>
              </a:r>
              <a:r>
                <a:rPr lang="fr-FR" sz="900" b="1" dirty="0" smtClean="0"/>
                <a:t>00</a:t>
              </a:r>
              <a:endParaRPr lang="fr-FR" sz="900" b="1" dirty="0"/>
            </a:p>
          </p:txBody>
        </p:sp>
        <p:sp>
          <p:nvSpPr>
            <p:cNvPr id="404" name="Rectangle à coins arrondis 403"/>
            <p:cNvSpPr/>
            <p:nvPr/>
          </p:nvSpPr>
          <p:spPr>
            <a:xfrm>
              <a:off x="4790495" y="2230919"/>
              <a:ext cx="662466" cy="216403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r"/>
              <a:r>
                <a:rPr lang="fr-FR" sz="900" b="1" dirty="0" smtClean="0"/>
                <a:t>1 000</a:t>
              </a:r>
              <a:endParaRPr lang="fr-FR" sz="900" b="1" dirty="0"/>
            </a:p>
          </p:txBody>
        </p:sp>
        <p:sp>
          <p:nvSpPr>
            <p:cNvPr id="405" name="Rectangle à coins arrondis 404"/>
            <p:cNvSpPr/>
            <p:nvPr/>
          </p:nvSpPr>
          <p:spPr>
            <a:xfrm>
              <a:off x="6527200" y="2784200"/>
              <a:ext cx="564192" cy="216403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r"/>
              <a:r>
                <a:rPr lang="fr-FR" sz="900" b="1" dirty="0" smtClean="0"/>
                <a:t>800</a:t>
              </a:r>
              <a:endParaRPr lang="fr-FR" sz="900" b="1" dirty="0"/>
            </a:p>
          </p:txBody>
        </p:sp>
        <p:pic>
          <p:nvPicPr>
            <p:cNvPr id="406" name="Image 40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51887" y="2752067"/>
              <a:ext cx="281654" cy="281654"/>
            </a:xfrm>
            <a:prstGeom prst="rect">
              <a:avLst/>
            </a:prstGeom>
          </p:spPr>
        </p:pic>
        <p:sp>
          <p:nvSpPr>
            <p:cNvPr id="407" name="Rectangle à coins arrondis 406"/>
            <p:cNvSpPr/>
            <p:nvPr/>
          </p:nvSpPr>
          <p:spPr>
            <a:xfrm>
              <a:off x="4931873" y="3740704"/>
              <a:ext cx="758802" cy="216403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r"/>
              <a:r>
                <a:rPr lang="fr-FR" sz="900" b="1" dirty="0"/>
                <a:t>3</a:t>
              </a:r>
              <a:r>
                <a:rPr lang="fr-FR" sz="900" b="1" dirty="0" smtClean="0"/>
                <a:t> </a:t>
              </a:r>
              <a:r>
                <a:rPr lang="fr-FR" sz="900" b="1" dirty="0"/>
                <a:t>8</a:t>
              </a:r>
              <a:r>
                <a:rPr lang="fr-FR" sz="900" b="1" dirty="0" smtClean="0"/>
                <a:t>00</a:t>
              </a:r>
              <a:endParaRPr lang="fr-FR" sz="900" b="1" dirty="0"/>
            </a:p>
          </p:txBody>
        </p:sp>
        <p:pic>
          <p:nvPicPr>
            <p:cNvPr id="408" name="Image 407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72726" y="3708078"/>
              <a:ext cx="281654" cy="281654"/>
            </a:xfrm>
            <a:prstGeom prst="rect">
              <a:avLst/>
            </a:prstGeom>
          </p:spPr>
        </p:pic>
        <p:sp>
          <p:nvSpPr>
            <p:cNvPr id="409" name="Rectangle à coins arrondis 408"/>
            <p:cNvSpPr/>
            <p:nvPr/>
          </p:nvSpPr>
          <p:spPr>
            <a:xfrm>
              <a:off x="480707" y="3218445"/>
              <a:ext cx="603130" cy="216403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r"/>
              <a:r>
                <a:rPr lang="fr-FR" sz="900" b="1" dirty="0" smtClean="0"/>
                <a:t>450</a:t>
              </a:r>
              <a:endParaRPr lang="fr-FR" sz="900" b="1" dirty="0"/>
            </a:p>
          </p:txBody>
        </p:sp>
        <p:pic>
          <p:nvPicPr>
            <p:cNvPr id="410" name="Image 409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0289" y="3185819"/>
              <a:ext cx="281654" cy="281654"/>
            </a:xfrm>
            <a:prstGeom prst="rect">
              <a:avLst/>
            </a:prstGeom>
          </p:spPr>
        </p:pic>
        <p:sp>
          <p:nvSpPr>
            <p:cNvPr id="411" name="Rectangle à coins arrondis 410"/>
            <p:cNvSpPr/>
            <p:nvPr/>
          </p:nvSpPr>
          <p:spPr>
            <a:xfrm>
              <a:off x="1985849" y="2530715"/>
              <a:ext cx="758802" cy="216403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r"/>
              <a:r>
                <a:rPr lang="fr-FR" sz="900" b="1" dirty="0" smtClean="0"/>
                <a:t>1 700</a:t>
              </a:r>
              <a:endParaRPr lang="fr-FR" sz="900" b="1" dirty="0"/>
            </a:p>
          </p:txBody>
        </p:sp>
        <p:pic>
          <p:nvPicPr>
            <p:cNvPr id="412" name="Image 41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3387" y="2488696"/>
              <a:ext cx="281655" cy="281655"/>
            </a:xfrm>
            <a:prstGeom prst="rect">
              <a:avLst/>
            </a:prstGeom>
          </p:spPr>
        </p:pic>
        <p:sp>
          <p:nvSpPr>
            <p:cNvPr id="413" name="Rectangle à coins arrondis 412"/>
            <p:cNvSpPr/>
            <p:nvPr/>
          </p:nvSpPr>
          <p:spPr>
            <a:xfrm>
              <a:off x="2573029" y="3369340"/>
              <a:ext cx="797509" cy="216403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r"/>
              <a:r>
                <a:rPr lang="fr-FR" sz="900" b="1" dirty="0" smtClean="0"/>
                <a:t>1 400</a:t>
              </a:r>
              <a:endParaRPr lang="fr-FR" sz="900" b="1" dirty="0"/>
            </a:p>
          </p:txBody>
        </p:sp>
        <p:pic>
          <p:nvPicPr>
            <p:cNvPr id="414" name="Image 413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21640" y="3336714"/>
              <a:ext cx="281654" cy="281654"/>
            </a:xfrm>
            <a:prstGeom prst="rect">
              <a:avLst/>
            </a:prstGeom>
          </p:spPr>
        </p:pic>
        <p:pic>
          <p:nvPicPr>
            <p:cNvPr id="415" name="Image 414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92040" y="3336714"/>
              <a:ext cx="281654" cy="281654"/>
            </a:xfrm>
            <a:prstGeom prst="rect">
              <a:avLst/>
            </a:prstGeom>
          </p:spPr>
        </p:pic>
        <p:sp>
          <p:nvSpPr>
            <p:cNvPr id="416" name="Rectangle à coins arrondis 415"/>
            <p:cNvSpPr/>
            <p:nvPr/>
          </p:nvSpPr>
          <p:spPr>
            <a:xfrm>
              <a:off x="3398241" y="3359271"/>
              <a:ext cx="758802" cy="216403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r"/>
              <a:r>
                <a:rPr lang="fr-FR" sz="900" b="1" dirty="0" smtClean="0"/>
                <a:t>3 600</a:t>
              </a:r>
              <a:endParaRPr lang="fr-FR" sz="900" b="1" dirty="0"/>
            </a:p>
          </p:txBody>
        </p:sp>
        <p:pic>
          <p:nvPicPr>
            <p:cNvPr id="417" name="Image 416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7262" y="3335069"/>
              <a:ext cx="281654" cy="281654"/>
            </a:xfrm>
            <a:prstGeom prst="rect">
              <a:avLst/>
            </a:prstGeom>
          </p:spPr>
        </p:pic>
        <p:sp>
          <p:nvSpPr>
            <p:cNvPr id="418" name="Rectangle à coins arrondis 417"/>
            <p:cNvSpPr/>
            <p:nvPr/>
          </p:nvSpPr>
          <p:spPr>
            <a:xfrm>
              <a:off x="4260188" y="3116107"/>
              <a:ext cx="758802" cy="216403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r"/>
              <a:r>
                <a:rPr lang="fr-FR" sz="900" b="1" dirty="0" smtClean="0"/>
                <a:t>2 900</a:t>
              </a:r>
              <a:endParaRPr lang="fr-FR" sz="900" b="1" dirty="0"/>
            </a:p>
          </p:txBody>
        </p:sp>
        <p:pic>
          <p:nvPicPr>
            <p:cNvPr id="419" name="Image 418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16239" y="3078717"/>
              <a:ext cx="281654" cy="281654"/>
            </a:xfrm>
            <a:prstGeom prst="rect">
              <a:avLst/>
            </a:prstGeom>
          </p:spPr>
        </p:pic>
        <p:sp>
          <p:nvSpPr>
            <p:cNvPr id="420" name="Rectangle à coins arrondis 419"/>
            <p:cNvSpPr/>
            <p:nvPr/>
          </p:nvSpPr>
          <p:spPr>
            <a:xfrm>
              <a:off x="4171494" y="2651624"/>
              <a:ext cx="619001" cy="216403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r"/>
              <a:r>
                <a:rPr lang="fr-FR" sz="900" b="1" dirty="0" smtClean="0"/>
                <a:t>200</a:t>
              </a:r>
              <a:endParaRPr lang="fr-FR" sz="900" b="1" dirty="0"/>
            </a:p>
          </p:txBody>
        </p:sp>
        <p:pic>
          <p:nvPicPr>
            <p:cNvPr id="421" name="Image 420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44875" y="2621334"/>
              <a:ext cx="281654" cy="281654"/>
            </a:xfrm>
            <a:prstGeom prst="rect">
              <a:avLst/>
            </a:prstGeom>
          </p:spPr>
        </p:pic>
        <p:pic>
          <p:nvPicPr>
            <p:cNvPr id="422" name="Image 421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150" y="2194421"/>
              <a:ext cx="282375" cy="282375"/>
            </a:xfrm>
            <a:prstGeom prst="rect">
              <a:avLst/>
            </a:prstGeom>
          </p:spPr>
        </p:pic>
        <p:pic>
          <p:nvPicPr>
            <p:cNvPr id="423" name="Image 422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3017" y="1831361"/>
              <a:ext cx="287877" cy="287877"/>
            </a:xfrm>
            <a:prstGeom prst="rect">
              <a:avLst/>
            </a:prstGeom>
          </p:spPr>
        </p:pic>
        <p:pic>
          <p:nvPicPr>
            <p:cNvPr id="424" name="Image 423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0928" y="2191943"/>
              <a:ext cx="281654" cy="281654"/>
            </a:xfrm>
            <a:prstGeom prst="rect">
              <a:avLst/>
            </a:prstGeom>
          </p:spPr>
        </p:pic>
        <p:pic>
          <p:nvPicPr>
            <p:cNvPr id="425" name="Image 424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31278" y="1833096"/>
              <a:ext cx="281654" cy="281654"/>
            </a:xfrm>
            <a:prstGeom prst="rect">
              <a:avLst/>
            </a:prstGeom>
          </p:spPr>
        </p:pic>
      </p:grpSp>
      <p:sp>
        <p:nvSpPr>
          <p:cNvPr id="426" name="Titre 1"/>
          <p:cNvSpPr txBox="1">
            <a:spLocks/>
          </p:cNvSpPr>
          <p:nvPr/>
        </p:nvSpPr>
        <p:spPr bwMode="gray">
          <a:xfrm>
            <a:off x="358776" y="438663"/>
            <a:ext cx="8426450" cy="332887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 global leader with worldwide operations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823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27"/>
          <p:cNvSpPr>
            <a:spLocks noChangeArrowheads="1"/>
          </p:cNvSpPr>
          <p:nvPr/>
        </p:nvSpPr>
        <p:spPr bwMode="auto">
          <a:xfrm>
            <a:off x="3265235" y="862567"/>
            <a:ext cx="2138727" cy="297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914126">
              <a:lnSpc>
                <a:spcPct val="95000"/>
              </a:lnSpc>
              <a:defRPr/>
            </a:pPr>
            <a:r>
              <a:rPr lang="en-US" sz="1400" b="1" kern="0" dirty="0" smtClean="0">
                <a:solidFill>
                  <a:schemeClr val="tx2"/>
                </a:solidFill>
                <a:cs typeface="Arial Unicode MS" pitchFamily="34" charset="-128"/>
              </a:rPr>
              <a:t> 33 000+ Altran experts</a:t>
            </a:r>
            <a:endParaRPr lang="en-US" sz="1400" b="1" kern="0" dirty="0">
              <a:solidFill>
                <a:schemeClr val="tx2"/>
              </a:solidFill>
              <a:cs typeface="Arial Unicode MS" pitchFamily="34" charset="-128"/>
            </a:endParaRPr>
          </a:p>
        </p:txBody>
      </p:sp>
      <p:grpSp>
        <p:nvGrpSpPr>
          <p:cNvPr id="4" name="Groupe 3"/>
          <p:cNvGrpSpPr/>
          <p:nvPr/>
        </p:nvGrpSpPr>
        <p:grpSpPr>
          <a:xfrm>
            <a:off x="1043830" y="1219261"/>
            <a:ext cx="6615833" cy="3370039"/>
            <a:chOff x="319930" y="1219261"/>
            <a:chExt cx="6615833" cy="3370039"/>
          </a:xfrm>
        </p:grpSpPr>
        <p:sp>
          <p:nvSpPr>
            <p:cNvPr id="5" name="Rectangle 4"/>
            <p:cNvSpPr>
              <a:spLocks/>
            </p:cNvSpPr>
            <p:nvPr/>
          </p:nvSpPr>
          <p:spPr>
            <a:xfrm>
              <a:off x="320164" y="3487776"/>
              <a:ext cx="3240000" cy="2397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>
              <a:noAutofit/>
            </a:bodyPr>
            <a:lstStyle/>
            <a:p>
              <a:pPr defTabSz="457015">
                <a:spcBef>
                  <a:spcPts val="300"/>
                </a:spcBef>
                <a:defRPr/>
              </a:pPr>
              <a:r>
                <a:rPr lang="en-US" sz="900" kern="0" dirty="0">
                  <a:solidFill>
                    <a:schemeClr val="tx2"/>
                  </a:solidFill>
                  <a:cs typeface="Arial"/>
                </a:rPr>
                <a:t>Industrial Big Data Analytics</a:t>
              </a:r>
            </a:p>
          </p:txBody>
        </p:sp>
        <p:sp>
          <p:nvSpPr>
            <p:cNvPr id="6" name="Rectangle 5"/>
            <p:cNvSpPr>
              <a:spLocks/>
            </p:cNvSpPr>
            <p:nvPr/>
          </p:nvSpPr>
          <p:spPr>
            <a:xfrm>
              <a:off x="320164" y="3777250"/>
              <a:ext cx="3240000" cy="2397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>
              <a:noAutofit/>
            </a:bodyPr>
            <a:lstStyle/>
            <a:p>
              <a:pPr defTabSz="457015">
                <a:spcBef>
                  <a:spcPts val="300"/>
                </a:spcBef>
                <a:defRPr/>
              </a:pPr>
              <a:r>
                <a:rPr lang="en-US" sz="900" kern="0" dirty="0">
                  <a:solidFill>
                    <a:schemeClr val="tx2"/>
                  </a:solidFill>
                  <a:cs typeface="Arial"/>
                </a:rPr>
                <a:t>Digital Infra. &amp; Governance</a:t>
              </a:r>
            </a:p>
          </p:txBody>
        </p:sp>
        <p:sp>
          <p:nvSpPr>
            <p:cNvPr id="7" name="Rectangle 6"/>
            <p:cNvSpPr>
              <a:spLocks/>
            </p:cNvSpPr>
            <p:nvPr/>
          </p:nvSpPr>
          <p:spPr>
            <a:xfrm>
              <a:off x="3694375" y="4349595"/>
              <a:ext cx="3240000" cy="2397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>
              <a:noAutofit/>
            </a:bodyPr>
            <a:lstStyle/>
            <a:p>
              <a:pPr defTabSz="457015">
                <a:spcBef>
                  <a:spcPts val="300"/>
                </a:spcBef>
                <a:defRPr/>
              </a:pPr>
              <a:r>
                <a:rPr lang="en-US" sz="900" kern="0" dirty="0">
                  <a:solidFill>
                    <a:schemeClr val="tx2"/>
                  </a:solidFill>
                  <a:cs typeface="Arial"/>
                </a:rPr>
                <a:t>Program Management</a:t>
              </a:r>
            </a:p>
          </p:txBody>
        </p:sp>
        <p:sp>
          <p:nvSpPr>
            <p:cNvPr id="8" name="Rectangle 7"/>
            <p:cNvSpPr>
              <a:spLocks/>
            </p:cNvSpPr>
            <p:nvPr/>
          </p:nvSpPr>
          <p:spPr>
            <a:xfrm>
              <a:off x="3694374" y="4063627"/>
              <a:ext cx="3240000" cy="2397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>
              <a:noAutofit/>
            </a:bodyPr>
            <a:lstStyle/>
            <a:p>
              <a:pPr defTabSz="457015">
                <a:spcBef>
                  <a:spcPts val="300"/>
                </a:spcBef>
                <a:defRPr/>
              </a:pPr>
              <a:r>
                <a:rPr lang="en-US" sz="900" kern="0" dirty="0">
                  <a:solidFill>
                    <a:schemeClr val="tx2"/>
                  </a:solidFill>
                  <a:cs typeface="Arial"/>
                </a:rPr>
                <a:t>Security, Safety, Regulation &amp; Risk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19930" y="1219262"/>
              <a:ext cx="3240000" cy="405098"/>
            </a:xfrm>
            <a:prstGeom prst="rect">
              <a:avLst/>
            </a:prstGeom>
            <a:solidFill>
              <a:schemeClr val="accent5"/>
            </a:solidFill>
            <a:ln w="9525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lIns="457081" tIns="91416" rIns="91416" bIns="91416" rtlCol="0" anchor="ctr"/>
            <a:lstStyle/>
            <a:p>
              <a:pPr marL="88900" defTabSz="457015">
                <a:spcBef>
                  <a:spcPts val="300"/>
                </a:spcBef>
                <a:defRPr/>
              </a:pPr>
              <a:r>
                <a:rPr lang="en-US" sz="1000" b="1" kern="0" dirty="0">
                  <a:solidFill>
                    <a:prstClr val="white"/>
                  </a:solidFill>
                  <a:cs typeface="Arial"/>
                </a:rPr>
                <a:t>Product </a:t>
              </a:r>
              <a:r>
                <a:rPr lang="en-US" sz="1000" b="1" kern="0" dirty="0" smtClean="0">
                  <a:solidFill>
                    <a:prstClr val="white"/>
                  </a:solidFill>
                  <a:cs typeface="Arial"/>
                </a:rPr>
                <a:t>&amp; Systems</a:t>
              </a:r>
              <a:br>
                <a:rPr lang="en-US" sz="1000" b="1" kern="0" dirty="0" smtClean="0">
                  <a:solidFill>
                    <a:prstClr val="white"/>
                  </a:solidFill>
                  <a:cs typeface="Arial"/>
                </a:rPr>
              </a:br>
              <a:r>
                <a:rPr lang="en-US" sz="1000" b="1" kern="0" dirty="0" smtClean="0">
                  <a:solidFill>
                    <a:prstClr val="white"/>
                  </a:solidFill>
                  <a:cs typeface="Arial"/>
                </a:rPr>
                <a:t>Engineering</a:t>
              </a:r>
              <a:endParaRPr lang="en-US" sz="1000" b="1" kern="0" dirty="0">
                <a:solidFill>
                  <a:prstClr val="white"/>
                </a:solidFill>
                <a:cs typeface="Arial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692229" y="1219263"/>
              <a:ext cx="3240000" cy="402410"/>
            </a:xfrm>
            <a:prstGeom prst="rect">
              <a:avLst/>
            </a:prstGeom>
            <a:solidFill>
              <a:schemeClr val="accent5"/>
            </a:solidFill>
            <a:ln w="9525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lIns="457081" tIns="91416" rIns="91416" bIns="91416" rtlCol="0" anchor="ctr"/>
            <a:lstStyle/>
            <a:p>
              <a:pPr marL="177800" defTabSz="457015">
                <a:spcBef>
                  <a:spcPts val="300"/>
                </a:spcBef>
                <a:defRPr/>
              </a:pPr>
              <a:r>
                <a:rPr lang="en-US" sz="1000" b="1" kern="0" dirty="0">
                  <a:solidFill>
                    <a:prstClr val="white"/>
                  </a:solidFill>
                  <a:cs typeface="Arial"/>
                </a:rPr>
                <a:t>Manufacturing &amp;</a:t>
              </a:r>
              <a:br>
                <a:rPr lang="en-US" sz="1000" b="1" kern="0" dirty="0">
                  <a:solidFill>
                    <a:prstClr val="white"/>
                  </a:solidFill>
                  <a:cs typeface="Arial"/>
                </a:rPr>
              </a:br>
              <a:r>
                <a:rPr lang="en-US" sz="1000" b="1" kern="0" dirty="0">
                  <a:solidFill>
                    <a:prstClr val="white"/>
                  </a:solidFill>
                  <a:cs typeface="Arial"/>
                </a:rPr>
                <a:t>Operations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21752" y="1937453"/>
              <a:ext cx="3240000" cy="2397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457015">
                <a:spcBef>
                  <a:spcPts val="300"/>
                </a:spcBef>
                <a:defRPr/>
              </a:pPr>
              <a:r>
                <a:rPr lang="en-US" sz="900" kern="0" dirty="0">
                  <a:solidFill>
                    <a:schemeClr val="tx2"/>
                  </a:solidFill>
                  <a:cs typeface="Arial"/>
                </a:rPr>
                <a:t>Complex Systems Engineering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1752" y="2213852"/>
              <a:ext cx="3240000" cy="2397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457015">
                <a:spcBef>
                  <a:spcPts val="300"/>
                </a:spcBef>
                <a:defRPr/>
              </a:pPr>
              <a:r>
                <a:rPr lang="en-US" sz="900" kern="0" dirty="0">
                  <a:solidFill>
                    <a:schemeClr val="tx2"/>
                  </a:solidFill>
                  <a:cs typeface="Arial"/>
                </a:rPr>
                <a:t>Intelligent Systems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1752" y="2490251"/>
              <a:ext cx="3240000" cy="2397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457015">
                <a:spcBef>
                  <a:spcPts val="300"/>
                </a:spcBef>
                <a:defRPr/>
              </a:pPr>
              <a:r>
                <a:rPr lang="en-US" sz="900" kern="0" dirty="0">
                  <a:solidFill>
                    <a:schemeClr val="tx2"/>
                  </a:solidFill>
                  <a:cs typeface="Arial"/>
                </a:rPr>
                <a:t>Mechanical </a:t>
              </a:r>
              <a:r>
                <a:rPr lang="en-US" sz="900" kern="0" dirty="0" smtClean="0">
                  <a:solidFill>
                    <a:schemeClr val="tx2"/>
                  </a:solidFill>
                  <a:cs typeface="Arial"/>
                </a:rPr>
                <a:t>Engineering</a:t>
              </a:r>
              <a:endParaRPr lang="en-US" sz="900" kern="0" dirty="0">
                <a:solidFill>
                  <a:schemeClr val="tx2"/>
                </a:solidFill>
                <a:cs typeface="Arial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1752" y="2766650"/>
              <a:ext cx="3240000" cy="2397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457015">
                <a:spcBef>
                  <a:spcPts val="300"/>
                </a:spcBef>
                <a:defRPr/>
              </a:pPr>
              <a:r>
                <a:rPr lang="en-US" sz="900" kern="0" dirty="0">
                  <a:solidFill>
                    <a:schemeClr val="tx2"/>
                  </a:solidFill>
                  <a:cs typeface="Arial"/>
                </a:rPr>
                <a:t>Advanced Test &amp; Simulation 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695763" y="2213513"/>
              <a:ext cx="3240000" cy="2397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457015">
                <a:spcBef>
                  <a:spcPts val="300"/>
                </a:spcBef>
                <a:defRPr/>
              </a:pPr>
              <a:r>
                <a:rPr lang="en-US" sz="900" kern="0" dirty="0">
                  <a:solidFill>
                    <a:schemeClr val="tx2"/>
                  </a:solidFill>
                  <a:cs typeface="Arial"/>
                </a:rPr>
                <a:t>Supply Chain &amp; Logistics Excellence</a:t>
              </a:r>
            </a:p>
          </p:txBody>
        </p:sp>
        <p:sp>
          <p:nvSpPr>
            <p:cNvPr id="16" name="Rectangle 15"/>
            <p:cNvSpPr>
              <a:spLocks/>
            </p:cNvSpPr>
            <p:nvPr/>
          </p:nvSpPr>
          <p:spPr>
            <a:xfrm>
              <a:off x="3694375" y="3777660"/>
              <a:ext cx="3240000" cy="2397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>
              <a:noAutofit/>
            </a:bodyPr>
            <a:lstStyle/>
            <a:p>
              <a:pPr defTabSz="457015">
                <a:spcBef>
                  <a:spcPts val="300"/>
                </a:spcBef>
                <a:defRPr/>
              </a:pPr>
              <a:r>
                <a:rPr lang="en-US" sz="900" kern="0" dirty="0">
                  <a:solidFill>
                    <a:schemeClr val="tx2"/>
                  </a:solidFill>
                  <a:cs typeface="Arial"/>
                </a:rPr>
                <a:t>Enterprise Performance &amp; Quality</a:t>
              </a:r>
            </a:p>
          </p:txBody>
        </p:sp>
        <p:sp>
          <p:nvSpPr>
            <p:cNvPr id="17" name="Rectangle 16"/>
            <p:cNvSpPr>
              <a:spLocks/>
            </p:cNvSpPr>
            <p:nvPr/>
          </p:nvSpPr>
          <p:spPr>
            <a:xfrm>
              <a:off x="320165" y="4061083"/>
              <a:ext cx="3240000" cy="2397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>
              <a:noAutofit/>
            </a:bodyPr>
            <a:lstStyle/>
            <a:p>
              <a:pPr defTabSz="457015">
                <a:spcBef>
                  <a:spcPts val="300"/>
                </a:spcBef>
                <a:defRPr/>
              </a:pPr>
              <a:r>
                <a:rPr lang="en-US" sz="900" kern="0" dirty="0">
                  <a:solidFill>
                    <a:schemeClr val="tx2"/>
                  </a:solidFill>
                  <a:cs typeface="Arial"/>
                </a:rPr>
                <a:t>Digital Applications &amp; Media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692242" y="1659150"/>
              <a:ext cx="3240000" cy="2397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457015">
                <a:spcBef>
                  <a:spcPts val="300"/>
                </a:spcBef>
                <a:defRPr/>
              </a:pPr>
              <a:r>
                <a:rPr lang="en-US" sz="900" kern="0" dirty="0">
                  <a:solidFill>
                    <a:schemeClr val="tx2"/>
                  </a:solidFill>
                  <a:cs typeface="Arial"/>
                </a:rPr>
                <a:t>Manufacturing Techno. &amp; Automation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694566" y="3101802"/>
              <a:ext cx="3240000" cy="343628"/>
            </a:xfrm>
            <a:prstGeom prst="rect">
              <a:avLst/>
            </a:prstGeom>
            <a:solidFill>
              <a:schemeClr val="accent5"/>
            </a:solidFill>
            <a:ln w="9525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lIns="457081" tIns="91416" rIns="91416" bIns="91416" rtlCol="0" anchor="ctr"/>
            <a:lstStyle/>
            <a:p>
              <a:pPr marL="177800" defTabSz="457015">
                <a:spcBef>
                  <a:spcPts val="300"/>
                </a:spcBef>
                <a:defRPr/>
              </a:pPr>
              <a:r>
                <a:rPr lang="en-US" sz="1000" b="1" kern="0" dirty="0" smtClean="0">
                  <a:solidFill>
                    <a:prstClr val="white"/>
                  </a:solidFill>
                  <a:cs typeface="Arial"/>
                </a:rPr>
                <a:t>Industrial</a:t>
              </a:r>
              <a:br>
                <a:rPr lang="en-US" sz="1000" b="1" kern="0" dirty="0" smtClean="0">
                  <a:solidFill>
                    <a:prstClr val="white"/>
                  </a:solidFill>
                  <a:cs typeface="Arial"/>
                </a:rPr>
              </a:br>
              <a:r>
                <a:rPr lang="en-US" sz="1000" b="1" kern="0" dirty="0" smtClean="0">
                  <a:solidFill>
                    <a:prstClr val="white"/>
                  </a:solidFill>
                  <a:cs typeface="Arial"/>
                </a:rPr>
                <a:t>Enterprise </a:t>
              </a:r>
              <a:endParaRPr lang="en-US" sz="1000" b="1" kern="0" dirty="0">
                <a:solidFill>
                  <a:prstClr val="white"/>
                </a:solidFill>
                <a:cs typeface="Arial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21752" y="1660622"/>
              <a:ext cx="3240000" cy="2397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457015">
                <a:spcBef>
                  <a:spcPts val="300"/>
                </a:spcBef>
                <a:defRPr/>
              </a:pPr>
              <a:r>
                <a:rPr lang="en-US" sz="900" kern="0" dirty="0">
                  <a:solidFill>
                    <a:schemeClr val="tx2"/>
                  </a:solidFill>
                  <a:cs typeface="Arial"/>
                </a:rPr>
                <a:t>Product Design &amp; Innovation</a:t>
              </a:r>
            </a:p>
          </p:txBody>
        </p:sp>
        <p:sp>
          <p:nvSpPr>
            <p:cNvPr id="21" name="Rectangle 20"/>
            <p:cNvSpPr>
              <a:spLocks/>
            </p:cNvSpPr>
            <p:nvPr/>
          </p:nvSpPr>
          <p:spPr>
            <a:xfrm>
              <a:off x="320165" y="4344915"/>
              <a:ext cx="3240000" cy="2397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>
              <a:noAutofit/>
            </a:bodyPr>
            <a:lstStyle/>
            <a:p>
              <a:pPr defTabSz="457015">
                <a:spcBef>
                  <a:spcPts val="300"/>
                </a:spcBef>
                <a:defRPr/>
              </a:pPr>
              <a:r>
                <a:rPr lang="en-US" sz="900" kern="0" dirty="0">
                  <a:solidFill>
                    <a:schemeClr val="tx2"/>
                  </a:solidFill>
                  <a:cs typeface="Arial"/>
                </a:rPr>
                <a:t>Product Lifecycle Management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19930" y="3098177"/>
              <a:ext cx="3240000" cy="351113"/>
            </a:xfrm>
            <a:prstGeom prst="rect">
              <a:avLst/>
            </a:prstGeom>
            <a:solidFill>
              <a:schemeClr val="accent5"/>
            </a:solidFill>
            <a:ln w="9525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lIns="457081" tIns="91416" rIns="91416" bIns="91416" rtlCol="0" anchor="ctr"/>
            <a:lstStyle/>
            <a:p>
              <a:pPr marL="88900" defTabSz="457015">
                <a:spcBef>
                  <a:spcPts val="300"/>
                </a:spcBef>
                <a:defRPr/>
              </a:pPr>
              <a:r>
                <a:rPr lang="en-US" sz="1000" b="1" kern="0" dirty="0" smtClean="0">
                  <a:solidFill>
                    <a:prstClr val="white"/>
                  </a:solidFill>
                  <a:cs typeface="Arial"/>
                </a:rPr>
                <a:t> Digitization</a:t>
              </a:r>
              <a:endParaRPr lang="en-US" sz="1000" b="1" kern="0" dirty="0">
                <a:solidFill>
                  <a:prstClr val="white"/>
                </a:solidFill>
                <a:cs typeface="Arial"/>
              </a:endParaRPr>
            </a:p>
          </p:txBody>
        </p:sp>
        <p:sp>
          <p:nvSpPr>
            <p:cNvPr id="23" name="Rectangle 22"/>
            <p:cNvSpPr>
              <a:spLocks/>
            </p:cNvSpPr>
            <p:nvPr/>
          </p:nvSpPr>
          <p:spPr>
            <a:xfrm>
              <a:off x="3694374" y="3491693"/>
              <a:ext cx="3240000" cy="2397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>
              <a:noAutofit/>
            </a:bodyPr>
            <a:lstStyle/>
            <a:p>
              <a:pPr defTabSz="457015">
                <a:spcBef>
                  <a:spcPts val="300"/>
                </a:spcBef>
                <a:defRPr/>
              </a:pPr>
              <a:r>
                <a:rPr lang="en-US" sz="900" kern="0" dirty="0">
                  <a:solidFill>
                    <a:schemeClr val="tx2"/>
                  </a:solidFill>
                  <a:cs typeface="Arial"/>
                </a:rPr>
                <a:t>Technology &amp; Engineering Strategy</a:t>
              </a:r>
            </a:p>
          </p:txBody>
        </p:sp>
        <p:sp>
          <p:nvSpPr>
            <p:cNvPr id="24" name="Rectangle 23"/>
            <p:cNvSpPr>
              <a:spLocks/>
            </p:cNvSpPr>
            <p:nvPr/>
          </p:nvSpPr>
          <p:spPr>
            <a:xfrm>
              <a:off x="3694376" y="1936332"/>
              <a:ext cx="3240000" cy="2397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>
              <a:noAutofit/>
            </a:bodyPr>
            <a:lstStyle/>
            <a:p>
              <a:pPr defTabSz="457015">
                <a:spcBef>
                  <a:spcPts val="300"/>
                </a:spcBef>
                <a:defRPr/>
              </a:pPr>
              <a:r>
                <a:rPr lang="en-US" sz="900" kern="0" dirty="0">
                  <a:solidFill>
                    <a:schemeClr val="tx2"/>
                  </a:solidFill>
                  <a:cs typeface="Arial"/>
                </a:rPr>
                <a:t>Manufacturing </a:t>
              </a:r>
              <a:r>
                <a:rPr lang="en-US" sz="900" kern="0" dirty="0" smtClean="0">
                  <a:solidFill>
                    <a:schemeClr val="tx2"/>
                  </a:solidFill>
                  <a:cs typeface="Arial"/>
                </a:rPr>
                <a:t>Ops. &amp; Optimization</a:t>
              </a:r>
              <a:endParaRPr lang="en-US" sz="900" kern="0" dirty="0">
                <a:solidFill>
                  <a:schemeClr val="tx2"/>
                </a:solidFill>
                <a:cs typeface="Arial"/>
              </a:endParaRPr>
            </a:p>
          </p:txBody>
        </p:sp>
        <p:sp>
          <p:nvSpPr>
            <p:cNvPr id="25" name="Rectangle 24"/>
            <p:cNvSpPr>
              <a:spLocks/>
            </p:cNvSpPr>
            <p:nvPr/>
          </p:nvSpPr>
          <p:spPr>
            <a:xfrm>
              <a:off x="3694375" y="2490695"/>
              <a:ext cx="3240000" cy="2397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>
              <a:noAutofit/>
            </a:bodyPr>
            <a:lstStyle/>
            <a:p>
              <a:pPr defTabSz="457015">
                <a:spcBef>
                  <a:spcPts val="300"/>
                </a:spcBef>
                <a:defRPr/>
              </a:pPr>
              <a:r>
                <a:rPr lang="en-US" sz="900" kern="0" dirty="0">
                  <a:solidFill>
                    <a:schemeClr val="tx2"/>
                  </a:solidFill>
                  <a:cs typeface="Arial"/>
                </a:rPr>
                <a:t>Civil Works, Infra. &amp; Environment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694375" y="2767876"/>
              <a:ext cx="3240000" cy="2397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457015">
                <a:spcBef>
                  <a:spcPts val="300"/>
                </a:spcBef>
                <a:defRPr/>
              </a:pPr>
              <a:r>
                <a:rPr lang="en-US" sz="900" kern="0" dirty="0">
                  <a:solidFill>
                    <a:schemeClr val="tx2"/>
                  </a:solidFill>
                  <a:cs typeface="Arial"/>
                </a:rPr>
                <a:t>Network Transformation &amp; Performance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792722" y="1219261"/>
              <a:ext cx="767208" cy="405098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26">
                <a:defRPr/>
              </a:pPr>
              <a:r>
                <a:rPr lang="en-US" sz="1000" b="1" kern="0" dirty="0" smtClean="0">
                  <a:solidFill>
                    <a:srgbClr val="FFFFFF"/>
                  </a:solidFill>
                  <a:cs typeface="Arial"/>
                </a:rPr>
                <a:t>12 600 </a:t>
              </a:r>
              <a:r>
                <a:rPr lang="en-US" sz="1000" kern="0" dirty="0" smtClean="0">
                  <a:solidFill>
                    <a:srgbClr val="FFFFFF"/>
                  </a:solidFill>
                  <a:cs typeface="Arial"/>
                </a:rPr>
                <a:t>engineers</a:t>
              </a:r>
              <a:endParaRPr lang="en-US" sz="1000" kern="0" dirty="0">
                <a:solidFill>
                  <a:srgbClr val="FFFFFF"/>
                </a:solidFill>
                <a:cs typeface="Arial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792722" y="3101802"/>
              <a:ext cx="767208" cy="347359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26">
                <a:defRPr/>
              </a:pPr>
              <a:r>
                <a:rPr lang="en-US" sz="1000" b="1" kern="0" dirty="0" smtClean="0">
                  <a:solidFill>
                    <a:srgbClr val="FFFFFF"/>
                  </a:solidFill>
                  <a:cs typeface="Arial"/>
                </a:rPr>
                <a:t>7 300 </a:t>
              </a:r>
              <a:r>
                <a:rPr lang="en-US" sz="1000" kern="0" dirty="0">
                  <a:solidFill>
                    <a:srgbClr val="FFFFFF"/>
                  </a:solidFill>
                  <a:cs typeface="Arial"/>
                </a:rPr>
                <a:t>engineers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165721" y="1219399"/>
              <a:ext cx="768845" cy="402137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26">
                <a:defRPr/>
              </a:pPr>
              <a:r>
                <a:rPr lang="en-US" sz="1000" b="1" kern="0" dirty="0" smtClean="0">
                  <a:solidFill>
                    <a:srgbClr val="FFFFFF"/>
                  </a:solidFill>
                  <a:cs typeface="Arial"/>
                </a:rPr>
                <a:t>5 900 </a:t>
              </a:r>
              <a:r>
                <a:rPr lang="en-US" sz="1000" kern="0" dirty="0">
                  <a:solidFill>
                    <a:srgbClr val="FFFFFF"/>
                  </a:solidFill>
                  <a:cs typeface="Arial"/>
                </a:rPr>
                <a:t>engineers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155646" y="3104535"/>
              <a:ext cx="778920" cy="340895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26">
                <a:defRPr/>
              </a:pPr>
              <a:r>
                <a:rPr lang="en-US" sz="1000" b="1" kern="0" dirty="0" smtClean="0">
                  <a:solidFill>
                    <a:srgbClr val="FFFFFF"/>
                  </a:solidFill>
                  <a:cs typeface="Arial"/>
                </a:rPr>
                <a:t>5 200 </a:t>
              </a:r>
              <a:r>
                <a:rPr lang="en-US" sz="1000" kern="0" dirty="0">
                  <a:solidFill>
                    <a:srgbClr val="FFFFFF"/>
                  </a:solidFill>
                  <a:cs typeface="Arial"/>
                </a:rPr>
                <a:t>engineers</a:t>
              </a:r>
            </a:p>
          </p:txBody>
        </p:sp>
        <p:pic>
          <p:nvPicPr>
            <p:cNvPr id="32" name="Image 31"/>
            <p:cNvPicPr>
              <a:picLocks noChangeAspect="1"/>
            </p:cNvPicPr>
            <p:nvPr/>
          </p:nvPicPr>
          <p:blipFill rotWithShape="1">
            <a:blip r:embed="rId2"/>
            <a:srcRect l="51971" t="20034" r="45097" b="72905"/>
            <a:stretch/>
          </p:blipFill>
          <p:spPr>
            <a:xfrm>
              <a:off x="395628" y="1252283"/>
              <a:ext cx="439196" cy="347597"/>
            </a:xfrm>
            <a:prstGeom prst="rect">
              <a:avLst/>
            </a:prstGeom>
          </p:spPr>
        </p:pic>
        <p:pic>
          <p:nvPicPr>
            <p:cNvPr id="33" name="Image 32"/>
            <p:cNvPicPr>
              <a:picLocks noChangeAspect="1"/>
            </p:cNvPicPr>
            <p:nvPr/>
          </p:nvPicPr>
          <p:blipFill rotWithShape="1">
            <a:blip r:embed="rId2"/>
            <a:srcRect l="51971" t="57645" r="45634" b="36081"/>
            <a:stretch/>
          </p:blipFill>
          <p:spPr>
            <a:xfrm>
              <a:off x="412880" y="3100907"/>
              <a:ext cx="393951" cy="339114"/>
            </a:xfrm>
            <a:prstGeom prst="rect">
              <a:avLst/>
            </a:prstGeom>
          </p:spPr>
        </p:pic>
        <p:pic>
          <p:nvPicPr>
            <p:cNvPr id="34" name="Image 33"/>
            <p:cNvPicPr>
              <a:picLocks noChangeAspect="1"/>
            </p:cNvPicPr>
            <p:nvPr/>
          </p:nvPicPr>
          <p:blipFill rotWithShape="1">
            <a:blip r:embed="rId2"/>
            <a:srcRect l="68641" t="20482" r="27929" b="72992"/>
            <a:stretch/>
          </p:blipFill>
          <p:spPr>
            <a:xfrm>
              <a:off x="3694608" y="1279781"/>
              <a:ext cx="513677" cy="321201"/>
            </a:xfrm>
            <a:prstGeom prst="rect">
              <a:avLst/>
            </a:prstGeom>
          </p:spPr>
        </p:pic>
        <p:pic>
          <p:nvPicPr>
            <p:cNvPr id="35" name="Image 34"/>
            <p:cNvPicPr>
              <a:picLocks noChangeAspect="1"/>
            </p:cNvPicPr>
            <p:nvPr/>
          </p:nvPicPr>
          <p:blipFill rotWithShape="1">
            <a:blip r:embed="rId3"/>
            <a:srcRect l="64381" t="62576" r="33548" b="33924"/>
            <a:stretch/>
          </p:blipFill>
          <p:spPr>
            <a:xfrm>
              <a:off x="3749481" y="3155172"/>
              <a:ext cx="456518" cy="253621"/>
            </a:xfrm>
            <a:prstGeom prst="rect">
              <a:avLst/>
            </a:prstGeom>
          </p:spPr>
        </p:pic>
      </p:grpSp>
      <p:sp>
        <p:nvSpPr>
          <p:cNvPr id="73" name="Titre 1"/>
          <p:cNvSpPr txBox="1">
            <a:spLocks/>
          </p:cNvSpPr>
          <p:nvPr/>
        </p:nvSpPr>
        <p:spPr bwMode="gray">
          <a:xfrm>
            <a:off x="358776" y="429138"/>
            <a:ext cx="8426450" cy="332887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Superior engineering capabilities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979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D0B1BC8A-16FB-4987-A0C2-80B6AB687D59}"/>
              </a:ext>
            </a:extLst>
          </p:cNvPr>
          <p:cNvSpPr/>
          <p:nvPr/>
        </p:nvSpPr>
        <p:spPr>
          <a:xfrm>
            <a:off x="7099526" y="1170489"/>
            <a:ext cx="404525" cy="283167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B1BC8A-16FB-4987-A0C2-80B6AB687D59}"/>
              </a:ext>
            </a:extLst>
          </p:cNvPr>
          <p:cNvSpPr/>
          <p:nvPr/>
        </p:nvSpPr>
        <p:spPr>
          <a:xfrm>
            <a:off x="7099526" y="1170489"/>
            <a:ext cx="404525" cy="283167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5F8413DE-E6CD-4488-A1F3-B2DF734932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6879" y="1239222"/>
            <a:ext cx="4213849" cy="1347104"/>
          </a:xfrm>
          <a:prstGeom prst="rect">
            <a:avLst/>
          </a:prstGeom>
        </p:spPr>
      </p:pic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4AEF025D-4C21-41CA-9820-010F5666DAFB}"/>
              </a:ext>
            </a:extLst>
          </p:cNvPr>
          <p:cNvCxnSpPr>
            <a:cxnSpLocks/>
          </p:cNvCxnSpPr>
          <p:nvPr/>
        </p:nvCxnSpPr>
        <p:spPr>
          <a:xfrm flipV="1">
            <a:off x="8216901" y="3060654"/>
            <a:ext cx="0" cy="1"/>
          </a:xfrm>
          <a:prstGeom prst="line">
            <a:avLst/>
          </a:prstGeom>
          <a:ln w="9525">
            <a:solidFill>
              <a:srgbClr val="00B4B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5">
            <a:extLst>
              <a:ext uri="{FF2B5EF4-FFF2-40B4-BE49-F238E27FC236}">
                <a16:creationId xmlns:a16="http://schemas.microsoft.com/office/drawing/2014/main" id="{893C2712-4A02-4B1E-B2AC-EC2016C68F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78858" y="1239222"/>
            <a:ext cx="4253562" cy="1359801"/>
          </a:xfrm>
          <a:prstGeom prst="rect">
            <a:avLst/>
          </a:prstGeom>
        </p:spPr>
      </p:pic>
      <p:pic>
        <p:nvPicPr>
          <p:cNvPr id="22" name="Picture 1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55567" y="3236428"/>
            <a:ext cx="525442" cy="675567"/>
          </a:xfrm>
          <a:prstGeom prst="rect">
            <a:avLst/>
          </a:prstGeom>
        </p:spPr>
      </p:pic>
      <p:pic>
        <p:nvPicPr>
          <p:cNvPr id="23" name="Picture 75"/>
          <p:cNvPicPr>
            <a:picLocks noChangeAspect="1"/>
          </p:cNvPicPr>
          <p:nvPr/>
        </p:nvPicPr>
        <p:blipFill rotWithShape="1">
          <a:blip r:embed="rId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8010" y="3152628"/>
            <a:ext cx="627442" cy="694907"/>
          </a:xfrm>
          <a:prstGeom prst="rect">
            <a:avLst/>
          </a:prstGeom>
        </p:spPr>
      </p:pic>
      <p:sp>
        <p:nvSpPr>
          <p:cNvPr id="24" name="TextBox 401"/>
          <p:cNvSpPr txBox="1"/>
          <p:nvPr/>
        </p:nvSpPr>
        <p:spPr>
          <a:xfrm>
            <a:off x="989829" y="3984868"/>
            <a:ext cx="1733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2000" b="1" dirty="0" smtClean="0">
                <a:solidFill>
                  <a:schemeClr val="tx2"/>
                </a:solidFill>
                <a:latin typeface="+mj-lt"/>
              </a:rPr>
              <a:t>&gt;100</a:t>
            </a:r>
          </a:p>
          <a:p>
            <a:pPr algn="ctr" defTabSz="685800"/>
            <a:r>
              <a:rPr lang="en-US" sz="1000" dirty="0" smtClean="0">
                <a:solidFill>
                  <a:srgbClr val="44546A">
                    <a:lumMod val="75000"/>
                  </a:srgbClr>
                </a:solidFill>
                <a:latin typeface="+mj-lt"/>
              </a:rPr>
              <a:t>Expertise Centers </a:t>
            </a:r>
            <a:endParaRPr lang="en-US" sz="1000" dirty="0">
              <a:solidFill>
                <a:srgbClr val="44546A">
                  <a:lumMod val="75000"/>
                </a:srgbClr>
              </a:solidFill>
              <a:latin typeface="+mj-lt"/>
            </a:endParaRPr>
          </a:p>
        </p:txBody>
      </p:sp>
      <p:sp>
        <p:nvSpPr>
          <p:cNvPr id="25" name="TextBox 401"/>
          <p:cNvSpPr txBox="1"/>
          <p:nvPr/>
        </p:nvSpPr>
        <p:spPr>
          <a:xfrm>
            <a:off x="3033600" y="3980283"/>
            <a:ext cx="1406022" cy="4363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 defTabSz="685800"/>
            <a:r>
              <a:rPr lang="en-US" sz="2000" b="1" dirty="0" smtClean="0">
                <a:solidFill>
                  <a:schemeClr val="tx2"/>
                </a:solidFill>
                <a:latin typeface="+mj-lt"/>
              </a:rPr>
              <a:t>&gt;140 </a:t>
            </a:r>
            <a:r>
              <a:rPr lang="en-US" sz="1000" dirty="0" smtClean="0">
                <a:solidFill>
                  <a:srgbClr val="44546A">
                    <a:lumMod val="75000"/>
                  </a:srgbClr>
                </a:solidFill>
                <a:latin typeface="+mj-lt"/>
              </a:rPr>
              <a:t>Active</a:t>
            </a:r>
            <a:br>
              <a:rPr lang="en-US" sz="1000" dirty="0" smtClean="0">
                <a:solidFill>
                  <a:srgbClr val="44546A">
                    <a:lumMod val="75000"/>
                  </a:srgbClr>
                </a:solidFill>
                <a:latin typeface="+mj-lt"/>
              </a:rPr>
            </a:br>
            <a:r>
              <a:rPr lang="en-US" sz="1000" dirty="0" smtClean="0">
                <a:solidFill>
                  <a:srgbClr val="44546A">
                    <a:lumMod val="75000"/>
                  </a:srgbClr>
                </a:solidFill>
                <a:latin typeface="+mj-lt"/>
              </a:rPr>
              <a:t>research programs</a:t>
            </a:r>
            <a:endParaRPr lang="en-US" sz="1000" dirty="0">
              <a:solidFill>
                <a:srgbClr val="44546A">
                  <a:lumMod val="75000"/>
                </a:srgbClr>
              </a:solidFill>
              <a:latin typeface="+mj-lt"/>
            </a:endParaRPr>
          </a:p>
        </p:txBody>
      </p:sp>
      <p:pic>
        <p:nvPicPr>
          <p:cNvPr id="26" name="Picture 3" descr="D:\T-I Footprint\900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239" y="3718112"/>
            <a:ext cx="235793" cy="23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D:\T-I Footprint\270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229" y="3704751"/>
            <a:ext cx="251797" cy="26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5" descr="D:\T-I Footprint\14001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914" y="3704751"/>
            <a:ext cx="247069" cy="26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D:\T-I Footprint\as9100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550" y="3426954"/>
            <a:ext cx="296248" cy="29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7" descr="D:\T-I Footprint\cmmi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746" y="3464788"/>
            <a:ext cx="231722" cy="22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4" descr="http://www.iqc.co.il/data/images/1344_b4ad905c25637b9136a6d7f7f7367435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335" y="3437696"/>
            <a:ext cx="289404" cy="28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http://www.cmc-srl.net/wp-content/uploads/2015/01/en_9100_2009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697" y="3452710"/>
            <a:ext cx="241277" cy="23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://www.microgate.it/MicrogatePortal/media/Logos/ISO_13485_COL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903" y="3723202"/>
            <a:ext cx="242394" cy="23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Afficher l'image d'origin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682" y="3704751"/>
            <a:ext cx="174565" cy="26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2" descr="Image result for pmp certified logo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641" y="3993043"/>
            <a:ext cx="587452" cy="15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Image result for ISTQB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297" y="3762834"/>
            <a:ext cx="357421" cy="17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Imagen 1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27478" y="3993399"/>
            <a:ext cx="877072" cy="159809"/>
          </a:xfrm>
          <a:prstGeom prst="rect">
            <a:avLst/>
          </a:prstGeom>
        </p:spPr>
      </p:pic>
      <p:pic>
        <p:nvPicPr>
          <p:cNvPr id="38" name="Imagen 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33428" y="4200573"/>
            <a:ext cx="228340" cy="411600"/>
          </a:xfrm>
          <a:prstGeom prst="rect">
            <a:avLst/>
          </a:prstGeom>
        </p:spPr>
      </p:pic>
      <p:pic>
        <p:nvPicPr>
          <p:cNvPr id="39" name="Imagen 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72382" y="4197907"/>
            <a:ext cx="229820" cy="414266"/>
          </a:xfrm>
          <a:prstGeom prst="rect">
            <a:avLst/>
          </a:prstGeom>
        </p:spPr>
      </p:pic>
      <p:pic>
        <p:nvPicPr>
          <p:cNvPr id="40" name="Imagen 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178641" y="3449970"/>
            <a:ext cx="272708" cy="491575"/>
          </a:xfrm>
          <a:prstGeom prst="rect">
            <a:avLst/>
          </a:prstGeom>
        </p:spPr>
      </p:pic>
      <p:pic>
        <p:nvPicPr>
          <p:cNvPr id="41" name="Imagen 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59079" y="4197907"/>
            <a:ext cx="229356" cy="414267"/>
          </a:xfrm>
          <a:prstGeom prst="rect">
            <a:avLst/>
          </a:prstGeom>
        </p:spPr>
      </p:pic>
      <p:pic>
        <p:nvPicPr>
          <p:cNvPr id="42" name="Imagen 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10826" y="3464788"/>
            <a:ext cx="433068" cy="199798"/>
          </a:xfrm>
          <a:prstGeom prst="rect">
            <a:avLst/>
          </a:prstGeom>
        </p:spPr>
      </p:pic>
      <p:pic>
        <p:nvPicPr>
          <p:cNvPr id="43" name="Imagen 1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189610" y="4197907"/>
            <a:ext cx="238117" cy="432194"/>
          </a:xfrm>
          <a:prstGeom prst="rect">
            <a:avLst/>
          </a:prstGeom>
        </p:spPr>
      </p:pic>
      <p:pic>
        <p:nvPicPr>
          <p:cNvPr id="44" name="Imagen 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89277" y="4410600"/>
            <a:ext cx="178928" cy="201574"/>
          </a:xfrm>
          <a:prstGeom prst="rect">
            <a:avLst/>
          </a:prstGeom>
        </p:spPr>
      </p:pic>
      <p:pic>
        <p:nvPicPr>
          <p:cNvPr id="47" name="Picture 14" descr="eduqua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6784187" y="4221448"/>
            <a:ext cx="390858" cy="141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14" descr="MS_Gold_Partner_logo"/>
          <p:cNvPicPr>
            <a:picLocks noChangeAspect="1" noChangeArrowheads="1"/>
          </p:cNvPicPr>
          <p:nvPr/>
        </p:nvPicPr>
        <p:blipFill>
          <a:blip r:embed="rId26"/>
          <a:stretch>
            <a:fillRect/>
          </a:stretch>
        </p:blipFill>
        <p:spPr bwMode="auto">
          <a:xfrm>
            <a:off x="7346069" y="3485368"/>
            <a:ext cx="714492" cy="181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Picture 15" descr="Adsk_AuthrzTrnCntr_M_R_Clr"/>
          <p:cNvPicPr>
            <a:picLocks noChangeAspect="1" noChangeArrowheads="1"/>
          </p:cNvPicPr>
          <p:nvPr/>
        </p:nvPicPr>
        <p:blipFill>
          <a:blip r:embed="rId27"/>
          <a:stretch>
            <a:fillRect/>
          </a:stretch>
        </p:blipFill>
        <p:spPr bwMode="auto">
          <a:xfrm>
            <a:off x="7316144" y="3735578"/>
            <a:ext cx="672164" cy="243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Picture 18" descr="prince2_logo">
            <a:hlinkClick r:id="rId28"/>
          </p:cNvPr>
          <p:cNvPicPr>
            <a:picLocks noChangeAspect="1" noChangeArrowheads="1"/>
          </p:cNvPicPr>
          <p:nvPr/>
        </p:nvPicPr>
        <p:blipFill>
          <a:blip r:embed="rId29"/>
          <a:srcRect/>
          <a:stretch>
            <a:fillRect/>
          </a:stretch>
        </p:blipFill>
        <p:spPr bwMode="auto">
          <a:xfrm>
            <a:off x="6765050" y="3993043"/>
            <a:ext cx="524355" cy="162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" name="Picture 27" descr="logo-itil">
            <a:hlinkClick r:id="rId30"/>
          </p:cNvPr>
          <p:cNvPicPr>
            <a:picLocks noChangeAspect="1" noChangeArrowheads="1"/>
          </p:cNvPicPr>
          <p:nvPr/>
        </p:nvPicPr>
        <p:blipFill>
          <a:blip r:embed="rId31"/>
          <a:srcRect/>
          <a:stretch>
            <a:fillRect/>
          </a:stretch>
        </p:blipFill>
        <p:spPr bwMode="auto">
          <a:xfrm>
            <a:off x="7384839" y="4005067"/>
            <a:ext cx="345196" cy="154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" name="Picture 12" descr="http://t0.gstatic.com/images?q=tbn:2ZxUKi0nhEQl1M:http://caiu.compaid.com/assets/base/images/caiu/PreviewDemos/IIBA.gif">
            <a:hlinkClick r:id="rId32"/>
          </p:cNvPr>
          <p:cNvPicPr>
            <a:picLocks noChangeAspect="1" noChangeArrowheads="1"/>
          </p:cNvPicPr>
          <p:nvPr/>
        </p:nvPicPr>
        <p:blipFill>
          <a:blip r:embed="rId33"/>
          <a:srcRect/>
          <a:stretch>
            <a:fillRect/>
          </a:stretch>
        </p:blipFill>
        <p:spPr bwMode="auto">
          <a:xfrm>
            <a:off x="7259233" y="4215612"/>
            <a:ext cx="288168" cy="138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21" descr="Prometric_logo3a"/>
          <p:cNvPicPr>
            <a:picLocks noChangeAspect="1" noChangeArrowheads="1"/>
          </p:cNvPicPr>
          <p:nvPr/>
        </p:nvPicPr>
        <p:blipFill>
          <a:blip r:embed="rId34"/>
          <a:srcRect/>
          <a:stretch>
            <a:fillRect/>
          </a:stretch>
        </p:blipFill>
        <p:spPr bwMode="auto">
          <a:xfrm>
            <a:off x="6772883" y="4443911"/>
            <a:ext cx="557448" cy="164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" name="Picture 8" descr="vue"/>
          <p:cNvPicPr>
            <a:picLocks noChangeAspect="1" noChangeArrowheads="1"/>
          </p:cNvPicPr>
          <p:nvPr/>
        </p:nvPicPr>
        <p:blipFill>
          <a:blip r:embed="rId35"/>
          <a:srcRect/>
          <a:stretch>
            <a:fillRect/>
          </a:stretch>
        </p:blipFill>
        <p:spPr bwMode="auto">
          <a:xfrm>
            <a:off x="6488087" y="4197907"/>
            <a:ext cx="211316" cy="139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" name="Picture 4" descr="Afficher l'image d'origine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698" y="3995567"/>
            <a:ext cx="211530" cy="19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" descr="Afficher l'image d'origine"/>
          <p:cNvPicPr>
            <a:picLocks noChangeAspect="1" noChangeArrowheads="1"/>
          </p:cNvPicPr>
          <p:nvPr/>
        </p:nvPicPr>
        <p:blipFill rotWithShape="1"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88308" y="3770190"/>
            <a:ext cx="449008" cy="17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8" descr="Afficher l'image d'origine"/>
          <p:cNvPicPr>
            <a:picLocks noChangeAspect="1" noChangeArrowheads="1"/>
          </p:cNvPicPr>
          <p:nvPr/>
        </p:nvPicPr>
        <p:blipFill rotWithShape="1"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19053" y="4036393"/>
            <a:ext cx="418263" cy="12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10" descr="Afficher l'image d'origine"/>
          <p:cNvPicPr>
            <a:picLocks noChangeAspect="1" noChangeArrowheads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999" y="3452570"/>
            <a:ext cx="297147" cy="25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Espace réservé du texte 6"/>
          <p:cNvSpPr txBox="1">
            <a:spLocks/>
          </p:cNvSpPr>
          <p:nvPr/>
        </p:nvSpPr>
        <p:spPr>
          <a:xfrm>
            <a:off x="6856979" y="4374961"/>
            <a:ext cx="1237332" cy="23499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>
              <a:spcBef>
                <a:spcPts val="750"/>
              </a:spcBef>
              <a:buNone/>
            </a:pPr>
            <a:r>
              <a:rPr lang="en-US" sz="1800" b="1" dirty="0" smtClean="0">
                <a:solidFill>
                  <a:srgbClr val="44546A">
                    <a:lumMod val="75000"/>
                  </a:srgbClr>
                </a:solidFill>
                <a:latin typeface="+mj-lt"/>
              </a:rPr>
              <a:t>…</a:t>
            </a:r>
            <a:endParaRPr lang="en-US" sz="1800" b="1" dirty="0">
              <a:solidFill>
                <a:srgbClr val="44546A">
                  <a:lumMod val="75000"/>
                </a:srgbClr>
              </a:solidFill>
              <a:latin typeface="+mj-lt"/>
            </a:endParaRPr>
          </a:p>
        </p:txBody>
      </p:sp>
      <p:sp>
        <p:nvSpPr>
          <p:cNvPr id="65" name="TextBox 30"/>
          <p:cNvSpPr txBox="1"/>
          <p:nvPr/>
        </p:nvSpPr>
        <p:spPr>
          <a:xfrm>
            <a:off x="5187375" y="3029095"/>
            <a:ext cx="18967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/>
            <a:r>
              <a:rPr lang="en-US" sz="2000" b="1" dirty="0">
                <a:solidFill>
                  <a:schemeClr val="tx2"/>
                </a:solidFill>
                <a:latin typeface="+mj-lt"/>
              </a:rPr>
              <a:t>35+ </a:t>
            </a:r>
            <a:r>
              <a:rPr lang="en-US" sz="1500" b="1" dirty="0" smtClean="0">
                <a:solidFill>
                  <a:srgbClr val="44546A">
                    <a:lumMod val="75000"/>
                  </a:srgbClr>
                </a:solidFill>
                <a:latin typeface="+mj-lt"/>
              </a:rPr>
              <a:t>Certifications</a:t>
            </a:r>
            <a:endParaRPr lang="en-US" sz="1500" b="1" dirty="0">
              <a:solidFill>
                <a:srgbClr val="44546A">
                  <a:lumMod val="75000"/>
                </a:srgbClr>
              </a:solidFill>
              <a:latin typeface="+mj-lt"/>
            </a:endParaRPr>
          </a:p>
        </p:txBody>
      </p:sp>
      <p:sp>
        <p:nvSpPr>
          <p:cNvPr id="66" name="TextBox 401"/>
          <p:cNvSpPr txBox="1"/>
          <p:nvPr/>
        </p:nvSpPr>
        <p:spPr>
          <a:xfrm>
            <a:off x="0" y="1565179"/>
            <a:ext cx="13947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2000" b="1" dirty="0" smtClean="0">
                <a:solidFill>
                  <a:schemeClr val="tx2"/>
                </a:solidFill>
                <a:latin typeface="+mj-lt"/>
              </a:rPr>
              <a:t>7</a:t>
            </a:r>
          </a:p>
          <a:p>
            <a:pPr algn="ctr" defTabSz="685800"/>
            <a:r>
              <a:rPr lang="en-US" sz="1000" dirty="0" smtClean="0">
                <a:solidFill>
                  <a:srgbClr val="44546A">
                    <a:lumMod val="75000"/>
                  </a:srgbClr>
                </a:solidFill>
                <a:latin typeface="+mj-lt"/>
              </a:rPr>
              <a:t>World Class</a:t>
            </a:r>
          </a:p>
          <a:p>
            <a:pPr algn="ctr" defTabSz="685800"/>
            <a:r>
              <a:rPr lang="en-US" sz="1000" dirty="0" smtClean="0">
                <a:solidFill>
                  <a:srgbClr val="44546A">
                    <a:lumMod val="75000"/>
                  </a:srgbClr>
                </a:solidFill>
                <a:latin typeface="+mj-lt"/>
              </a:rPr>
              <a:t> Centers</a:t>
            </a:r>
            <a:endParaRPr lang="en-US" sz="1000" dirty="0">
              <a:solidFill>
                <a:srgbClr val="44546A">
                  <a:lumMod val="75000"/>
                </a:srgbClr>
              </a:solidFill>
              <a:latin typeface="+mj-lt"/>
            </a:endParaRPr>
          </a:p>
        </p:txBody>
      </p:sp>
      <p:sp>
        <p:nvSpPr>
          <p:cNvPr id="69" name="Titre 1"/>
          <p:cNvSpPr txBox="1">
            <a:spLocks/>
          </p:cNvSpPr>
          <p:nvPr/>
        </p:nvSpPr>
        <p:spPr bwMode="gray">
          <a:xfrm>
            <a:off x="358776" y="438663"/>
            <a:ext cx="8426450" cy="332887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Leading expertise and innovation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680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r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Arial Black" panose="020B0A04020102020204" pitchFamily="34" charset="0"/>
              </a:rPr>
              <a:t>1.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noProof="0" smtClean="0"/>
              <a:t>Date</a:t>
            </a:r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Presentation title</a:t>
            </a:r>
            <a:endParaRPr lang="fr-FR" noProof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noProof="0" smtClean="0"/>
              <a:pPr/>
              <a:t>2</a:t>
            </a:fld>
            <a:endParaRPr lang="fr-FR" noProof="0"/>
          </a:p>
        </p:txBody>
      </p:sp>
      <p:sp>
        <p:nvSpPr>
          <p:cNvPr id="25" name="Espace réservé du texte 2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 smtClean="0"/>
              <a:t>Combined company </a:t>
            </a:r>
            <a:r>
              <a:rPr lang="en-US" b="1" dirty="0"/>
              <a:t>Profile</a:t>
            </a:r>
          </a:p>
        </p:txBody>
      </p:sp>
    </p:spTree>
    <p:extLst>
      <p:ext uri="{BB962C8B-B14F-4D97-AF65-F5344CB8AC3E}">
        <p14:creationId xmlns:p14="http://schemas.microsoft.com/office/powerpoint/2010/main" val="13106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Innovative Product Development</a:t>
            </a:r>
            <a:endParaRPr lang="fr-FR" dirty="0"/>
          </a:p>
        </p:txBody>
      </p:sp>
      <p:grpSp>
        <p:nvGrpSpPr>
          <p:cNvPr id="16" name="Groupe 15"/>
          <p:cNvGrpSpPr/>
          <p:nvPr/>
        </p:nvGrpSpPr>
        <p:grpSpPr>
          <a:xfrm>
            <a:off x="431552" y="884420"/>
            <a:ext cx="8969641" cy="3818258"/>
            <a:chOff x="308125" y="1405074"/>
            <a:chExt cx="12497508" cy="5089112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8125" y="2167953"/>
              <a:ext cx="5732473" cy="3019837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345807" y="1405074"/>
              <a:ext cx="5718461" cy="615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126">
                <a:defRPr/>
              </a:pPr>
              <a:r>
                <a:rPr lang="en-US" sz="1200" b="1" kern="0" dirty="0">
                  <a:solidFill>
                    <a:srgbClr val="595959"/>
                  </a:solidFill>
                  <a:cs typeface="Arial"/>
                </a:rPr>
                <a:t>High-level scientists with world-class product development expertise across several areas…</a:t>
              </a:r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01957" y="2512634"/>
              <a:ext cx="2892146" cy="1528915"/>
            </a:xfrm>
            <a:prstGeom prst="rect">
              <a:avLst/>
            </a:prstGeom>
            <a:ln w="952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01956" y="4469802"/>
              <a:ext cx="2892146" cy="1615896"/>
            </a:xfrm>
            <a:prstGeom prst="rect">
              <a:avLst/>
            </a:prstGeom>
            <a:ln w="952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41341" y="4469801"/>
              <a:ext cx="2455580" cy="1595365"/>
            </a:xfrm>
            <a:prstGeom prst="rect">
              <a:avLst/>
            </a:prstGeom>
            <a:ln w="952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41341" y="2512634"/>
              <a:ext cx="2455580" cy="1528915"/>
            </a:xfrm>
            <a:prstGeom prst="rect">
              <a:avLst/>
            </a:prstGeom>
            <a:ln w="952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ZoneTexte 11"/>
            <p:cNvSpPr txBox="1"/>
            <p:nvPr/>
          </p:nvSpPr>
          <p:spPr>
            <a:xfrm>
              <a:off x="6301956" y="4096018"/>
              <a:ext cx="3039385" cy="307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126">
                <a:defRPr/>
              </a:pPr>
              <a:r>
                <a:rPr lang="en-US" sz="900" b="1" i="1" kern="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charset="0"/>
                </a:rPr>
                <a:t>Stargate</a:t>
              </a:r>
              <a:r>
                <a:rPr lang="en-US" sz="900" b="1" i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charset="0"/>
                </a:rPr>
                <a:t> Antenna Chamber</a:t>
              </a:r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6301956" y="6186525"/>
              <a:ext cx="3039385" cy="307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126">
                <a:defRPr/>
              </a:pPr>
              <a:r>
                <a:rPr lang="en-US" sz="900" b="1" i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charset="0"/>
                </a:rPr>
                <a:t>Climate controlled Class II labs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9341341" y="4096018"/>
              <a:ext cx="3464292" cy="307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126">
                <a:defRPr/>
              </a:pPr>
              <a:r>
                <a:rPr lang="en-US" sz="900" b="1" i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charset="0"/>
                </a:rPr>
                <a:t>Mechanical fabrication facilities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301956" y="1902102"/>
              <a:ext cx="5494965" cy="3691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126">
                <a:defRPr/>
              </a:pPr>
              <a:r>
                <a:rPr lang="en-US" sz="1200" b="1" kern="0" dirty="0">
                  <a:solidFill>
                    <a:srgbClr val="595959"/>
                  </a:solidFill>
                  <a:cs typeface="Arial"/>
                </a:rPr>
                <a:t>…And unique facilities &amp; labs</a:t>
              </a:r>
            </a:p>
          </p:txBody>
        </p:sp>
      </p:grpSp>
      <p:pic>
        <p:nvPicPr>
          <p:cNvPr id="17" name="Imag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6312" y="359369"/>
            <a:ext cx="1223389" cy="40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7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r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Arial Black" panose="020B0A04020102020204" pitchFamily="34" charset="0"/>
              </a:rPr>
              <a:t>4.</a:t>
            </a:r>
            <a:endParaRPr lang="fr-FR" dirty="0">
              <a:latin typeface="Arial Black" panose="020B0A04020102020204" pitchFamily="34" charset="0"/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noProof="0" smtClean="0"/>
              <a:t>Date</a:t>
            </a:r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Presentation title</a:t>
            </a:r>
            <a:endParaRPr lang="fr-FR" noProof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noProof="0" smtClean="0"/>
              <a:pPr/>
              <a:t>21</a:t>
            </a:fld>
            <a:endParaRPr lang="fr-FR" noProof="0"/>
          </a:p>
        </p:txBody>
      </p:sp>
      <p:sp>
        <p:nvSpPr>
          <p:cNvPr id="25" name="Espace réservé du texte 2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 smtClean="0"/>
              <a:t>Industry expertise &amp; footprint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003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21" y="3833948"/>
            <a:ext cx="372693" cy="372693"/>
          </a:xfrm>
          <a:prstGeom prst="rect">
            <a:avLst/>
          </a:prstGeom>
          <a:gradFill>
            <a:gsLst>
              <a:gs pos="22200">
                <a:srgbClr val="FCE4D9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50800" dir="5400000" sx="1000" sy="1000" algn="ctr" rotWithShape="0">
              <a:srgbClr val="000000">
                <a:alpha val="98000"/>
              </a:srgbClr>
            </a:outerShdw>
          </a:effectLst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358776" y="318059"/>
            <a:ext cx="8426450" cy="332887"/>
          </a:xfrm>
        </p:spPr>
        <p:txBody>
          <a:bodyPr/>
          <a:lstStyle/>
          <a:p>
            <a:r>
              <a:rPr lang="en-US" kern="0" dirty="0" smtClean="0">
                <a:cs typeface="Arial Unicode MS" pitchFamily="34" charset="-128"/>
              </a:rPr>
              <a:t>Strategic domains for each of our industries</a:t>
            </a:r>
            <a:endParaRPr lang="fr-FR" dirty="0"/>
          </a:p>
        </p:txBody>
      </p:sp>
      <p:sp>
        <p:nvSpPr>
          <p:cNvPr id="90" name="Rectangle 89"/>
          <p:cNvSpPr/>
          <p:nvPr/>
        </p:nvSpPr>
        <p:spPr>
          <a:xfrm>
            <a:off x="6315693" y="804966"/>
            <a:ext cx="654148" cy="3813864"/>
          </a:xfrm>
          <a:prstGeom prst="rect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1050" b="1" kern="0" dirty="0">
              <a:solidFill>
                <a:schemeClr val="bg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4293926" y="804966"/>
            <a:ext cx="654148" cy="3813864"/>
          </a:xfrm>
          <a:prstGeom prst="rect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1050" b="1" kern="0" dirty="0">
              <a:solidFill>
                <a:schemeClr val="bg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2272158" y="804966"/>
            <a:ext cx="654148" cy="3813864"/>
          </a:xfrm>
          <a:prstGeom prst="rect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1050" b="1" kern="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9999" y="1195803"/>
            <a:ext cx="7568425" cy="354538"/>
          </a:xfrm>
          <a:prstGeom prst="rect">
            <a:avLst/>
          </a:prstGeom>
          <a:solidFill>
            <a:schemeClr val="tx2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900" b="1" kern="0" dirty="0" smtClean="0">
                <a:solidFill>
                  <a:schemeClr val="bg1"/>
                </a:solidFill>
              </a:rPr>
              <a:t>Aeronautics</a:t>
            </a:r>
            <a:endParaRPr lang="en-US" sz="900" b="1" kern="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19999" y="3459075"/>
            <a:ext cx="7568425" cy="354538"/>
          </a:xfrm>
          <a:prstGeom prst="rect">
            <a:avLst/>
          </a:prstGeom>
          <a:solidFill>
            <a:schemeClr val="tx2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900" b="1" kern="0" dirty="0" smtClean="0">
                <a:solidFill>
                  <a:schemeClr val="bg1"/>
                </a:solidFill>
              </a:rPr>
              <a:t>Semiconductors</a:t>
            </a:r>
            <a:br>
              <a:rPr lang="en-US" sz="900" b="1" kern="0" dirty="0" smtClean="0">
                <a:solidFill>
                  <a:schemeClr val="bg1"/>
                </a:solidFill>
              </a:rPr>
            </a:br>
            <a:r>
              <a:rPr lang="en-US" sz="900" b="1" kern="0" dirty="0" smtClean="0">
                <a:solidFill>
                  <a:schemeClr val="bg1"/>
                </a:solidFill>
              </a:rPr>
              <a:t>&amp; Electronics </a:t>
            </a:r>
            <a:endParaRPr lang="en-US" sz="900" b="1" kern="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9999" y="2704651"/>
            <a:ext cx="7568425" cy="354538"/>
          </a:xfrm>
          <a:prstGeom prst="rect">
            <a:avLst/>
          </a:prstGeom>
          <a:solidFill>
            <a:schemeClr val="tx2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900" b="1" kern="0" dirty="0" smtClean="0">
                <a:solidFill>
                  <a:schemeClr val="bg1"/>
                </a:solidFill>
              </a:rPr>
              <a:t>Life Sciences </a:t>
            </a:r>
            <a:endParaRPr lang="en-US" sz="900" b="1" kern="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9999" y="3112629"/>
            <a:ext cx="7568425" cy="293006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900" b="1" kern="0" dirty="0" smtClean="0">
                <a:solidFill>
                  <a:schemeClr val="accent5"/>
                </a:solidFill>
              </a:rPr>
              <a:t>Communications</a:t>
            </a:r>
            <a:endParaRPr lang="en-US" sz="900" b="1" kern="0" dirty="0">
              <a:solidFill>
                <a:schemeClr val="accent5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9999" y="4213498"/>
            <a:ext cx="7537290" cy="354538"/>
          </a:xfrm>
          <a:prstGeom prst="rect">
            <a:avLst/>
          </a:prstGeom>
          <a:solidFill>
            <a:schemeClr val="tx2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900" b="1" kern="0" dirty="0" smtClean="0">
                <a:solidFill>
                  <a:schemeClr val="bg1"/>
                </a:solidFill>
              </a:rPr>
              <a:t>Finance &amp; </a:t>
            </a:r>
            <a:br>
              <a:rPr lang="en-US" sz="900" b="1" kern="0" dirty="0" smtClean="0">
                <a:solidFill>
                  <a:schemeClr val="bg1"/>
                </a:solidFill>
              </a:rPr>
            </a:br>
            <a:r>
              <a:rPr lang="en-US" sz="900" b="1" kern="0" dirty="0" smtClean="0">
                <a:solidFill>
                  <a:schemeClr val="bg1"/>
                </a:solidFill>
              </a:rPr>
              <a:t>Public Sector </a:t>
            </a:r>
            <a:endParaRPr lang="en-US" sz="900" b="1" kern="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958623" y="1225490"/>
            <a:ext cx="1332043" cy="28203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>
            <a:spAutoFit/>
          </a:bodyPr>
          <a:lstStyle/>
          <a:p>
            <a:pPr marL="0" lvl="1" defTabSz="456650">
              <a:defRPr/>
            </a:pPr>
            <a:r>
              <a:rPr lang="en-US" sz="700" kern="0" dirty="0" smtClean="0">
                <a:solidFill>
                  <a:schemeClr val="bg1"/>
                </a:solidFill>
              </a:rPr>
              <a:t>Advanced aircraft</a:t>
            </a:r>
            <a:br>
              <a:rPr lang="en-US" sz="700" kern="0" dirty="0" smtClean="0">
                <a:solidFill>
                  <a:schemeClr val="bg1"/>
                </a:solidFill>
              </a:rPr>
            </a:br>
            <a:r>
              <a:rPr lang="en-US" sz="700" kern="0" dirty="0" smtClean="0">
                <a:solidFill>
                  <a:schemeClr val="bg1"/>
                </a:solidFill>
              </a:rPr>
              <a:t>development</a:t>
            </a:r>
            <a:endParaRPr lang="en-US" sz="700" kern="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025247" y="1276292"/>
            <a:ext cx="1518527" cy="180425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>
            <a:spAutoFit/>
          </a:bodyPr>
          <a:lstStyle/>
          <a:p>
            <a:pPr marL="0" lvl="1" defTabSz="456650"/>
            <a:r>
              <a:rPr lang="en-US" sz="700" kern="0" dirty="0" smtClean="0">
                <a:solidFill>
                  <a:schemeClr val="bg1"/>
                </a:solidFill>
              </a:rPr>
              <a:t>Digital services &amp; connectivity</a:t>
            </a:r>
            <a:endParaRPr lang="en-US" sz="700" kern="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74065" y="1225489"/>
            <a:ext cx="1332043" cy="28203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>
            <a:spAutoFit/>
          </a:bodyPr>
          <a:lstStyle/>
          <a:p>
            <a:pPr marL="0" lvl="1" defTabSz="456650"/>
            <a:r>
              <a:rPr lang="en-US" sz="700" kern="0" dirty="0">
                <a:solidFill>
                  <a:schemeClr val="bg1"/>
                </a:solidFill>
              </a:rPr>
              <a:t>Production </a:t>
            </a:r>
            <a:r>
              <a:rPr lang="en-US" sz="700" kern="0" dirty="0" smtClean="0">
                <a:solidFill>
                  <a:schemeClr val="bg1"/>
                </a:solidFill>
              </a:rPr>
              <a:t>ramp-up</a:t>
            </a:r>
            <a:br>
              <a:rPr lang="en-US" sz="700" kern="0" dirty="0" smtClean="0">
                <a:solidFill>
                  <a:schemeClr val="bg1"/>
                </a:solidFill>
              </a:rPr>
            </a:br>
            <a:r>
              <a:rPr lang="en-US" sz="700" kern="0" dirty="0" smtClean="0">
                <a:solidFill>
                  <a:schemeClr val="bg1"/>
                </a:solidFill>
              </a:rPr>
              <a:t>&amp; </a:t>
            </a:r>
            <a:r>
              <a:rPr lang="en-US" sz="700" kern="0" dirty="0">
                <a:solidFill>
                  <a:schemeClr val="bg1"/>
                </a:solidFill>
              </a:rPr>
              <a:t>Industry </a:t>
            </a:r>
            <a:r>
              <a:rPr lang="en-US" sz="700" kern="0" dirty="0" smtClean="0">
                <a:solidFill>
                  <a:schemeClr val="bg1"/>
                </a:solidFill>
              </a:rPr>
              <a:t>4.0</a:t>
            </a:r>
            <a:endParaRPr lang="en-US" sz="700" kern="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58623" y="3537511"/>
            <a:ext cx="1332043" cy="180425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>
            <a:spAutoFit/>
          </a:bodyPr>
          <a:lstStyle/>
          <a:p>
            <a:pPr marL="0" lvl="1" defTabSz="456650">
              <a:defRPr/>
            </a:pPr>
            <a:r>
              <a:rPr lang="en-US" sz="700" kern="0" dirty="0" smtClean="0">
                <a:solidFill>
                  <a:schemeClr val="bg1"/>
                </a:solidFill>
              </a:rPr>
              <a:t>Silicon Design </a:t>
            </a:r>
            <a:endParaRPr lang="en-US" sz="700" kern="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025246" y="3537510"/>
            <a:ext cx="1332043" cy="180425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>
            <a:spAutoFit/>
          </a:bodyPr>
          <a:lstStyle/>
          <a:p>
            <a:pPr marL="0" lvl="1" defTabSz="456650"/>
            <a:r>
              <a:rPr lang="en-US" sz="700" kern="0" dirty="0" smtClean="0">
                <a:solidFill>
                  <a:schemeClr val="bg1"/>
                </a:solidFill>
              </a:rPr>
              <a:t>Product Design</a:t>
            </a:r>
            <a:endParaRPr lang="en-US" sz="700" kern="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974065" y="3537510"/>
            <a:ext cx="1332043" cy="180425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>
            <a:spAutoFit/>
          </a:bodyPr>
          <a:lstStyle/>
          <a:p>
            <a:pPr marL="0" lvl="1" defTabSz="456650"/>
            <a:r>
              <a:rPr lang="en-US" sz="700" kern="0" dirty="0" smtClean="0">
                <a:solidFill>
                  <a:schemeClr val="bg1"/>
                </a:solidFill>
              </a:rPr>
              <a:t>Platform Design</a:t>
            </a:r>
            <a:endParaRPr lang="en-US" sz="700" kern="0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958623" y="2735656"/>
            <a:ext cx="1332043" cy="288147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>
            <a:spAutoFit/>
          </a:bodyPr>
          <a:lstStyle/>
          <a:p>
            <a:pPr marL="0" lvl="1" defTabSz="456650">
              <a:defRPr/>
            </a:pPr>
            <a:r>
              <a:rPr lang="en-US" sz="700" kern="0" dirty="0">
                <a:solidFill>
                  <a:schemeClr val="bg1"/>
                </a:solidFill>
              </a:rPr>
              <a:t>Innovative </a:t>
            </a:r>
            <a:r>
              <a:rPr lang="en-US" sz="700" kern="0" dirty="0" smtClean="0">
                <a:solidFill>
                  <a:schemeClr val="bg1"/>
                </a:solidFill>
              </a:rPr>
              <a:t>Patient Centric </a:t>
            </a:r>
            <a:r>
              <a:rPr lang="en-US" sz="700" kern="0" dirty="0">
                <a:solidFill>
                  <a:schemeClr val="bg1"/>
                </a:solidFill>
              </a:rPr>
              <a:t>Product Development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025246" y="2735656"/>
            <a:ext cx="1332043" cy="288147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>
            <a:spAutoFit/>
          </a:bodyPr>
          <a:lstStyle/>
          <a:p>
            <a:pPr marL="0" lvl="1" defTabSz="456650"/>
            <a:r>
              <a:rPr lang="en-US" sz="700" kern="0" dirty="0">
                <a:solidFill>
                  <a:schemeClr val="bg1"/>
                </a:solidFill>
              </a:rPr>
              <a:t>Industrial Performance </a:t>
            </a:r>
            <a:r>
              <a:rPr lang="en-US" sz="700" kern="0" dirty="0" smtClean="0">
                <a:solidFill>
                  <a:schemeClr val="bg1"/>
                </a:solidFill>
              </a:rPr>
              <a:t>&amp; Regulatory Compliance</a:t>
            </a:r>
            <a:endParaRPr lang="en-US" sz="700" kern="0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974062" y="2735656"/>
            <a:ext cx="1332043" cy="288147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>
            <a:spAutoFit/>
          </a:bodyPr>
          <a:lstStyle/>
          <a:p>
            <a:pPr marL="0" lvl="1" defTabSz="456650"/>
            <a:r>
              <a:rPr lang="en-US" sz="700" kern="0" dirty="0" smtClean="0">
                <a:solidFill>
                  <a:schemeClr val="bg1"/>
                </a:solidFill>
              </a:rPr>
              <a:t>Life Sciences</a:t>
            </a:r>
          </a:p>
          <a:p>
            <a:pPr marL="0" lvl="1" defTabSz="456650"/>
            <a:r>
              <a:rPr lang="en-US" sz="700" kern="0" dirty="0" smtClean="0">
                <a:solidFill>
                  <a:schemeClr val="bg1"/>
                </a:solidFill>
              </a:rPr>
              <a:t>Digitization</a:t>
            </a:r>
            <a:endParaRPr lang="en-US" sz="700" kern="0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958623" y="3162745"/>
            <a:ext cx="1332043" cy="180425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>
            <a:spAutoFit/>
          </a:bodyPr>
          <a:lstStyle/>
          <a:p>
            <a:pPr marL="0" lvl="1" defTabSz="456650">
              <a:defRPr/>
            </a:pPr>
            <a:r>
              <a:rPr lang="en-US" sz="700" kern="0" dirty="0">
                <a:solidFill>
                  <a:schemeClr val="accent5"/>
                </a:solidFill>
              </a:rPr>
              <a:t>Telecom </a:t>
            </a:r>
            <a:r>
              <a:rPr lang="en-US" sz="700" kern="0" dirty="0" smtClean="0">
                <a:solidFill>
                  <a:schemeClr val="accent5"/>
                </a:solidFill>
              </a:rPr>
              <a:t>Services</a:t>
            </a:r>
            <a:endParaRPr lang="en-US" sz="700" kern="0" dirty="0">
              <a:solidFill>
                <a:schemeClr val="accent5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025246" y="3162745"/>
            <a:ext cx="1332043" cy="180425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>
            <a:spAutoFit/>
          </a:bodyPr>
          <a:lstStyle/>
          <a:p>
            <a:pPr marL="0" lvl="1" defTabSz="456650"/>
            <a:r>
              <a:rPr lang="en-US" sz="700" kern="0" dirty="0">
                <a:solidFill>
                  <a:schemeClr val="accent5"/>
                </a:solidFill>
              </a:rPr>
              <a:t> </a:t>
            </a:r>
            <a:r>
              <a:rPr lang="en-US" sz="700" kern="0" dirty="0" err="1">
                <a:solidFill>
                  <a:schemeClr val="accent5"/>
                </a:solidFill>
              </a:rPr>
              <a:t>IoT</a:t>
            </a:r>
            <a:r>
              <a:rPr lang="en-US" sz="700" kern="0" dirty="0">
                <a:solidFill>
                  <a:schemeClr val="accent5"/>
                </a:solidFill>
              </a:rPr>
              <a:t> &amp; Analytic </a:t>
            </a:r>
            <a:r>
              <a:rPr lang="en-US" sz="700" kern="0" dirty="0" smtClean="0">
                <a:solidFill>
                  <a:schemeClr val="accent5"/>
                </a:solidFill>
              </a:rPr>
              <a:t>Services</a:t>
            </a:r>
            <a:endParaRPr lang="en-US" sz="700" kern="0" dirty="0">
              <a:solidFill>
                <a:schemeClr val="accent5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974065" y="3162745"/>
            <a:ext cx="1332043" cy="180425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>
            <a:spAutoFit/>
          </a:bodyPr>
          <a:lstStyle/>
          <a:p>
            <a:pPr marL="0" lvl="1" defTabSz="456650"/>
            <a:r>
              <a:rPr lang="en-US" sz="700" kern="0" dirty="0">
                <a:solidFill>
                  <a:schemeClr val="accent5"/>
                </a:solidFill>
              </a:rPr>
              <a:t>OTT &amp; Internet Services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958623" y="4298151"/>
            <a:ext cx="1332043" cy="180425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>
            <a:spAutoFit/>
          </a:bodyPr>
          <a:lstStyle/>
          <a:p>
            <a:pPr marL="0" lvl="1" defTabSz="456650">
              <a:defRPr/>
            </a:pPr>
            <a:r>
              <a:rPr lang="en-US" sz="700" kern="0" dirty="0" smtClean="0">
                <a:solidFill>
                  <a:schemeClr val="bg1"/>
                </a:solidFill>
              </a:rPr>
              <a:t>Digital Transformation</a:t>
            </a:r>
            <a:endParaRPr lang="en-US" sz="700" kern="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025246" y="4298151"/>
            <a:ext cx="1332043" cy="180425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>
            <a:spAutoFit/>
          </a:bodyPr>
          <a:lstStyle/>
          <a:p>
            <a:pPr marL="0" lvl="1" defTabSz="456650"/>
            <a:r>
              <a:rPr lang="en-US" sz="700" kern="0" dirty="0" smtClean="0">
                <a:solidFill>
                  <a:schemeClr val="bg1"/>
                </a:solidFill>
              </a:rPr>
              <a:t>Operational Excellence</a:t>
            </a:r>
            <a:endParaRPr lang="en-US" sz="700" kern="0" dirty="0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974062" y="4244290"/>
            <a:ext cx="1332043" cy="288147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>
            <a:spAutoFit/>
          </a:bodyPr>
          <a:lstStyle/>
          <a:p>
            <a:pPr marL="0" lvl="1" defTabSz="456650"/>
            <a:r>
              <a:rPr lang="en-US" sz="700" kern="0" dirty="0" smtClean="0">
                <a:solidFill>
                  <a:schemeClr val="bg1"/>
                </a:solidFill>
              </a:rPr>
              <a:t>Core Business Solutions &amp; Regulatory </a:t>
            </a:r>
            <a:r>
              <a:rPr lang="en-US" sz="700" kern="0" dirty="0">
                <a:solidFill>
                  <a:schemeClr val="bg1"/>
                </a:solidFill>
              </a:rPr>
              <a:t>Compliance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19999" y="2358205"/>
            <a:ext cx="7568425" cy="293006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1" kern="0" dirty="0" smtClean="0">
                <a:solidFill>
                  <a:schemeClr val="accent5"/>
                </a:solidFill>
              </a:rPr>
              <a:t>Energy &amp; Industrials</a:t>
            </a:r>
            <a:endParaRPr lang="en-US" sz="900" b="1" dirty="0">
              <a:solidFill>
                <a:schemeClr val="accent5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958623" y="2360945"/>
            <a:ext cx="1332043" cy="28203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>
            <a:spAutoFit/>
          </a:bodyPr>
          <a:lstStyle/>
          <a:p>
            <a:pPr marL="0" lvl="1" defTabSz="456650">
              <a:defRPr/>
            </a:pPr>
            <a:r>
              <a:rPr lang="en-US" sz="700" kern="0" dirty="0" smtClean="0">
                <a:solidFill>
                  <a:schemeClr val="accent5"/>
                </a:solidFill>
              </a:rPr>
              <a:t>Industrial</a:t>
            </a:r>
            <a:br>
              <a:rPr lang="en-US" sz="700" kern="0" dirty="0" smtClean="0">
                <a:solidFill>
                  <a:schemeClr val="accent5"/>
                </a:solidFill>
              </a:rPr>
            </a:br>
            <a:r>
              <a:rPr lang="en-US" sz="700" kern="0" dirty="0" smtClean="0">
                <a:solidFill>
                  <a:schemeClr val="accent5"/>
                </a:solidFill>
              </a:rPr>
              <a:t>Engineering</a:t>
            </a:r>
            <a:endParaRPr lang="en-US" sz="700" kern="0" dirty="0">
              <a:solidFill>
                <a:schemeClr val="accent5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025246" y="2360945"/>
            <a:ext cx="1332043" cy="28203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>
            <a:spAutoFit/>
          </a:bodyPr>
          <a:lstStyle/>
          <a:p>
            <a:pPr marL="0" lvl="1" defTabSz="456650"/>
            <a:r>
              <a:rPr lang="en-US" sz="700" kern="0" dirty="0" smtClean="0">
                <a:solidFill>
                  <a:schemeClr val="accent5"/>
                </a:solidFill>
              </a:rPr>
              <a:t>Energy</a:t>
            </a:r>
            <a:br>
              <a:rPr lang="en-US" sz="700" kern="0" dirty="0" smtClean="0">
                <a:solidFill>
                  <a:schemeClr val="accent5"/>
                </a:solidFill>
              </a:rPr>
            </a:br>
            <a:r>
              <a:rPr lang="en-US" sz="700" kern="0" dirty="0" smtClean="0">
                <a:solidFill>
                  <a:schemeClr val="accent5"/>
                </a:solidFill>
              </a:rPr>
              <a:t>Transition</a:t>
            </a:r>
            <a:endParaRPr lang="en-US" sz="700" kern="0" dirty="0">
              <a:solidFill>
                <a:schemeClr val="accent5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974062" y="2357887"/>
            <a:ext cx="1332043" cy="288147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>
            <a:spAutoFit/>
          </a:bodyPr>
          <a:lstStyle/>
          <a:p>
            <a:pPr marL="0" lvl="1" defTabSz="456650"/>
            <a:r>
              <a:rPr lang="en-US" sz="700" kern="0" dirty="0" smtClean="0">
                <a:solidFill>
                  <a:schemeClr val="accent5"/>
                </a:solidFill>
              </a:rPr>
              <a:t>Energy </a:t>
            </a:r>
            <a:br>
              <a:rPr lang="en-US" sz="700" kern="0" dirty="0" smtClean="0">
                <a:solidFill>
                  <a:schemeClr val="accent5"/>
                </a:solidFill>
              </a:rPr>
            </a:br>
            <a:r>
              <a:rPr lang="en-US" sz="700" kern="0" dirty="0" smtClean="0">
                <a:solidFill>
                  <a:schemeClr val="accent5"/>
                </a:solidFill>
              </a:rPr>
              <a:t>Digitization</a:t>
            </a:r>
            <a:endParaRPr lang="en-US" sz="700" kern="0" dirty="0">
              <a:solidFill>
                <a:schemeClr val="accent5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819999" y="1603781"/>
            <a:ext cx="7568425" cy="293006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900" b="1" kern="0" dirty="0" smtClean="0">
                <a:solidFill>
                  <a:schemeClr val="accent5"/>
                </a:solidFill>
              </a:rPr>
              <a:t>Space, Defense</a:t>
            </a:r>
            <a:br>
              <a:rPr lang="en-US" sz="900" b="1" kern="0" dirty="0" smtClean="0">
                <a:solidFill>
                  <a:schemeClr val="accent5"/>
                </a:solidFill>
              </a:rPr>
            </a:br>
            <a:r>
              <a:rPr lang="en-US" sz="900" b="1" kern="0" dirty="0" smtClean="0">
                <a:solidFill>
                  <a:schemeClr val="accent5"/>
                </a:solidFill>
              </a:rPr>
              <a:t>&amp; Naval </a:t>
            </a:r>
            <a:endParaRPr lang="en-US" sz="900" b="1" kern="0" dirty="0">
              <a:solidFill>
                <a:schemeClr val="accent5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819999" y="1950227"/>
            <a:ext cx="7568425" cy="354538"/>
          </a:xfrm>
          <a:prstGeom prst="rect">
            <a:avLst/>
          </a:prstGeom>
          <a:solidFill>
            <a:schemeClr val="tx2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900" b="1" kern="0" dirty="0" smtClean="0">
                <a:solidFill>
                  <a:schemeClr val="bg1"/>
                </a:solidFill>
              </a:rPr>
              <a:t>Rail, Infrastructure</a:t>
            </a:r>
            <a:br>
              <a:rPr lang="en-US" sz="900" b="1" kern="0" dirty="0" smtClean="0">
                <a:solidFill>
                  <a:schemeClr val="bg1"/>
                </a:solidFill>
              </a:rPr>
            </a:br>
            <a:r>
              <a:rPr lang="en-US" sz="900" b="1" kern="0" dirty="0" smtClean="0">
                <a:solidFill>
                  <a:schemeClr val="bg1"/>
                </a:solidFill>
              </a:rPr>
              <a:t>&amp; Transportation</a:t>
            </a:r>
            <a:endParaRPr lang="en-US" sz="900" b="1" kern="0" dirty="0">
              <a:solidFill>
                <a:schemeClr val="bg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958623" y="1604201"/>
            <a:ext cx="1372039" cy="288147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>
            <a:spAutoFit/>
          </a:bodyPr>
          <a:lstStyle/>
          <a:p>
            <a:pPr marL="0" lvl="1" defTabSz="456650">
              <a:defRPr/>
            </a:pPr>
            <a:r>
              <a:rPr lang="en-US" sz="700" kern="0" dirty="0" smtClean="0">
                <a:solidFill>
                  <a:schemeClr val="accent5"/>
                </a:solidFill>
              </a:rPr>
              <a:t>Advanced development &amp; production</a:t>
            </a:r>
            <a:endParaRPr lang="en-US" sz="700" kern="0" dirty="0">
              <a:solidFill>
                <a:schemeClr val="accent5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025246" y="1659977"/>
            <a:ext cx="1332043" cy="176595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>
            <a:spAutoFit/>
          </a:bodyPr>
          <a:lstStyle/>
          <a:p>
            <a:pPr marL="0" lvl="1" defTabSz="456650"/>
            <a:r>
              <a:rPr lang="en-US" sz="700" kern="0" dirty="0" smtClean="0">
                <a:solidFill>
                  <a:schemeClr val="accent5"/>
                </a:solidFill>
              </a:rPr>
              <a:t>Security</a:t>
            </a:r>
            <a:endParaRPr lang="en-US" sz="700" kern="0" dirty="0">
              <a:solidFill>
                <a:schemeClr val="accent5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974062" y="1607259"/>
            <a:ext cx="1332043" cy="28203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>
            <a:spAutoFit/>
          </a:bodyPr>
          <a:lstStyle/>
          <a:p>
            <a:pPr marL="0" lvl="1" defTabSz="456650"/>
            <a:r>
              <a:rPr lang="en-US" sz="700" kern="0" dirty="0" smtClean="0">
                <a:solidFill>
                  <a:schemeClr val="accent5"/>
                </a:solidFill>
              </a:rPr>
              <a:t>Disruptive services &amp; connectivity</a:t>
            </a:r>
            <a:endParaRPr lang="en-US" sz="700" kern="0" dirty="0">
              <a:solidFill>
                <a:schemeClr val="accent5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958623" y="1980803"/>
            <a:ext cx="1205453" cy="28203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>
            <a:spAutoFit/>
          </a:bodyPr>
          <a:lstStyle/>
          <a:p>
            <a:pPr marL="0" lvl="1" defTabSz="456650">
              <a:defRPr/>
            </a:pPr>
            <a:r>
              <a:rPr lang="en-US" sz="700" kern="0" dirty="0" smtClean="0">
                <a:solidFill>
                  <a:schemeClr val="bg1"/>
                </a:solidFill>
              </a:rPr>
              <a:t>Digitization &amp;</a:t>
            </a:r>
            <a:br>
              <a:rPr lang="en-US" sz="700" kern="0" dirty="0" smtClean="0">
                <a:solidFill>
                  <a:schemeClr val="bg1"/>
                </a:solidFill>
              </a:rPr>
            </a:br>
            <a:r>
              <a:rPr lang="en-US" sz="700" kern="0" dirty="0" smtClean="0">
                <a:solidFill>
                  <a:schemeClr val="bg1"/>
                </a:solidFill>
              </a:rPr>
              <a:t>Train control</a:t>
            </a:r>
            <a:endParaRPr lang="en-US" sz="700" kern="0" dirty="0">
              <a:solidFill>
                <a:schemeClr val="bg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025246" y="1980803"/>
            <a:ext cx="1332043" cy="28203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>
            <a:spAutoFit/>
          </a:bodyPr>
          <a:lstStyle/>
          <a:p>
            <a:pPr marL="0" lvl="1" defTabSz="456650"/>
            <a:r>
              <a:rPr lang="en-US" sz="700" kern="0" dirty="0">
                <a:solidFill>
                  <a:schemeClr val="bg1"/>
                </a:solidFill>
              </a:rPr>
              <a:t>Infrastructure project engineering</a:t>
            </a:r>
          </a:p>
        </p:txBody>
      </p:sp>
      <p:sp>
        <p:nvSpPr>
          <p:cNvPr id="48" name="Rectangle 47"/>
          <p:cNvSpPr/>
          <p:nvPr/>
        </p:nvSpPr>
        <p:spPr>
          <a:xfrm>
            <a:off x="4974065" y="1980803"/>
            <a:ext cx="1332043" cy="28203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>
            <a:spAutoFit/>
          </a:bodyPr>
          <a:lstStyle/>
          <a:p>
            <a:pPr marL="0" lvl="1" defTabSz="456650"/>
            <a:r>
              <a:rPr lang="en-US" sz="700" kern="0" dirty="0">
                <a:solidFill>
                  <a:schemeClr val="bg1"/>
                </a:solidFill>
              </a:rPr>
              <a:t>Train </a:t>
            </a:r>
            <a:r>
              <a:rPr lang="en-US" sz="700" kern="0" dirty="0" smtClean="0">
                <a:solidFill>
                  <a:schemeClr val="bg1"/>
                </a:solidFill>
              </a:rPr>
              <a:t>design</a:t>
            </a:r>
            <a:r>
              <a:rPr lang="en-US" sz="700" kern="0" dirty="0">
                <a:solidFill>
                  <a:schemeClr val="bg1"/>
                </a:solidFill>
              </a:rPr>
              <a:t/>
            </a:r>
            <a:br>
              <a:rPr lang="en-US" sz="700" kern="0" dirty="0">
                <a:solidFill>
                  <a:schemeClr val="bg1"/>
                </a:solidFill>
              </a:rPr>
            </a:br>
            <a:r>
              <a:rPr lang="en-US" sz="700" kern="0" dirty="0" smtClean="0">
                <a:solidFill>
                  <a:schemeClr val="bg1"/>
                </a:solidFill>
              </a:rPr>
              <a:t>and innovation</a:t>
            </a:r>
            <a:endParaRPr lang="en-US" sz="700" kern="0" dirty="0">
              <a:solidFill>
                <a:schemeClr val="bg1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819999" y="825623"/>
            <a:ext cx="7568425" cy="316740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1" kern="0" dirty="0" smtClean="0">
                <a:solidFill>
                  <a:schemeClr val="accent5"/>
                </a:solidFill>
              </a:rPr>
              <a:t>Automotive</a:t>
            </a:r>
            <a:endParaRPr lang="en-US" sz="900" b="1" dirty="0">
              <a:solidFill>
                <a:schemeClr val="accent5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958623" y="848609"/>
            <a:ext cx="1332043" cy="28203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>
            <a:spAutoFit/>
          </a:bodyPr>
          <a:lstStyle/>
          <a:p>
            <a:pPr marL="0" marR="0" lvl="1" indent="0" defTabSz="4566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u="none" strike="noStrike" kern="0" cap="none" spc="0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</a:rPr>
              <a:t>Autonomous Driving </a:t>
            </a:r>
          </a:p>
          <a:p>
            <a:pPr marL="0" marR="0" lvl="1" indent="0" defTabSz="4566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u="none" strike="noStrike" kern="0" cap="none" spc="0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</a:rPr>
              <a:t>&amp; Connectivity</a:t>
            </a:r>
            <a:endParaRPr kumimoji="0" lang="en-US" sz="700" u="none" strike="noStrike" kern="0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974062" y="848609"/>
            <a:ext cx="1332043" cy="28203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>
            <a:spAutoFit/>
          </a:bodyPr>
          <a:lstStyle/>
          <a:p>
            <a:pPr marL="0" lvl="1" defTabSz="456650"/>
            <a:r>
              <a:rPr lang="en-US" sz="700" kern="0" dirty="0" smtClean="0">
                <a:solidFill>
                  <a:schemeClr val="accent5"/>
                </a:solidFill>
              </a:rPr>
              <a:t>Powertrain &amp;</a:t>
            </a:r>
          </a:p>
          <a:p>
            <a:pPr marL="0" lvl="1" defTabSz="456650"/>
            <a:r>
              <a:rPr lang="en-US" sz="700" kern="0" dirty="0" smtClean="0">
                <a:solidFill>
                  <a:schemeClr val="accent5"/>
                </a:solidFill>
              </a:rPr>
              <a:t>Electro mobility</a:t>
            </a:r>
            <a:endParaRPr lang="en-US" sz="700" kern="0" dirty="0">
              <a:solidFill>
                <a:schemeClr val="accent5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7025246" y="848609"/>
            <a:ext cx="1332043" cy="28203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>
            <a:spAutoFit/>
          </a:bodyPr>
          <a:lstStyle/>
          <a:p>
            <a:pPr marL="0" lvl="1" defTabSz="456650"/>
            <a:r>
              <a:rPr lang="en-US" sz="700" kern="0" dirty="0">
                <a:solidFill>
                  <a:schemeClr val="accent5"/>
                </a:solidFill>
              </a:rPr>
              <a:t>Complete Vehicle</a:t>
            </a:r>
          </a:p>
          <a:p>
            <a:pPr marL="0" lvl="1" defTabSz="456650"/>
            <a:r>
              <a:rPr lang="en-US" sz="700" kern="0" dirty="0">
                <a:solidFill>
                  <a:schemeClr val="accent5"/>
                </a:solidFill>
              </a:rPr>
              <a:t>Development</a:t>
            </a:r>
          </a:p>
        </p:txBody>
      </p:sp>
      <p:pic>
        <p:nvPicPr>
          <p:cNvPr id="98" name="Picture 2" descr="Résultat de recherche d'images pour &quot;icon autonomous car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835" y="856960"/>
            <a:ext cx="268794" cy="26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Image 10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7036">
            <a:off x="6511522" y="870971"/>
            <a:ext cx="262490" cy="237306"/>
          </a:xfrm>
          <a:prstGeom prst="rect">
            <a:avLst/>
          </a:prstGeom>
        </p:spPr>
      </p:pic>
      <p:pic>
        <p:nvPicPr>
          <p:cNvPr id="102" name="Image 10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748" y="940787"/>
            <a:ext cx="108038" cy="97674"/>
          </a:xfrm>
          <a:prstGeom prst="rect">
            <a:avLst/>
          </a:prstGeom>
        </p:spPr>
      </p:pic>
      <p:pic>
        <p:nvPicPr>
          <p:cNvPr id="103" name="Image 10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538" y="1228357"/>
            <a:ext cx="272458" cy="268944"/>
          </a:xfrm>
          <a:prstGeom prst="rect">
            <a:avLst/>
          </a:prstGeom>
        </p:spPr>
      </p:pic>
      <p:pic>
        <p:nvPicPr>
          <p:cNvPr id="104" name="Image 103"/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674" y="1210313"/>
            <a:ext cx="314652" cy="310592"/>
          </a:xfrm>
          <a:prstGeom prst="rect">
            <a:avLst/>
          </a:prstGeom>
        </p:spPr>
      </p:pic>
      <p:pic>
        <p:nvPicPr>
          <p:cNvPr id="105" name="Image 10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472" y="1262483"/>
            <a:ext cx="217520" cy="214714"/>
          </a:xfrm>
          <a:prstGeom prst="rect">
            <a:avLst/>
          </a:prstGeom>
        </p:spPr>
      </p:pic>
      <p:pic>
        <p:nvPicPr>
          <p:cNvPr id="106" name="Image 10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423" y="1637071"/>
            <a:ext cx="235618" cy="222406"/>
          </a:xfrm>
          <a:prstGeom prst="rect">
            <a:avLst/>
          </a:prstGeom>
        </p:spPr>
      </p:pic>
      <p:pic>
        <p:nvPicPr>
          <p:cNvPr id="107" name="Image 10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983" y="1628061"/>
            <a:ext cx="243568" cy="240426"/>
          </a:xfrm>
          <a:prstGeom prst="rect">
            <a:avLst/>
          </a:prstGeom>
        </p:spPr>
      </p:pic>
      <p:pic>
        <p:nvPicPr>
          <p:cNvPr id="108" name="Image 107"/>
          <p:cNvPicPr>
            <a:picLocks noChangeAspect="1"/>
          </p:cNvPicPr>
          <p:nvPr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454" y="1628296"/>
            <a:ext cx="243092" cy="239956"/>
          </a:xfrm>
          <a:prstGeom prst="rect">
            <a:avLst/>
          </a:prstGeom>
        </p:spPr>
      </p:pic>
      <p:pic>
        <p:nvPicPr>
          <p:cNvPr id="110" name="Image 109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2443437" y="3487162"/>
            <a:ext cx="311590" cy="289582"/>
          </a:xfrm>
          <a:prstGeom prst="rect">
            <a:avLst/>
          </a:prstGeom>
        </p:spPr>
      </p:pic>
      <p:pic>
        <p:nvPicPr>
          <p:cNvPr id="112" name="Image 111"/>
          <p:cNvPicPr>
            <a:picLocks noChangeAspect="1"/>
          </p:cNvPicPr>
          <p:nvPr/>
        </p:nvPicPr>
        <p:blipFill>
          <a:blip r:embed="rId14" cstate="email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7930" y="2008462"/>
            <a:ext cx="229674" cy="226712"/>
          </a:xfrm>
          <a:prstGeom prst="rect">
            <a:avLst/>
          </a:prstGeom>
        </p:spPr>
      </p:pic>
      <p:pic>
        <p:nvPicPr>
          <p:cNvPr id="113" name="Image 112"/>
          <p:cNvPicPr>
            <a:picLocks noChangeAspect="1"/>
          </p:cNvPicPr>
          <p:nvPr/>
        </p:nvPicPr>
        <p:blipFill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7124" y="1981543"/>
            <a:ext cx="284216" cy="280550"/>
          </a:xfrm>
          <a:prstGeom prst="rect">
            <a:avLst/>
          </a:prstGeom>
        </p:spPr>
      </p:pic>
      <p:pic>
        <p:nvPicPr>
          <p:cNvPr id="114" name="Image 11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059" y="2008360"/>
            <a:ext cx="229882" cy="226916"/>
          </a:xfrm>
          <a:prstGeom prst="rect">
            <a:avLst/>
          </a:prstGeom>
        </p:spPr>
      </p:pic>
      <p:pic>
        <p:nvPicPr>
          <p:cNvPr id="115" name="Image 11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650" y="2388856"/>
            <a:ext cx="229164" cy="226208"/>
          </a:xfrm>
          <a:prstGeom prst="rect">
            <a:avLst/>
          </a:prstGeom>
        </p:spPr>
      </p:pic>
      <p:pic>
        <p:nvPicPr>
          <p:cNvPr id="117" name="Image 11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648" y="2387072"/>
            <a:ext cx="230238" cy="229776"/>
          </a:xfrm>
          <a:prstGeom prst="rect">
            <a:avLst/>
          </a:prstGeom>
        </p:spPr>
      </p:pic>
      <p:pic>
        <p:nvPicPr>
          <p:cNvPr id="118" name="Image 117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209" y="2395616"/>
            <a:ext cx="213116" cy="212688"/>
          </a:xfrm>
          <a:prstGeom prst="rect">
            <a:avLst/>
          </a:prstGeom>
        </p:spPr>
      </p:pic>
      <p:pic>
        <p:nvPicPr>
          <p:cNvPr id="119" name="Image 118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285" y="2382802"/>
            <a:ext cx="241430" cy="238316"/>
          </a:xfrm>
          <a:prstGeom prst="rect">
            <a:avLst/>
          </a:prstGeom>
        </p:spPr>
      </p:pic>
      <p:pic>
        <p:nvPicPr>
          <p:cNvPr id="120" name="Image 119"/>
          <p:cNvPicPr>
            <a:picLocks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18" y="2756210"/>
            <a:ext cx="231028" cy="247038"/>
          </a:xfrm>
          <a:prstGeom prst="rect">
            <a:avLst/>
          </a:prstGeom>
          <a:effectLst>
            <a:glow>
              <a:schemeClr val="accent1">
                <a:alpha val="0"/>
              </a:schemeClr>
            </a:glow>
            <a:softEdge rad="0"/>
          </a:effectLst>
        </p:spPr>
      </p:pic>
      <p:pic>
        <p:nvPicPr>
          <p:cNvPr id="121" name="Image 120"/>
          <p:cNvPicPr>
            <a:picLocks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047" y="2756987"/>
            <a:ext cx="229906" cy="245484"/>
          </a:xfrm>
          <a:prstGeom prst="rect">
            <a:avLst/>
          </a:prstGeom>
        </p:spPr>
      </p:pic>
      <p:pic>
        <p:nvPicPr>
          <p:cNvPr id="122" name="Image 121"/>
          <p:cNvPicPr>
            <a:picLocks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207" y="2758357"/>
            <a:ext cx="235120" cy="242744"/>
          </a:xfrm>
          <a:prstGeom prst="rect">
            <a:avLst/>
          </a:prstGeom>
        </p:spPr>
      </p:pic>
      <p:pic>
        <p:nvPicPr>
          <p:cNvPr id="123" name="Image 122"/>
          <p:cNvPicPr>
            <a:picLocks noChangeAspect="1"/>
          </p:cNvPicPr>
          <p:nvPr/>
        </p:nvPicPr>
        <p:blipFill rotWithShape="1">
          <a:blip r:embed="rId24">
            <a:extLst/>
          </a:blip>
          <a:srcRect l="9653" t="4977" r="66452" b="27514"/>
          <a:stretch/>
        </p:blipFill>
        <p:spPr>
          <a:xfrm>
            <a:off x="2469235" y="4269209"/>
            <a:ext cx="259994" cy="238308"/>
          </a:xfrm>
          <a:prstGeom prst="rect">
            <a:avLst/>
          </a:prstGeom>
        </p:spPr>
      </p:pic>
      <p:pic>
        <p:nvPicPr>
          <p:cNvPr id="124" name="Image 123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0984" y="4271516"/>
            <a:ext cx="243566" cy="233694"/>
          </a:xfrm>
          <a:prstGeom prst="rect">
            <a:avLst/>
          </a:prstGeom>
        </p:spPr>
      </p:pic>
      <p:pic>
        <p:nvPicPr>
          <p:cNvPr id="126" name="Image 125"/>
          <p:cNvPicPr>
            <a:picLocks noChangeAspect="1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2478314" y="3131804"/>
            <a:ext cx="241836" cy="242306"/>
          </a:xfrm>
          <a:prstGeom prst="rect">
            <a:avLst/>
          </a:prstGeom>
        </p:spPr>
      </p:pic>
      <p:pic>
        <p:nvPicPr>
          <p:cNvPr id="127" name="Image 126"/>
          <p:cNvPicPr>
            <a:picLocks noChangeAspect="1"/>
          </p:cNvPicPr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6548831" y="3151382"/>
            <a:ext cx="187872" cy="203150"/>
          </a:xfrm>
          <a:prstGeom prst="rect">
            <a:avLst/>
          </a:prstGeom>
        </p:spPr>
      </p:pic>
      <p:pic>
        <p:nvPicPr>
          <p:cNvPr id="129" name="Image 128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455" y="4279244"/>
            <a:ext cx="221090" cy="21823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29" cstate="print">
            <a:duotone>
              <a:prstClr val="black"/>
              <a:srgbClr val="0C6A6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68" y="779677"/>
            <a:ext cx="514340" cy="411472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30" cstate="print">
            <a:duotone>
              <a:prstClr val="black"/>
              <a:schemeClr val="tx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68" y="1167497"/>
            <a:ext cx="514340" cy="411472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31" cstate="print">
            <a:duotone>
              <a:prstClr val="black"/>
              <a:srgbClr val="0C6A6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68" y="1545157"/>
            <a:ext cx="514340" cy="411472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32" cstate="print">
            <a:duotone>
              <a:prstClr val="black"/>
              <a:schemeClr val="tx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68" y="1922817"/>
            <a:ext cx="514340" cy="411472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33" cstate="print">
            <a:duotone>
              <a:prstClr val="black"/>
              <a:srgbClr val="0C6A6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68" y="2290317"/>
            <a:ext cx="514340" cy="411472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34" cstate="print">
            <a:duotone>
              <a:prstClr val="black"/>
              <a:schemeClr val="tx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68" y="3429683"/>
            <a:ext cx="514340" cy="411472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35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68" y="2679877"/>
            <a:ext cx="514340" cy="411472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36" cstate="print">
            <a:duotone>
              <a:prstClr val="black"/>
              <a:srgbClr val="0C6A6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68" y="4207358"/>
            <a:ext cx="514340" cy="411472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943" y="3119900"/>
            <a:ext cx="266114" cy="266114"/>
          </a:xfrm>
          <a:prstGeom prst="rect">
            <a:avLst/>
          </a:prstGeom>
        </p:spPr>
      </p:pic>
      <p:pic>
        <p:nvPicPr>
          <p:cNvPr id="132" name="Image 131"/>
          <p:cNvPicPr preferRelativeResize="0">
            <a:picLocks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810" y="765716"/>
            <a:ext cx="462380" cy="447816"/>
          </a:xfrm>
          <a:prstGeom prst="rect">
            <a:avLst/>
          </a:prstGeom>
        </p:spPr>
      </p:pic>
      <p:sp>
        <p:nvSpPr>
          <p:cNvPr id="92" name="Rectangle 91"/>
          <p:cNvSpPr/>
          <p:nvPr/>
        </p:nvSpPr>
        <p:spPr>
          <a:xfrm>
            <a:off x="819999" y="3867053"/>
            <a:ext cx="7568425" cy="293006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900" b="1" kern="0" dirty="0" smtClean="0">
                <a:solidFill>
                  <a:schemeClr val="accent5"/>
                </a:solidFill>
              </a:rPr>
              <a:t>Software &amp;</a:t>
            </a:r>
            <a:br>
              <a:rPr lang="en-US" sz="900" b="1" kern="0" dirty="0" smtClean="0">
                <a:solidFill>
                  <a:schemeClr val="accent5"/>
                </a:solidFill>
              </a:rPr>
            </a:br>
            <a:r>
              <a:rPr lang="en-US" sz="900" b="1" kern="0" dirty="0" smtClean="0">
                <a:solidFill>
                  <a:schemeClr val="accent5"/>
                </a:solidFill>
              </a:rPr>
              <a:t>Internet</a:t>
            </a:r>
            <a:endParaRPr lang="en-US" sz="900" b="1" kern="0" dirty="0">
              <a:solidFill>
                <a:schemeClr val="accent5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2958623" y="3912732"/>
            <a:ext cx="1332043" cy="180425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>
            <a:spAutoFit/>
          </a:bodyPr>
          <a:lstStyle/>
          <a:p>
            <a:pPr marL="0" lvl="1" defTabSz="456650">
              <a:defRPr/>
            </a:pPr>
            <a:r>
              <a:rPr lang="en-US" sz="700" kern="0" dirty="0" smtClean="0">
                <a:solidFill>
                  <a:schemeClr val="accent5"/>
                </a:solidFill>
              </a:rPr>
              <a:t>Enterprise Software</a:t>
            </a:r>
            <a:endParaRPr lang="en-US" sz="700" kern="0" dirty="0">
              <a:solidFill>
                <a:schemeClr val="accent5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7025246" y="3912732"/>
            <a:ext cx="1332043" cy="180425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>
            <a:spAutoFit/>
          </a:bodyPr>
          <a:lstStyle/>
          <a:p>
            <a:pPr marL="0" lvl="1" defTabSz="456650"/>
            <a:r>
              <a:rPr lang="en-US" sz="700" kern="0" dirty="0" smtClean="0">
                <a:solidFill>
                  <a:schemeClr val="accent5"/>
                </a:solidFill>
              </a:rPr>
              <a:t>Internet</a:t>
            </a:r>
            <a:endParaRPr lang="en-US" sz="700" kern="0" dirty="0">
              <a:solidFill>
                <a:schemeClr val="accent5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4974065" y="3912732"/>
            <a:ext cx="1332043" cy="180425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>
            <a:spAutoFit/>
          </a:bodyPr>
          <a:lstStyle/>
          <a:p>
            <a:pPr marL="0" lvl="1" defTabSz="456650"/>
            <a:r>
              <a:rPr lang="en-US" sz="700" kern="0" dirty="0" smtClean="0">
                <a:solidFill>
                  <a:schemeClr val="accent5"/>
                </a:solidFill>
              </a:rPr>
              <a:t>Consumer Software</a:t>
            </a:r>
            <a:endParaRPr lang="en-US" sz="700" kern="0" dirty="0">
              <a:solidFill>
                <a:schemeClr val="accent5"/>
              </a:solidFill>
            </a:endParaRPr>
          </a:p>
        </p:txBody>
      </p:sp>
      <p:pic>
        <p:nvPicPr>
          <p:cNvPr id="51" name="Image 50"/>
          <p:cNvPicPr>
            <a:picLocks noChangeAspect="1"/>
          </p:cNvPicPr>
          <p:nvPr/>
        </p:nvPicPr>
        <p:blipFill>
          <a:blip r:embed="rId39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0884" y="3039655"/>
            <a:ext cx="512108" cy="414564"/>
          </a:xfrm>
          <a:prstGeom prst="rect">
            <a:avLst/>
          </a:prstGeom>
        </p:spPr>
      </p:pic>
      <p:pic>
        <p:nvPicPr>
          <p:cNvPr id="60" name="Image 59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4466217" y="3858784"/>
            <a:ext cx="309566" cy="288321"/>
          </a:xfrm>
          <a:prstGeom prst="rect">
            <a:avLst/>
          </a:prstGeom>
        </p:spPr>
      </p:pic>
      <p:pic>
        <p:nvPicPr>
          <p:cNvPr id="61" name="Image 60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6498607" y="3839057"/>
            <a:ext cx="288321" cy="327775"/>
          </a:xfrm>
          <a:prstGeom prst="rect">
            <a:avLst/>
          </a:prstGeom>
        </p:spPr>
      </p:pic>
      <p:pic>
        <p:nvPicPr>
          <p:cNvPr id="63" name="Image 62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2444449" y="3864854"/>
            <a:ext cx="309566" cy="276181"/>
          </a:xfrm>
          <a:prstGeom prst="rect">
            <a:avLst/>
          </a:prstGeom>
        </p:spPr>
      </p:pic>
      <p:pic>
        <p:nvPicPr>
          <p:cNvPr id="65" name="Image 64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4436303" y="3479716"/>
            <a:ext cx="369395" cy="298706"/>
          </a:xfrm>
          <a:prstGeom prst="rect">
            <a:avLst/>
          </a:prstGeom>
        </p:spPr>
      </p:pic>
      <p:pic>
        <p:nvPicPr>
          <p:cNvPr id="66" name="Image 65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6474032" y="3478039"/>
            <a:ext cx="337471" cy="30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06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Users\vtoussaint\Downloads\shutterstock_566330083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581" b="38100"/>
          <a:stretch/>
        </p:blipFill>
        <p:spPr bwMode="auto">
          <a:xfrm>
            <a:off x="0" y="0"/>
            <a:ext cx="9144000" cy="263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ce réservé de la date 8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Date</a:t>
            </a:r>
          </a:p>
        </p:txBody>
      </p:sp>
      <p:sp>
        <p:nvSpPr>
          <p:cNvPr id="19" name="Espace réservé du texte 18"/>
          <p:cNvSpPr>
            <a:spLocks noGrp="1"/>
          </p:cNvSpPr>
          <p:nvPr>
            <p:ph type="body" sz="quarter" idx="20"/>
          </p:nvPr>
        </p:nvSpPr>
        <p:spPr>
          <a:xfrm>
            <a:off x="294474" y="3841016"/>
            <a:ext cx="2826704" cy="632328"/>
          </a:xfrm>
        </p:spPr>
        <p:txBody>
          <a:bodyPr/>
          <a:lstStyle/>
          <a:p>
            <a:pPr lvl="0" algn="l">
              <a:lnSpc>
                <a:spcPts val="1200"/>
              </a:lnSpc>
              <a:defRPr/>
            </a:pPr>
            <a:r>
              <a:rPr lang="en-US" sz="1200" b="1" kern="0" dirty="0">
                <a:solidFill>
                  <a:srgbClr val="00B4B9"/>
                </a:solidFill>
                <a:ea typeface="Arial" charset="0"/>
                <a:cs typeface="Arial" charset="0"/>
              </a:rPr>
              <a:t>KEY CLIENTS</a:t>
            </a:r>
          </a:p>
          <a:p>
            <a:pPr algn="l">
              <a:lnSpc>
                <a:spcPts val="1200"/>
              </a:lnSpc>
              <a:defRPr/>
            </a:pPr>
            <a:r>
              <a:rPr lang="en-US" kern="0" dirty="0">
                <a:solidFill>
                  <a:srgbClr val="464B69"/>
                </a:solidFill>
                <a:ea typeface="Arial" charset="0"/>
                <a:cs typeface="Arial" charset="0"/>
              </a:rPr>
              <a:t>A partner of major </a:t>
            </a:r>
            <a:r>
              <a:rPr lang="en-US" kern="0" dirty="0" smtClean="0">
                <a:solidFill>
                  <a:srgbClr val="464B69"/>
                </a:solidFill>
                <a:ea typeface="Arial" charset="0"/>
                <a:cs typeface="Arial" charset="0"/>
              </a:rPr>
              <a:t>OEMs and Tiers1 industry </a:t>
            </a:r>
            <a:r>
              <a:rPr lang="en-US" kern="0" dirty="0">
                <a:solidFill>
                  <a:srgbClr val="464B69"/>
                </a:solidFill>
                <a:ea typeface="Arial" charset="0"/>
                <a:cs typeface="Arial" charset="0"/>
              </a:rPr>
              <a:t>players in </a:t>
            </a:r>
            <a:r>
              <a:rPr lang="en-US" kern="0" dirty="0" smtClean="0">
                <a:solidFill>
                  <a:srgbClr val="464B69"/>
                </a:solidFill>
                <a:ea typeface="Arial" charset="0"/>
                <a:cs typeface="Arial" charset="0"/>
              </a:rPr>
              <a:t>Car Passengers, Commercial Vehicles and Agriculture segments</a:t>
            </a:r>
            <a:endParaRPr lang="en-US" kern="0" dirty="0">
              <a:solidFill>
                <a:srgbClr val="464B69"/>
              </a:solidFill>
              <a:ea typeface="Arial" charset="0"/>
              <a:cs typeface="Arial" charset="0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528547" y="2851874"/>
            <a:ext cx="2489463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3600" dirty="0">
                <a:solidFill>
                  <a:srgbClr val="00B4B9"/>
                </a:solidFill>
                <a:latin typeface="Arial Black" panose="020B0A04020102020204" pitchFamily="34" charset="0"/>
                <a:ea typeface="Arial" charset="0"/>
                <a:cs typeface="Arial" charset="0"/>
              </a:rPr>
              <a:t>30+</a:t>
            </a:r>
          </a:p>
          <a:p>
            <a:pPr algn="ctr"/>
            <a:r>
              <a:rPr lang="en-GB" sz="1100" dirty="0">
                <a:solidFill>
                  <a:srgbClr val="00B4B9"/>
                </a:solidFill>
                <a:cs typeface="Arial" charset="0"/>
              </a:rPr>
              <a:t>YEARS PRESENCE IN </a:t>
            </a:r>
            <a:r>
              <a:rPr lang="en-GB" sz="1100" dirty="0" smtClean="0">
                <a:solidFill>
                  <a:srgbClr val="00B4B9"/>
                </a:solidFill>
                <a:cs typeface="Arial" charset="0"/>
              </a:rPr>
              <a:t>AUTOMOTIVE </a:t>
            </a:r>
            <a:endParaRPr lang="en-GB" sz="1100" dirty="0">
              <a:solidFill>
                <a:srgbClr val="00B4B9"/>
              </a:solidFill>
              <a:cs typeface="Arial" charset="0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6227845" y="2851874"/>
            <a:ext cx="1997342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3600" dirty="0" smtClean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€500m</a:t>
            </a:r>
            <a:r>
              <a:rPr lang="en-GB" sz="3600" dirty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+</a:t>
            </a:r>
          </a:p>
          <a:p>
            <a:pPr algn="ctr"/>
            <a:r>
              <a:rPr lang="en-US" sz="1100" dirty="0" smtClean="0">
                <a:solidFill>
                  <a:srgbClr val="00B4B9"/>
                </a:solidFill>
                <a:cs typeface="Arial" charset="0"/>
              </a:rPr>
              <a:t>2017 TURNOVER</a:t>
            </a:r>
            <a:endParaRPr lang="en-US" sz="1100" dirty="0">
              <a:solidFill>
                <a:srgbClr val="00B4B9"/>
              </a:solidFill>
              <a:cs typeface="Arial" charset="0"/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3598209" y="2851874"/>
            <a:ext cx="1691168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3600" dirty="0" smtClean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7 800</a:t>
            </a:r>
            <a:r>
              <a:rPr lang="en-GB" sz="3600" dirty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+</a:t>
            </a:r>
          </a:p>
          <a:p>
            <a:pPr algn="ctr"/>
            <a:r>
              <a:rPr lang="en-GB" sz="1100" dirty="0">
                <a:solidFill>
                  <a:srgbClr val="00B4B9"/>
                </a:solidFill>
                <a:cs typeface="Arial" charset="0"/>
              </a:rPr>
              <a:t>DEDICATED ENGINEERS</a:t>
            </a:r>
          </a:p>
        </p:txBody>
      </p:sp>
      <p:sp>
        <p:nvSpPr>
          <p:cNvPr id="61" name="Titre 6">
            <a:extLst>
              <a:ext uri="{FF2B5EF4-FFF2-40B4-BE49-F238E27FC236}">
                <a16:creationId xmlns:a16="http://schemas.microsoft.com/office/drawing/2014/main" id="{05FEB7E1-DCF6-49DF-B49A-322A120303B4}"/>
              </a:ext>
            </a:extLst>
          </p:cNvPr>
          <p:cNvSpPr txBox="1">
            <a:spLocks/>
          </p:cNvSpPr>
          <p:nvPr/>
        </p:nvSpPr>
        <p:spPr>
          <a:xfrm>
            <a:off x="332652" y="210067"/>
            <a:ext cx="8785224" cy="3328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Automotive footprint </a:t>
            </a:r>
          </a:p>
        </p:txBody>
      </p:sp>
      <p:pic>
        <p:nvPicPr>
          <p:cNvPr id="40" name="Picture 2" descr="Afficher l'image d'origine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98862" y="4263729"/>
            <a:ext cx="813977" cy="19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Afficher l'image d'origine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44918" y="3778485"/>
            <a:ext cx="351411" cy="35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Afficher l'image d'origine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82047" y="3671084"/>
            <a:ext cx="905940" cy="56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8" descr="Afficher l'image d'origine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7585" y="3785501"/>
            <a:ext cx="496786" cy="330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0" descr="Afficher l'image d'origine"/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947" r="24356"/>
          <a:stretch/>
        </p:blipFill>
        <p:spPr bwMode="auto">
          <a:xfrm>
            <a:off x="4639377" y="3788465"/>
            <a:ext cx="675872" cy="72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2" descr="Afficher l'image d'origine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80615" y="4252374"/>
            <a:ext cx="508562" cy="28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8" descr="Afficher l'image d'origine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28148" y="3572155"/>
            <a:ext cx="1050553" cy="78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0" descr="Afficher l'image d'origine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63856" y="4225913"/>
            <a:ext cx="843223" cy="2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2" descr="Afficher l'image d'origine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4785" y="3727454"/>
            <a:ext cx="806566" cy="45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4" descr="Afficher l'image d'origine"/>
          <p:cNvPicPr>
            <a:picLocks noChangeAspect="1" noChangeArrowheads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26006" r="56056" b="22799"/>
          <a:stretch/>
        </p:blipFill>
        <p:spPr bwMode="auto">
          <a:xfrm>
            <a:off x="6176559" y="4123638"/>
            <a:ext cx="1051588" cy="50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07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Espace réservé pour une image  12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150" b="13363"/>
          <a:stretch/>
        </p:blipFill>
        <p:spPr>
          <a:xfrm>
            <a:off x="0" y="0"/>
            <a:ext cx="9144000" cy="2630218"/>
          </a:xfrm>
          <a:prstGeom prst="rect">
            <a:avLst/>
          </a:prstGeom>
        </p:spPr>
      </p:pic>
      <p:sp>
        <p:nvSpPr>
          <p:cNvPr id="9" name="Espace réservé de la date 8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fr-FR">
                <a:solidFill>
                  <a:srgbClr val="FFFFFF">
                    <a:alpha val="0"/>
                  </a:srgbClr>
                </a:solidFill>
              </a:rPr>
              <a:t>Date</a:t>
            </a:r>
          </a:p>
        </p:txBody>
      </p:sp>
      <p:sp>
        <p:nvSpPr>
          <p:cNvPr id="19" name="Espace réservé du texte 18"/>
          <p:cNvSpPr>
            <a:spLocks noGrp="1"/>
          </p:cNvSpPr>
          <p:nvPr>
            <p:ph type="body" sz="quarter" idx="20"/>
          </p:nvPr>
        </p:nvSpPr>
        <p:spPr>
          <a:xfrm>
            <a:off x="294474" y="3841016"/>
            <a:ext cx="2826704" cy="632328"/>
          </a:xfrm>
        </p:spPr>
        <p:txBody>
          <a:bodyPr/>
          <a:lstStyle/>
          <a:p>
            <a:pPr lvl="0" algn="l">
              <a:lnSpc>
                <a:spcPts val="1200"/>
              </a:lnSpc>
              <a:defRPr/>
            </a:pPr>
            <a:r>
              <a:rPr lang="en-US" sz="1200" b="1" kern="0" dirty="0">
                <a:solidFill>
                  <a:srgbClr val="00B4B9"/>
                </a:solidFill>
                <a:ea typeface="Arial" charset="0"/>
                <a:cs typeface="Arial" charset="0"/>
              </a:rPr>
              <a:t>KEY CLIENTS</a:t>
            </a:r>
          </a:p>
          <a:p>
            <a:pPr algn="l">
              <a:lnSpc>
                <a:spcPts val="1200"/>
              </a:lnSpc>
              <a:defRPr/>
            </a:pPr>
            <a:r>
              <a:rPr lang="en-US" kern="0" dirty="0" smtClean="0">
                <a:solidFill>
                  <a:srgbClr val="464B69"/>
                </a:solidFill>
                <a:ea typeface="Arial" charset="0"/>
                <a:cs typeface="Arial" charset="0"/>
              </a:rPr>
              <a:t>A partner of major OEMs and Tiers1 industry players in Aircraft manufacturing, </a:t>
            </a:r>
            <a:r>
              <a:rPr lang="en-US" kern="0" dirty="0">
                <a:solidFill>
                  <a:srgbClr val="464B69"/>
                </a:solidFill>
                <a:ea typeface="Arial" charset="0"/>
                <a:cs typeface="Arial" charset="0"/>
              </a:rPr>
              <a:t>MRO &amp; Completion, operators &amp; airliners</a:t>
            </a:r>
          </a:p>
          <a:p>
            <a:pPr algn="l">
              <a:lnSpc>
                <a:spcPts val="1200"/>
              </a:lnSpc>
              <a:defRPr/>
            </a:pPr>
            <a:r>
              <a:rPr lang="en-US" kern="0" dirty="0">
                <a:solidFill>
                  <a:srgbClr val="464B69"/>
                </a:solidFill>
                <a:ea typeface="Arial" charset="0"/>
                <a:cs typeface="Arial" charset="0"/>
              </a:rPr>
              <a:t> </a:t>
            </a:r>
          </a:p>
          <a:p>
            <a:pPr algn="l">
              <a:lnSpc>
                <a:spcPts val="1200"/>
              </a:lnSpc>
              <a:defRPr/>
            </a:pPr>
            <a:endParaRPr lang="en-US" kern="0" dirty="0"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502901" y="2851874"/>
            <a:ext cx="2540760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3600" dirty="0">
                <a:solidFill>
                  <a:srgbClr val="00B4B9"/>
                </a:solidFill>
                <a:latin typeface="Arial Black" panose="020B0A04020102020204" pitchFamily="34" charset="0"/>
                <a:ea typeface="Arial" charset="0"/>
                <a:cs typeface="Arial" charset="0"/>
              </a:rPr>
              <a:t>30+</a:t>
            </a:r>
          </a:p>
          <a:p>
            <a:pPr algn="ctr"/>
            <a:r>
              <a:rPr lang="en-GB" sz="1100" dirty="0">
                <a:solidFill>
                  <a:srgbClr val="00B4B9"/>
                </a:solidFill>
                <a:cs typeface="Arial" charset="0"/>
              </a:rPr>
              <a:t>YEARS PRESENCE IN </a:t>
            </a:r>
            <a:r>
              <a:rPr lang="en-GB" sz="1100" dirty="0" smtClean="0">
                <a:solidFill>
                  <a:srgbClr val="00B4B9"/>
                </a:solidFill>
                <a:cs typeface="Arial" charset="0"/>
              </a:rPr>
              <a:t>AERONAUTICS</a:t>
            </a:r>
            <a:endParaRPr lang="en-GB" sz="1100" dirty="0">
              <a:solidFill>
                <a:srgbClr val="00B4B9"/>
              </a:solidFill>
              <a:cs typeface="Arial" charset="0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6227844" y="2851874"/>
            <a:ext cx="1997343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3600" dirty="0" smtClean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€300m+</a:t>
            </a:r>
          </a:p>
          <a:p>
            <a:pPr algn="ctr"/>
            <a:r>
              <a:rPr lang="en-US" sz="1100" dirty="0" smtClean="0">
                <a:solidFill>
                  <a:srgbClr val="00B4B9"/>
                </a:solidFill>
                <a:cs typeface="Arial" charset="0"/>
              </a:rPr>
              <a:t>2017 TURNOVER</a:t>
            </a:r>
            <a:endParaRPr lang="en-US" sz="1100" dirty="0">
              <a:solidFill>
                <a:srgbClr val="00B4B9"/>
              </a:solidFill>
              <a:cs typeface="Arial" charset="0"/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3598209" y="2851874"/>
            <a:ext cx="1691168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3600" dirty="0" smtClean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3,700+</a:t>
            </a:r>
            <a:endParaRPr lang="en-GB" sz="3600" dirty="0">
              <a:solidFill>
                <a:srgbClr val="00B4B9"/>
              </a:solidFill>
              <a:latin typeface="Arial Black" panose="020B0A04020102020204" pitchFamily="34" charset="0"/>
              <a:cs typeface="Arial" charset="0"/>
            </a:endParaRPr>
          </a:p>
          <a:p>
            <a:pPr algn="ctr"/>
            <a:r>
              <a:rPr lang="en-GB" sz="1100" dirty="0">
                <a:solidFill>
                  <a:srgbClr val="00B4B9"/>
                </a:solidFill>
                <a:cs typeface="Arial" charset="0"/>
              </a:rPr>
              <a:t>DEDICATED ENGINEERS</a:t>
            </a:r>
          </a:p>
        </p:txBody>
      </p:sp>
      <p:sp>
        <p:nvSpPr>
          <p:cNvPr id="61" name="Titre 6">
            <a:extLst>
              <a:ext uri="{FF2B5EF4-FFF2-40B4-BE49-F238E27FC236}">
                <a16:creationId xmlns:a16="http://schemas.microsoft.com/office/drawing/2014/main" id="{05FEB7E1-DCF6-49DF-B49A-322A120303B4}"/>
              </a:ext>
            </a:extLst>
          </p:cNvPr>
          <p:cNvSpPr txBox="1">
            <a:spLocks/>
          </p:cNvSpPr>
          <p:nvPr/>
        </p:nvSpPr>
        <p:spPr>
          <a:xfrm>
            <a:off x="339183" y="203535"/>
            <a:ext cx="8785224" cy="3328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chemeClr val="bg1"/>
                </a:solidFill>
              </a:rPr>
              <a:t>Aeronautics footprint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1" name="Picture 20" descr="Afficher l'image d'origine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5497" y="3774499"/>
            <a:ext cx="806718" cy="484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Afficher l'image d'origine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21135" y="3904827"/>
            <a:ext cx="807225" cy="29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 descr="Afficher l'image d'origine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06125" y="3803726"/>
            <a:ext cx="484032" cy="48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0" descr="Afficher l'image d'origine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80449" y="4376519"/>
            <a:ext cx="806454" cy="30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Afficher l'image d'origine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55814" y="4376519"/>
            <a:ext cx="888217" cy="23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4" descr="Afficher l'image d'origine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4148" y="4450366"/>
            <a:ext cx="960461" cy="18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8" descr="Afficher l'image d'origine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13699" y="3953553"/>
            <a:ext cx="881204" cy="18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0" descr="Afficher l'image d'origine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3665" y="4468867"/>
            <a:ext cx="613721" cy="9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7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0" y="0"/>
            <a:ext cx="9143999" cy="2635876"/>
            <a:chOff x="0" y="0"/>
            <a:chExt cx="9143999" cy="3079652"/>
          </a:xfrm>
        </p:grpSpPr>
        <p:pic>
          <p:nvPicPr>
            <p:cNvPr id="27" name="Picture 3" descr="C:\Users\mleperlier\Downloads\shutterstock_513087574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064990" y="0"/>
              <a:ext cx="3054433" cy="3079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C:\Users\mleperlier\Downloads\shutterstock_629941505.jpg"/>
            <p:cNvPicPr>
              <a:picLocks noChangeAspect="1" noChangeArrowheads="1"/>
            </p:cNvPicPr>
            <p:nvPr/>
          </p:nvPicPr>
          <p:blipFill rotWithShape="1">
            <a:blip r:embed="rId3" cstate="hq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119424" y="0"/>
              <a:ext cx="3024575" cy="3075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Image 28"/>
            <p:cNvPicPr>
              <a:picLocks/>
            </p:cNvPicPr>
            <p:nvPr/>
          </p:nvPicPr>
          <p:blipFill rotWithShape="1">
            <a:blip r:embed="rId4" cstate="hq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78"/>
            <a:stretch/>
          </p:blipFill>
          <p:spPr>
            <a:xfrm>
              <a:off x="0" y="1714"/>
              <a:ext cx="3096000" cy="3077938"/>
            </a:xfrm>
            <a:prstGeom prst="rect">
              <a:avLst/>
            </a:prstGeom>
          </p:spPr>
        </p:pic>
      </p:grpSp>
      <p:pic>
        <p:nvPicPr>
          <p:cNvPr id="16" name="Picture 23" descr="Afficher l'image d'origine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9141" y="3699110"/>
            <a:ext cx="1200296" cy="41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space réservé du texte 18"/>
          <p:cNvSpPr>
            <a:spLocks noGrp="1"/>
          </p:cNvSpPr>
          <p:nvPr>
            <p:ph type="body" sz="quarter" idx="4294967295"/>
          </p:nvPr>
        </p:nvSpPr>
        <p:spPr>
          <a:xfrm>
            <a:off x="262020" y="3841750"/>
            <a:ext cx="2644809" cy="631825"/>
          </a:xfrm>
        </p:spPr>
        <p:txBody>
          <a:bodyPr/>
          <a:lstStyle/>
          <a:p>
            <a:pPr lvl="0" algn="l">
              <a:lnSpc>
                <a:spcPts val="1200"/>
              </a:lnSpc>
              <a:defRPr/>
            </a:pPr>
            <a:r>
              <a:rPr lang="en-US" sz="1200" b="1" kern="0" dirty="0" smtClean="0">
                <a:solidFill>
                  <a:srgbClr val="00B4B9"/>
                </a:solidFill>
                <a:ea typeface="Arial" charset="0"/>
                <a:cs typeface="Arial" charset="0"/>
              </a:rPr>
              <a:t>KEY CLIENTS</a:t>
            </a:r>
          </a:p>
          <a:p>
            <a:pPr algn="l">
              <a:lnSpc>
                <a:spcPts val="1200"/>
              </a:lnSpc>
              <a:defRPr/>
            </a:pPr>
            <a:r>
              <a:rPr lang="en-US" sz="1000" kern="0" dirty="0" smtClean="0">
                <a:solidFill>
                  <a:srgbClr val="464B69"/>
                </a:solidFill>
                <a:ea typeface="Arial" charset="0"/>
                <a:cs typeface="Arial" charset="0"/>
              </a:rPr>
              <a:t>A partner of major OEMs and Tiers1 industry players in product manufacturing, MRO &amp; Completion and operators</a:t>
            </a:r>
            <a:endParaRPr lang="en-US" sz="1000" kern="0" dirty="0">
              <a:solidFill>
                <a:srgbClr val="464B69"/>
              </a:solidFill>
              <a:ea typeface="Arial" charset="0"/>
              <a:cs typeface="Arial" charset="0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571436" y="2851874"/>
            <a:ext cx="2170668" cy="723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3600" dirty="0">
                <a:solidFill>
                  <a:srgbClr val="00B4B9"/>
                </a:solidFill>
                <a:latin typeface="Arial Black" panose="020B0A04020102020204" pitchFamily="34" charset="0"/>
                <a:ea typeface="Arial" charset="0"/>
                <a:cs typeface="Arial" charset="0"/>
              </a:rPr>
              <a:t>30+</a:t>
            </a:r>
          </a:p>
          <a:p>
            <a:pPr algn="ctr"/>
            <a:r>
              <a:rPr lang="en-GB" sz="1100" dirty="0">
                <a:solidFill>
                  <a:srgbClr val="00B4B9"/>
                </a:solidFill>
                <a:cs typeface="Arial" charset="0"/>
              </a:rPr>
              <a:t>YEARS </a:t>
            </a:r>
            <a:r>
              <a:rPr lang="en-GB" sz="1100" dirty="0" smtClean="0">
                <a:solidFill>
                  <a:srgbClr val="00B4B9"/>
                </a:solidFill>
                <a:cs typeface="Arial" charset="0"/>
              </a:rPr>
              <a:t>PRESENCE</a:t>
            </a:r>
            <a:endParaRPr lang="en-GB" sz="1100" dirty="0">
              <a:solidFill>
                <a:srgbClr val="00B4B9"/>
              </a:solidFill>
              <a:cs typeface="Arial" charset="0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6227845" y="2851874"/>
            <a:ext cx="1997342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3600" dirty="0" smtClean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€175m+</a:t>
            </a:r>
          </a:p>
          <a:p>
            <a:pPr algn="ctr"/>
            <a:r>
              <a:rPr lang="en-US" sz="1100" dirty="0" smtClean="0">
                <a:solidFill>
                  <a:srgbClr val="00B4B9"/>
                </a:solidFill>
                <a:cs typeface="Arial" charset="0"/>
              </a:rPr>
              <a:t>2017 TURNOVER</a:t>
            </a:r>
            <a:endParaRPr lang="en-US" sz="1100" dirty="0">
              <a:solidFill>
                <a:srgbClr val="00B4B9"/>
              </a:solidFill>
              <a:cs typeface="Arial" charset="0"/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3598209" y="2851874"/>
            <a:ext cx="1691168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3600" dirty="0" smtClean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2,000+</a:t>
            </a:r>
            <a:endParaRPr lang="en-GB" sz="3600" dirty="0">
              <a:solidFill>
                <a:srgbClr val="00B4B9"/>
              </a:solidFill>
              <a:latin typeface="Arial Black" panose="020B0A04020102020204" pitchFamily="34" charset="0"/>
              <a:cs typeface="Arial" charset="0"/>
            </a:endParaRPr>
          </a:p>
          <a:p>
            <a:pPr algn="ctr"/>
            <a:r>
              <a:rPr lang="en-GB" sz="1100" dirty="0">
                <a:solidFill>
                  <a:srgbClr val="00B4B9"/>
                </a:solidFill>
                <a:cs typeface="Arial" charset="0"/>
              </a:rPr>
              <a:t>DEDICATED ENGINEERS</a:t>
            </a:r>
          </a:p>
        </p:txBody>
      </p:sp>
      <p:sp>
        <p:nvSpPr>
          <p:cNvPr id="61" name="Titre 6">
            <a:extLst>
              <a:ext uri="{FF2B5EF4-FFF2-40B4-BE49-F238E27FC236}">
                <a16:creationId xmlns:a16="http://schemas.microsoft.com/office/drawing/2014/main" id="{05FEB7E1-DCF6-49DF-B49A-322A120303B4}"/>
              </a:ext>
            </a:extLst>
          </p:cNvPr>
          <p:cNvSpPr txBox="1">
            <a:spLocks/>
          </p:cNvSpPr>
          <p:nvPr/>
        </p:nvSpPr>
        <p:spPr>
          <a:xfrm>
            <a:off x="332652" y="204133"/>
            <a:ext cx="8785224" cy="3328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chemeClr val="bg1"/>
                </a:solidFill>
              </a:rPr>
              <a:t>Space, Defense &amp; Naval footprint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36916" y="3758612"/>
            <a:ext cx="1034303" cy="253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6" descr="Page d'accueil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43232" y="3823867"/>
            <a:ext cx="913048" cy="19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3" descr="Afficher l'image d'origine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2377" y="4147167"/>
            <a:ext cx="899324" cy="324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1" descr="Afficher l'image d'origine"/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976708" y="3756668"/>
            <a:ext cx="249807" cy="38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01443" y="4207291"/>
            <a:ext cx="985785" cy="16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8" descr="C:\Users\mmarigliano\Desktop\Space\cnes.png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1204" y="4147167"/>
            <a:ext cx="351007" cy="35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3" descr="C:\Users\mmarigliano\Desktop\Space\ESA logo.png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31521" y="3717714"/>
            <a:ext cx="398654" cy="39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4156" y="4177361"/>
            <a:ext cx="788656" cy="348586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6515" y="4256811"/>
            <a:ext cx="929836" cy="18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4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537"/>
            <a:ext cx="9144000" cy="265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12" descr="Afficher l'image d'origine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45731" y="3756158"/>
            <a:ext cx="568784" cy="28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4" descr="Afficher l'image d'origine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32081" y="3760395"/>
            <a:ext cx="1058546" cy="275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ce réservé de la date 8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fr-FR">
                <a:solidFill>
                  <a:srgbClr val="FFFFFF">
                    <a:alpha val="0"/>
                  </a:srgbClr>
                </a:solidFill>
              </a:rPr>
              <a:t>Date</a:t>
            </a:r>
          </a:p>
        </p:txBody>
      </p:sp>
      <p:sp>
        <p:nvSpPr>
          <p:cNvPr id="19" name="Espace réservé du texte 18"/>
          <p:cNvSpPr>
            <a:spLocks noGrp="1"/>
          </p:cNvSpPr>
          <p:nvPr>
            <p:ph type="body" sz="quarter" idx="20"/>
          </p:nvPr>
        </p:nvSpPr>
        <p:spPr>
          <a:xfrm>
            <a:off x="294474" y="3841016"/>
            <a:ext cx="2826704" cy="632328"/>
          </a:xfrm>
        </p:spPr>
        <p:txBody>
          <a:bodyPr/>
          <a:lstStyle/>
          <a:p>
            <a:pPr lvl="0" algn="l">
              <a:lnSpc>
                <a:spcPts val="1200"/>
              </a:lnSpc>
              <a:defRPr/>
            </a:pPr>
            <a:r>
              <a:rPr lang="en-US" sz="1200" b="1" kern="0" dirty="0">
                <a:solidFill>
                  <a:srgbClr val="00B4B9"/>
                </a:solidFill>
                <a:ea typeface="Arial" charset="0"/>
                <a:cs typeface="Arial" charset="0"/>
              </a:rPr>
              <a:t>KEY CLIENTS</a:t>
            </a:r>
          </a:p>
          <a:p>
            <a:pPr algn="l">
              <a:lnSpc>
                <a:spcPts val="1200"/>
              </a:lnSpc>
              <a:defRPr/>
            </a:pPr>
            <a:r>
              <a:rPr lang="en-US" kern="0" dirty="0">
                <a:solidFill>
                  <a:srgbClr val="464B69"/>
                </a:solidFill>
                <a:ea typeface="Arial" charset="0"/>
                <a:cs typeface="Arial" charset="0"/>
              </a:rPr>
              <a:t>A partner of major m</a:t>
            </a:r>
            <a:r>
              <a:rPr lang="en-US" kern="0" dirty="0" smtClean="0">
                <a:solidFill>
                  <a:srgbClr val="464B69"/>
                </a:solidFill>
                <a:ea typeface="Arial" charset="0"/>
                <a:cs typeface="Arial" charset="0"/>
              </a:rPr>
              <a:t>anufacturers </a:t>
            </a:r>
            <a:r>
              <a:rPr lang="en-US" kern="0" dirty="0">
                <a:solidFill>
                  <a:srgbClr val="464B69"/>
                </a:solidFill>
                <a:ea typeface="Arial" charset="0"/>
                <a:cs typeface="Arial" charset="0"/>
              </a:rPr>
              <a:t>and </a:t>
            </a:r>
            <a:r>
              <a:rPr lang="en-US" kern="0" dirty="0" smtClean="0">
                <a:solidFill>
                  <a:srgbClr val="464B69"/>
                </a:solidFill>
                <a:ea typeface="Arial" charset="0"/>
                <a:cs typeface="Arial" charset="0"/>
              </a:rPr>
              <a:t> operators </a:t>
            </a:r>
            <a:r>
              <a:rPr lang="en-US" kern="0" dirty="0">
                <a:solidFill>
                  <a:srgbClr val="464B69"/>
                </a:solidFill>
                <a:ea typeface="Arial" charset="0"/>
                <a:cs typeface="Arial" charset="0"/>
              </a:rPr>
              <a:t>in </a:t>
            </a:r>
            <a:r>
              <a:rPr lang="en-US" kern="0" dirty="0" smtClean="0">
                <a:solidFill>
                  <a:srgbClr val="464B69"/>
                </a:solidFill>
                <a:ea typeface="Arial" charset="0"/>
                <a:cs typeface="Arial" charset="0"/>
              </a:rPr>
              <a:t>Digitization, train control, train design </a:t>
            </a:r>
            <a:r>
              <a:rPr lang="en-US" kern="0" smtClean="0">
                <a:solidFill>
                  <a:srgbClr val="464B69"/>
                </a:solidFill>
                <a:ea typeface="Arial" charset="0"/>
                <a:cs typeface="Arial" charset="0"/>
              </a:rPr>
              <a:t>and infrastructure</a:t>
            </a:r>
            <a:endParaRPr lang="en-US" kern="0" dirty="0">
              <a:solidFill>
                <a:srgbClr val="464B69"/>
              </a:solidFill>
              <a:ea typeface="Arial" charset="0"/>
              <a:cs typeface="Arial" charset="0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154378" y="2851874"/>
            <a:ext cx="3123211" cy="723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3600" dirty="0">
                <a:solidFill>
                  <a:srgbClr val="00B4B9"/>
                </a:solidFill>
                <a:latin typeface="Arial Black" panose="020B0A04020102020204" pitchFamily="34" charset="0"/>
                <a:ea typeface="Arial" charset="0"/>
                <a:cs typeface="Arial" charset="0"/>
              </a:rPr>
              <a:t>30+</a:t>
            </a:r>
          </a:p>
          <a:p>
            <a:pPr algn="ctr"/>
            <a:r>
              <a:rPr lang="en-GB" sz="1100" dirty="0">
                <a:solidFill>
                  <a:srgbClr val="00B4B9"/>
                </a:solidFill>
                <a:cs typeface="Arial" charset="0"/>
              </a:rPr>
              <a:t>YEARS </a:t>
            </a:r>
            <a:r>
              <a:rPr lang="en-GB" sz="1100" dirty="0" smtClean="0">
                <a:solidFill>
                  <a:srgbClr val="00B4B9"/>
                </a:solidFill>
                <a:cs typeface="Arial" charset="0"/>
              </a:rPr>
              <a:t>PRESENCE</a:t>
            </a:r>
            <a:endParaRPr lang="en-GB" sz="1100" dirty="0">
              <a:solidFill>
                <a:srgbClr val="00B4B9"/>
              </a:solidFill>
              <a:cs typeface="Arial" charset="0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6381732" y="2851874"/>
            <a:ext cx="1689565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3600" dirty="0" smtClean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€</a:t>
            </a:r>
            <a:r>
              <a:rPr lang="en-GB" sz="3600" dirty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9</a:t>
            </a:r>
            <a:r>
              <a:rPr lang="en-GB" sz="3600" dirty="0" smtClean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0m+</a:t>
            </a:r>
          </a:p>
          <a:p>
            <a:pPr algn="ctr"/>
            <a:r>
              <a:rPr lang="en-US" sz="1100" dirty="0" smtClean="0">
                <a:solidFill>
                  <a:srgbClr val="00B4B9"/>
                </a:solidFill>
                <a:cs typeface="Arial" charset="0"/>
              </a:rPr>
              <a:t>2017 TURNOVER</a:t>
            </a:r>
            <a:endParaRPr lang="en-US" sz="1100" dirty="0">
              <a:solidFill>
                <a:srgbClr val="00B4B9"/>
              </a:solidFill>
              <a:cs typeface="Arial" charset="0"/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3598209" y="2851874"/>
            <a:ext cx="1691168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3600" dirty="0" smtClean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800+</a:t>
            </a:r>
            <a:endParaRPr lang="en-GB" sz="3600" dirty="0">
              <a:solidFill>
                <a:srgbClr val="00B4B9"/>
              </a:solidFill>
              <a:latin typeface="Arial Black" panose="020B0A04020102020204" pitchFamily="34" charset="0"/>
              <a:cs typeface="Arial" charset="0"/>
            </a:endParaRPr>
          </a:p>
          <a:p>
            <a:pPr algn="ctr"/>
            <a:r>
              <a:rPr lang="en-GB" sz="1100" dirty="0">
                <a:solidFill>
                  <a:srgbClr val="00B4B9"/>
                </a:solidFill>
                <a:cs typeface="Arial" charset="0"/>
              </a:rPr>
              <a:t>DEDICATED ENGINEERS</a:t>
            </a:r>
          </a:p>
        </p:txBody>
      </p:sp>
      <p:sp>
        <p:nvSpPr>
          <p:cNvPr id="61" name="Titre 6">
            <a:extLst>
              <a:ext uri="{FF2B5EF4-FFF2-40B4-BE49-F238E27FC236}">
                <a16:creationId xmlns:a16="http://schemas.microsoft.com/office/drawing/2014/main" id="{05FEB7E1-DCF6-49DF-B49A-322A120303B4}"/>
              </a:ext>
            </a:extLst>
          </p:cNvPr>
          <p:cNvSpPr txBox="1">
            <a:spLocks/>
          </p:cNvSpPr>
          <p:nvPr/>
        </p:nvSpPr>
        <p:spPr>
          <a:xfrm>
            <a:off x="319587" y="197001"/>
            <a:ext cx="8785224" cy="3328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Rail,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Infrastructure &amp; Transportation footprint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4" name="Picture 10" descr="Afficher l'image d'origine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25116" y="3816023"/>
            <a:ext cx="711727" cy="16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6" descr="Afficher l'image d'origine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7444" y="3823792"/>
            <a:ext cx="1074036" cy="14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8" descr="Afficher l'image d'origine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8015" y="4157165"/>
            <a:ext cx="568600" cy="38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0" descr="Afficher l'image d'origine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5254" y="4258122"/>
            <a:ext cx="787518" cy="18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2" descr="Afficher l'image d'origine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2680" y="4288705"/>
            <a:ext cx="729872" cy="12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4" descr="Afficher l'image d'origine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01227" y="3641908"/>
            <a:ext cx="454128" cy="51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6" descr="Afficher l'image d'origine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8981" y="4240834"/>
            <a:ext cx="546332" cy="22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8" descr="Logo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55474" y="4253758"/>
            <a:ext cx="1270805" cy="19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3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texte 18"/>
          <p:cNvSpPr>
            <a:spLocks noGrp="1"/>
          </p:cNvSpPr>
          <p:nvPr>
            <p:ph type="body" sz="quarter" idx="4294967295"/>
          </p:nvPr>
        </p:nvSpPr>
        <p:spPr>
          <a:xfrm>
            <a:off x="274320" y="3841750"/>
            <a:ext cx="2827338" cy="631825"/>
          </a:xfrm>
        </p:spPr>
        <p:txBody>
          <a:bodyPr/>
          <a:lstStyle/>
          <a:p>
            <a:pPr algn="l">
              <a:lnSpc>
                <a:spcPts val="1200"/>
              </a:lnSpc>
              <a:defRPr/>
            </a:pPr>
            <a:r>
              <a:rPr lang="en-US" sz="1200" b="1" kern="0" dirty="0" smtClean="0">
                <a:solidFill>
                  <a:srgbClr val="00B4B9"/>
                </a:solidFill>
                <a:ea typeface="Arial" charset="0"/>
                <a:cs typeface="Arial" charset="0"/>
              </a:rPr>
              <a:t>KEY CLIENTS</a:t>
            </a:r>
          </a:p>
          <a:p>
            <a:pPr algn="l">
              <a:lnSpc>
                <a:spcPts val="1200"/>
              </a:lnSpc>
              <a:defRPr/>
            </a:pPr>
            <a:r>
              <a:rPr lang="en-US" sz="1000" kern="0" dirty="0" smtClean="0">
                <a:solidFill>
                  <a:srgbClr val="464B69"/>
                </a:solidFill>
                <a:ea typeface="Arial" charset="0"/>
                <a:cs typeface="Arial" charset="0"/>
              </a:rPr>
              <a:t>A partner of major industry players in Nuclear, Thermal, Renewables and Oil &amp; Gas</a:t>
            </a:r>
            <a:endParaRPr lang="en-US" sz="1000" kern="0" dirty="0">
              <a:solidFill>
                <a:srgbClr val="464B69"/>
              </a:solidFill>
              <a:ea typeface="Arial" charset="0"/>
              <a:cs typeface="Arial" charset="0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1112037" y="2851874"/>
            <a:ext cx="1322478" cy="7271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B4B9"/>
                </a:solidFill>
                <a:latin typeface="Arial Black" panose="020B0A04020102020204" pitchFamily="34" charset="0"/>
                <a:ea typeface="Arial" charset="0"/>
                <a:cs typeface="Arial" charset="0"/>
              </a:rPr>
              <a:t>30+</a:t>
            </a:r>
          </a:p>
          <a:p>
            <a:pPr algn="ctr"/>
            <a:r>
              <a:rPr lang="en-US" sz="1125" dirty="0" smtClean="0">
                <a:solidFill>
                  <a:srgbClr val="00B4B9"/>
                </a:solidFill>
                <a:cs typeface="Arial" charset="0"/>
              </a:rPr>
              <a:t>YEARS PRESENCE</a:t>
            </a:r>
            <a:endParaRPr lang="en-US" sz="1125" dirty="0">
              <a:solidFill>
                <a:srgbClr val="00B4B9"/>
              </a:solidFill>
              <a:cs typeface="Arial" charset="0"/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3582181" y="2851874"/>
            <a:ext cx="1723228" cy="7271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4,300+</a:t>
            </a:r>
          </a:p>
          <a:p>
            <a:pPr algn="ctr"/>
            <a:r>
              <a:rPr lang="en-US" sz="1125" dirty="0" smtClean="0">
                <a:solidFill>
                  <a:srgbClr val="00B4B9"/>
                </a:solidFill>
                <a:cs typeface="Arial" charset="0"/>
              </a:rPr>
              <a:t>DEDICATED ENGINEERS</a:t>
            </a:r>
            <a:endParaRPr lang="en-US" sz="1125" dirty="0">
              <a:solidFill>
                <a:srgbClr val="00B4B9"/>
              </a:solidFill>
              <a:cs typeface="Arial" charset="0"/>
            </a:endParaRPr>
          </a:p>
        </p:txBody>
      </p:sp>
      <p:pic>
        <p:nvPicPr>
          <p:cNvPr id="29" name="Image 28" descr="Une image contenant ciel, objet d’extérieur, terrain, extérieur&#10;&#10;Description générée avec un niveau de confiance très élevé">
            <a:extLst>
              <a:ext uri="{FF2B5EF4-FFF2-40B4-BE49-F238E27FC236}">
                <a16:creationId xmlns:a16="http://schemas.microsoft.com/office/drawing/2014/main" id="{40C19B2A-3FC2-43D3-9732-1604A12226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913" b="43793"/>
          <a:stretch/>
        </p:blipFill>
        <p:spPr>
          <a:xfrm>
            <a:off x="0" y="1"/>
            <a:ext cx="9144000" cy="2643188"/>
          </a:xfrm>
          <a:prstGeom prst="rect">
            <a:avLst/>
          </a:prstGeom>
        </p:spPr>
      </p:pic>
      <p:sp>
        <p:nvSpPr>
          <p:cNvPr id="61" name="Titre 6">
            <a:extLst>
              <a:ext uri="{FF2B5EF4-FFF2-40B4-BE49-F238E27FC236}">
                <a16:creationId xmlns:a16="http://schemas.microsoft.com/office/drawing/2014/main" id="{05FEB7E1-DCF6-49DF-B49A-322A120303B4}"/>
              </a:ext>
            </a:extLst>
          </p:cNvPr>
          <p:cNvSpPr txBox="1">
            <a:spLocks/>
          </p:cNvSpPr>
          <p:nvPr/>
        </p:nvSpPr>
        <p:spPr>
          <a:xfrm>
            <a:off x="339183" y="203535"/>
            <a:ext cx="8785224" cy="332887"/>
          </a:xfrm>
          <a:prstGeom prst="rect">
            <a:avLst/>
          </a:prstGeom>
        </p:spPr>
        <p:txBody>
          <a:bodyPr lIns="91436" tIns="45718" rIns="91436" bIns="45718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chemeClr val="bg1"/>
                </a:solidFill>
              </a:rPr>
              <a:t>Energy &amp; Industrials footprint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6396126" y="2858225"/>
            <a:ext cx="1997343" cy="7271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€290m</a:t>
            </a:r>
            <a:r>
              <a:rPr lang="en-US" sz="3600" dirty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+</a:t>
            </a:r>
          </a:p>
          <a:p>
            <a:pPr algn="ctr"/>
            <a:r>
              <a:rPr lang="en-US" sz="1125" dirty="0" smtClean="0">
                <a:solidFill>
                  <a:srgbClr val="00B4B9"/>
                </a:solidFill>
                <a:cs typeface="Arial" charset="0"/>
              </a:rPr>
              <a:t>2017 </a:t>
            </a:r>
            <a:r>
              <a:rPr lang="en-US" sz="1125" dirty="0">
                <a:solidFill>
                  <a:srgbClr val="00B4B9"/>
                </a:solidFill>
                <a:cs typeface="Arial" charset="0"/>
              </a:rPr>
              <a:t>TURNOVER</a:t>
            </a:r>
          </a:p>
        </p:txBody>
      </p:sp>
      <p:pic>
        <p:nvPicPr>
          <p:cNvPr id="30" name="Picture 10" descr="http://www.google.fr/url?source=imglanding&amp;ct=img&amp;q=http://news.4dconcept.fr/wp-content/uploads/2011/02/logo-EDF-RD.png&amp;sa=X&amp;ei=MxtoVaW9EczwUqWLgvgN&amp;ved=0CAkQ8wc&amp;usg=AFQjCNFJaSckPrTyB0FshkwkCHcZEAnED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727" y="3719509"/>
            <a:ext cx="372377" cy="36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5" descr="C:\Users\pmcazeneuve\Desktop\Logos\Energy\siemens_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351" y="3787340"/>
            <a:ext cx="736732" cy="25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C:\Users\pmcazeneuve\Desktop\Logos\Energy\Logo-Gas_Natural_Fenos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086" y="3744808"/>
            <a:ext cx="767755" cy="34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 descr="C:\Users\pmcazeneuve\Desktop\Logos\Energy\Areva_Logo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559" y="3755441"/>
            <a:ext cx="514111" cy="29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9" descr="C:\Users\pmcazeneuve\Desktop\Logos\Energy\1024px-General_Electric_logo.svg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863" y="3791482"/>
            <a:ext cx="313642" cy="27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Image 3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966" y="3846486"/>
            <a:ext cx="568515" cy="170528"/>
          </a:xfrm>
          <a:prstGeom prst="rect">
            <a:avLst/>
          </a:prstGeom>
        </p:spPr>
      </p:pic>
      <p:pic>
        <p:nvPicPr>
          <p:cNvPr id="38" name="Picture 2" descr="Image result for ABB energ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949" y="4220708"/>
            <a:ext cx="342540" cy="13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Image result for commissariat a l'energie atomiqu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679" y="4170686"/>
            <a:ext cx="276068" cy="22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0" descr="Image result for Veolia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59929" y="4210075"/>
            <a:ext cx="594644" cy="16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18" descr="Image result for BP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72299" y="4117244"/>
            <a:ext cx="231441" cy="29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34" descr="Image result for Eni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684" y="4111956"/>
            <a:ext cx="226533" cy="272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241" y="4164314"/>
            <a:ext cx="458773" cy="223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5" descr="Résultat de recherche d'images pour &quot;suez logo&quot;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143" y="3875422"/>
            <a:ext cx="724384" cy="37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81783" y="4109305"/>
            <a:ext cx="878269" cy="28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8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448" b="33021"/>
          <a:stretch/>
        </p:blipFill>
        <p:spPr bwMode="auto">
          <a:xfrm>
            <a:off x="0" y="-151037"/>
            <a:ext cx="9144000" cy="2829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Espace réservé de la date 8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 defTabSz="914378">
              <a:defRPr/>
            </a:pPr>
            <a:r>
              <a:rPr lang="fr-FR">
                <a:solidFill>
                  <a:srgbClr val="FFFFFF">
                    <a:alpha val="0"/>
                  </a:srgbClr>
                </a:solidFill>
                <a:latin typeface="Arial"/>
              </a:rPr>
              <a:t>Date</a:t>
            </a:r>
          </a:p>
        </p:txBody>
      </p:sp>
      <p:sp>
        <p:nvSpPr>
          <p:cNvPr id="19" name="Espace réservé du texte 18"/>
          <p:cNvSpPr>
            <a:spLocks noGrp="1"/>
          </p:cNvSpPr>
          <p:nvPr>
            <p:ph type="body" sz="quarter" idx="20"/>
          </p:nvPr>
        </p:nvSpPr>
        <p:spPr>
          <a:xfrm>
            <a:off x="294475" y="3841016"/>
            <a:ext cx="2826704" cy="632328"/>
          </a:xfrm>
        </p:spPr>
        <p:txBody>
          <a:bodyPr/>
          <a:lstStyle/>
          <a:p>
            <a:pPr algn="l">
              <a:lnSpc>
                <a:spcPts val="1200"/>
              </a:lnSpc>
              <a:defRPr/>
            </a:pPr>
            <a:r>
              <a:rPr lang="en-US" sz="1200" b="1" kern="0" dirty="0">
                <a:solidFill>
                  <a:srgbClr val="00B4B9"/>
                </a:solidFill>
                <a:ea typeface="Arial" charset="0"/>
                <a:cs typeface="Arial" charset="0"/>
              </a:rPr>
              <a:t>KEY CLIENTS</a:t>
            </a:r>
          </a:p>
          <a:p>
            <a:pPr algn="l">
              <a:lnSpc>
                <a:spcPts val="1200"/>
              </a:lnSpc>
              <a:defRPr/>
            </a:pPr>
            <a:r>
              <a:rPr lang="en-US" kern="0" dirty="0">
                <a:solidFill>
                  <a:srgbClr val="464B69"/>
                </a:solidFill>
                <a:ea typeface="Arial" charset="0"/>
                <a:cs typeface="Arial" charset="0"/>
              </a:rPr>
              <a:t>A partner of major industry players </a:t>
            </a:r>
            <a:r>
              <a:rPr lang="en-US" kern="0" dirty="0" smtClean="0">
                <a:solidFill>
                  <a:srgbClr val="464B69"/>
                </a:solidFill>
                <a:ea typeface="Arial" charset="0"/>
                <a:cs typeface="Arial" charset="0"/>
              </a:rPr>
              <a:t>in Pharmaceuticals, Biotech, Medical devices and</a:t>
            </a:r>
          </a:p>
          <a:p>
            <a:pPr algn="l">
              <a:lnSpc>
                <a:spcPts val="1200"/>
              </a:lnSpc>
              <a:defRPr/>
            </a:pPr>
            <a:r>
              <a:rPr lang="en-US" kern="0" dirty="0" smtClean="0">
                <a:solidFill>
                  <a:srgbClr val="464B69"/>
                </a:solidFill>
                <a:ea typeface="Arial" charset="0"/>
                <a:cs typeface="Arial" charset="0"/>
              </a:rPr>
              <a:t>Health Information Technologies</a:t>
            </a:r>
            <a:endParaRPr lang="en-US" kern="0" dirty="0">
              <a:solidFill>
                <a:srgbClr val="464B69"/>
              </a:solidFill>
              <a:ea typeface="Arial" charset="0"/>
              <a:cs typeface="Arial" charset="0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1123261" y="2851874"/>
            <a:ext cx="1300036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3600" dirty="0">
                <a:solidFill>
                  <a:srgbClr val="00B4B9"/>
                </a:solidFill>
                <a:latin typeface="Arial Black" panose="020B0A04020102020204" pitchFamily="34" charset="0"/>
                <a:ea typeface="Arial" charset="0"/>
                <a:cs typeface="Arial" charset="0"/>
              </a:rPr>
              <a:t>2</a:t>
            </a:r>
            <a:r>
              <a:rPr lang="en-GB" sz="3600" dirty="0" smtClean="0">
                <a:solidFill>
                  <a:srgbClr val="00B4B9"/>
                </a:solidFill>
                <a:latin typeface="Arial Black" panose="020B0A04020102020204" pitchFamily="34" charset="0"/>
                <a:ea typeface="Arial" charset="0"/>
                <a:cs typeface="Arial" charset="0"/>
              </a:rPr>
              <a:t>0</a:t>
            </a:r>
            <a:r>
              <a:rPr lang="en-GB" sz="3600" dirty="0">
                <a:solidFill>
                  <a:srgbClr val="00B4B9"/>
                </a:solidFill>
                <a:latin typeface="Arial Black" panose="020B0A04020102020204" pitchFamily="34" charset="0"/>
                <a:ea typeface="Arial" charset="0"/>
                <a:cs typeface="Arial" charset="0"/>
              </a:rPr>
              <a:t>+</a:t>
            </a:r>
          </a:p>
          <a:p>
            <a:pPr algn="ctr"/>
            <a:r>
              <a:rPr lang="en-GB" sz="1100" dirty="0">
                <a:solidFill>
                  <a:srgbClr val="00B4B9"/>
                </a:solidFill>
                <a:cs typeface="Arial" charset="0"/>
              </a:rPr>
              <a:t>YEARS </a:t>
            </a:r>
            <a:r>
              <a:rPr lang="en-GB" sz="1100" dirty="0" smtClean="0">
                <a:solidFill>
                  <a:srgbClr val="00B4B9"/>
                </a:solidFill>
                <a:cs typeface="Arial" charset="0"/>
              </a:rPr>
              <a:t>PRESENCE</a:t>
            </a:r>
            <a:endParaRPr lang="en-GB" sz="1100" dirty="0">
              <a:solidFill>
                <a:srgbClr val="00B4B9"/>
              </a:solidFill>
              <a:cs typeface="Arial" charset="0"/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3485455" y="2851874"/>
            <a:ext cx="1916679" cy="7271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3600" dirty="0" smtClean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2,600</a:t>
            </a:r>
            <a:r>
              <a:rPr lang="en-GB" sz="3600" dirty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+</a:t>
            </a:r>
          </a:p>
          <a:p>
            <a:pPr algn="ctr"/>
            <a:r>
              <a:rPr lang="en-GB" sz="1100" dirty="0">
                <a:solidFill>
                  <a:srgbClr val="00B4B9"/>
                </a:solidFill>
                <a:cs typeface="Arial" charset="0"/>
              </a:rPr>
              <a:t>DEDICATED CONSULTANTS</a:t>
            </a:r>
          </a:p>
        </p:txBody>
      </p:sp>
      <p:sp>
        <p:nvSpPr>
          <p:cNvPr id="61" name="Titre 6">
            <a:extLst>
              <a:ext uri="{FF2B5EF4-FFF2-40B4-BE49-F238E27FC236}">
                <a16:creationId xmlns:a16="http://schemas.microsoft.com/office/drawing/2014/main" id="{05FEB7E1-DCF6-49DF-B49A-322A120303B4}"/>
              </a:ext>
            </a:extLst>
          </p:cNvPr>
          <p:cNvSpPr txBox="1">
            <a:spLocks/>
          </p:cNvSpPr>
          <p:nvPr/>
        </p:nvSpPr>
        <p:spPr>
          <a:xfrm>
            <a:off x="332652" y="203534"/>
            <a:ext cx="8785224" cy="332887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 smtClean="0">
                <a:solidFill>
                  <a:schemeClr val="bg1"/>
                </a:solidFill>
              </a:rPr>
              <a:t>Life Sciences footprint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6396126" y="2851874"/>
            <a:ext cx="1997342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3600" dirty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€</a:t>
            </a:r>
            <a:r>
              <a:rPr lang="en-US" sz="3600" dirty="0" smtClean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235m</a:t>
            </a:r>
            <a:r>
              <a:rPr lang="en-US" sz="3600" dirty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+</a:t>
            </a:r>
          </a:p>
          <a:p>
            <a:pPr algn="ctr"/>
            <a:r>
              <a:rPr lang="en-US" sz="1100" dirty="0" smtClean="0">
                <a:solidFill>
                  <a:srgbClr val="00B4B9"/>
                </a:solidFill>
                <a:cs typeface="Arial" charset="0"/>
              </a:rPr>
              <a:t>2017 TURNOVER</a:t>
            </a:r>
            <a:endParaRPr lang="en-US" sz="1100" dirty="0">
              <a:solidFill>
                <a:srgbClr val="00B4B9"/>
              </a:solidFill>
              <a:cs typeface="Arial" charset="0"/>
            </a:endParaRPr>
          </a:p>
        </p:txBody>
      </p:sp>
      <p:pic>
        <p:nvPicPr>
          <p:cNvPr id="29" name="Picture 54" descr="http://www.irishexaminer.com/media/images/g/GlaxoSmithKlineLogo_larg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20830" y="3782790"/>
            <a:ext cx="1081974" cy="31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8" descr="http://www.media-soft.info/wp-content/uploads/2012/01/AstraZeneca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46758" y="4101412"/>
            <a:ext cx="840812" cy="27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0" descr="http://www.gti-process.de/wp-content/uploads/2014/01/baxter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09130" y="3893980"/>
            <a:ext cx="721426" cy="128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58" descr="http://www.pharmacoreport.com/upload/headerimages/lill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57093" y="3860482"/>
            <a:ext cx="356083" cy="19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2" descr="http://www.compositesw.com/images/uploads/client_logos/Novartis_new_colo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1070" y="3873686"/>
            <a:ext cx="798219" cy="19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4" descr="http://upload.wikimedia.org/wikipedia/en/thumb/a/a5/Pfizer_logo_(modern).svg/1280px-Pfizer_logo_(modern).sv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7366" y="4171755"/>
            <a:ext cx="403346" cy="23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8" descr="http://www.allerject.ca/Common/docs/Sanofi-Log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42322" y="3791996"/>
            <a:ext cx="374291" cy="29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6" descr="http://www.aslm.org/wp-content/uploads/2014/09/Roche.jpe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7853" y="3841875"/>
            <a:ext cx="453489" cy="23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http://www.guidedsolutions.co.uk/img/gehealthcarelogo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59983" y="4154133"/>
            <a:ext cx="793740" cy="28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" descr="http://www.returnonreputation.com/wp-content/uploads/2011/01/johnsonandjohnsonlogo2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28429" y="3896802"/>
            <a:ext cx="1037919" cy="21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8" descr="http://s3-eu-west-1.amazonaws.com/pannacotta-production/medium/5912/file_name/philips-logo-600x109-52b2b9c14faf7.jpe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1233" y="4266827"/>
            <a:ext cx="480685" cy="8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https://encrypted-tbn2.gstatic.com/images?q=tbn:ANd9GcQ5Jpx1ZDtnutXlEYYqn3pn45Xg7xUJ5RpkfNoBMcTAsG5_KPHL9ABAXC81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57089" y="4226833"/>
            <a:ext cx="479404" cy="12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6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51"/>
          <a:stretch/>
        </p:blipFill>
        <p:spPr bwMode="auto">
          <a:xfrm>
            <a:off x="3971285" y="4196033"/>
            <a:ext cx="635743" cy="253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71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06892" y="4155953"/>
            <a:ext cx="493141" cy="285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408" y="4108653"/>
            <a:ext cx="465296" cy="360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591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2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333" b="21167"/>
          <a:stretch/>
        </p:blipFill>
        <p:spPr>
          <a:xfrm>
            <a:off x="0" y="0"/>
            <a:ext cx="9144000" cy="2628900"/>
          </a:xfrm>
          <a:prstGeom prst="rect">
            <a:avLst/>
          </a:prstGeom>
        </p:spPr>
      </p:pic>
      <p:sp>
        <p:nvSpPr>
          <p:cNvPr id="19" name="Espace réservé du texte 18"/>
          <p:cNvSpPr>
            <a:spLocks noGrp="1"/>
          </p:cNvSpPr>
          <p:nvPr>
            <p:ph type="body" sz="quarter" idx="4294967295"/>
          </p:nvPr>
        </p:nvSpPr>
        <p:spPr>
          <a:xfrm>
            <a:off x="316030" y="3841750"/>
            <a:ext cx="2827338" cy="631825"/>
          </a:xfrm>
        </p:spPr>
        <p:txBody>
          <a:bodyPr/>
          <a:lstStyle/>
          <a:p>
            <a:pPr lvl="0" algn="l">
              <a:lnSpc>
                <a:spcPts val="1200"/>
              </a:lnSpc>
              <a:defRPr/>
            </a:pPr>
            <a:r>
              <a:rPr lang="en-US" sz="1200" b="1" kern="0" dirty="0" smtClean="0">
                <a:solidFill>
                  <a:srgbClr val="00B4B9"/>
                </a:solidFill>
                <a:ea typeface="Arial" charset="0"/>
                <a:cs typeface="Arial" charset="0"/>
              </a:rPr>
              <a:t>KEY CLIENTS</a:t>
            </a:r>
          </a:p>
          <a:p>
            <a:pPr algn="l">
              <a:lnSpc>
                <a:spcPts val="1200"/>
              </a:lnSpc>
              <a:defRPr/>
            </a:pPr>
            <a:r>
              <a:rPr lang="en-US" sz="1000" kern="0" dirty="0" smtClean="0">
                <a:solidFill>
                  <a:srgbClr val="464B69"/>
                </a:solidFill>
                <a:ea typeface="Arial" charset="0"/>
                <a:cs typeface="Arial" charset="0"/>
              </a:rPr>
              <a:t>A partner of major industry players for network connectivity, video and Multimedia technologies</a:t>
            </a:r>
          </a:p>
          <a:p>
            <a:pPr lvl="0" algn="l">
              <a:lnSpc>
                <a:spcPts val="1200"/>
              </a:lnSpc>
              <a:defRPr/>
            </a:pPr>
            <a:endParaRPr lang="en-US" kern="0" dirty="0">
              <a:solidFill>
                <a:srgbClr val="464B69"/>
              </a:solidFill>
              <a:ea typeface="Arial" charset="0"/>
              <a:cs typeface="Arial" charset="0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1123260" y="2851874"/>
            <a:ext cx="1300036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3600" dirty="0">
                <a:solidFill>
                  <a:srgbClr val="00B4B9"/>
                </a:solidFill>
                <a:latin typeface="Arial Black" panose="020B0A04020102020204" pitchFamily="34" charset="0"/>
                <a:ea typeface="Arial" charset="0"/>
                <a:cs typeface="Arial" charset="0"/>
              </a:rPr>
              <a:t>30+</a:t>
            </a:r>
          </a:p>
          <a:p>
            <a:pPr algn="ctr"/>
            <a:r>
              <a:rPr lang="en-GB" sz="1100" dirty="0">
                <a:solidFill>
                  <a:srgbClr val="00B4B9"/>
                </a:solidFill>
                <a:cs typeface="Arial" charset="0"/>
              </a:rPr>
              <a:t>YEARS </a:t>
            </a:r>
            <a:r>
              <a:rPr lang="en-GB" sz="1100" dirty="0" smtClean="0">
                <a:solidFill>
                  <a:srgbClr val="00B4B9"/>
                </a:solidFill>
                <a:cs typeface="Arial" charset="0"/>
              </a:rPr>
              <a:t>PRESENCE</a:t>
            </a:r>
            <a:endParaRPr lang="en-GB" sz="1100" dirty="0">
              <a:solidFill>
                <a:srgbClr val="00B4B9"/>
              </a:solidFill>
              <a:cs typeface="Arial" charset="0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6227847" y="2863749"/>
            <a:ext cx="1997342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3600" dirty="0" smtClean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€600m+</a:t>
            </a:r>
            <a:endParaRPr lang="en-GB" sz="3600" dirty="0">
              <a:solidFill>
                <a:srgbClr val="00B4B9"/>
              </a:solidFill>
              <a:latin typeface="Arial Black" panose="020B0A04020102020204" pitchFamily="34" charset="0"/>
              <a:cs typeface="Arial" charset="0"/>
            </a:endParaRPr>
          </a:p>
          <a:p>
            <a:pPr algn="ctr"/>
            <a:r>
              <a:rPr lang="en-US" sz="1100" dirty="0" smtClean="0">
                <a:solidFill>
                  <a:srgbClr val="00B4B9"/>
                </a:solidFill>
                <a:cs typeface="Arial" charset="0"/>
              </a:rPr>
              <a:t>2017 TURNOVER</a:t>
            </a:r>
            <a:endParaRPr lang="en-US" sz="1100" dirty="0">
              <a:solidFill>
                <a:srgbClr val="00B4B9"/>
              </a:solidFill>
              <a:cs typeface="Arial" charset="0"/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3598208" y="2851874"/>
            <a:ext cx="1691168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3600" dirty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9</a:t>
            </a:r>
            <a:r>
              <a:rPr lang="en-GB" sz="3600" dirty="0" smtClean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,000</a:t>
            </a:r>
            <a:r>
              <a:rPr lang="en-GB" sz="3600" dirty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+</a:t>
            </a:r>
          </a:p>
          <a:p>
            <a:pPr algn="ctr"/>
            <a:r>
              <a:rPr lang="en-GB" sz="1100" dirty="0">
                <a:solidFill>
                  <a:srgbClr val="00B4B9"/>
                </a:solidFill>
                <a:cs typeface="Arial" charset="0"/>
              </a:rPr>
              <a:t>DEDICATED ENGINEERS</a:t>
            </a:r>
          </a:p>
        </p:txBody>
      </p:sp>
      <p:sp>
        <p:nvSpPr>
          <p:cNvPr id="61" name="Titre 6">
            <a:extLst>
              <a:ext uri="{FF2B5EF4-FFF2-40B4-BE49-F238E27FC236}">
                <a16:creationId xmlns:a16="http://schemas.microsoft.com/office/drawing/2014/main" id="{05FEB7E1-DCF6-49DF-B49A-322A120303B4}"/>
              </a:ext>
            </a:extLst>
          </p:cNvPr>
          <p:cNvSpPr txBox="1">
            <a:spLocks/>
          </p:cNvSpPr>
          <p:nvPr/>
        </p:nvSpPr>
        <p:spPr>
          <a:xfrm>
            <a:off x="358776" y="170876"/>
            <a:ext cx="8785224" cy="3328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 smtClean="0">
                <a:solidFill>
                  <a:schemeClr val="bg1"/>
                </a:solidFill>
              </a:rPr>
              <a:t>Communications </a:t>
            </a:r>
            <a:r>
              <a:rPr lang="fr-FR" sz="2400" dirty="0" err="1" smtClean="0">
                <a:solidFill>
                  <a:schemeClr val="bg1"/>
                </a:solidFill>
              </a:rPr>
              <a:t>footprint</a:t>
            </a:r>
            <a:r>
              <a:rPr lang="fr-FR" sz="2400" dirty="0" smtClean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8" name="Picture 2" descr="https://upload.wikimedia.org/wikipedia/en/d/d5/Vodafone_logo.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09509" y="3759121"/>
            <a:ext cx="450262" cy="32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https://upload.wikimedia.org/wikipedia/commons/thumb/c/c8/Orange_logo.svg/1000px-Orange_logo.svg.png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1987" y="3774520"/>
            <a:ext cx="291827" cy="29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https://www.telefonica.com/telefonica-theme/images/dFront/modules/mod_footer/logo_telefonica_azul.png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36141" y="3788262"/>
            <a:ext cx="644842" cy="23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8" descr="https://upload.wikimedia.org/wikipedia/commons/thumb/0/02/Nokia_wordmark.svg/2000px-Nokia_wordmark.svg.png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38438" y="3847641"/>
            <a:ext cx="661829" cy="11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2" descr="https://upload.wikimedia.org/wikipedia/commons/thumb/e/ee/T-Mobile_logo.svg/2000px-T-Mobile_logo.svg.png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24480" y="4282195"/>
            <a:ext cx="662553" cy="15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8" descr="http://logok.org/wp-content/uploads/2014/05/Ericsson-logo-blue.png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79494" y="3811202"/>
            <a:ext cx="678081" cy="166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4" descr="https://upload.wikimedia.org/wikipedia/commons/b/b4/Sky_Logo_seit_Dezember_2015.png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81322" y="4141950"/>
            <a:ext cx="473840" cy="33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78" descr="https://upload.wikimedia.org/wikipedia/commons/thumb/1/1a/Canal%2B.svg/2000px-Canal%2B.svg.png"/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38539" y="4231656"/>
            <a:ext cx="537912" cy="13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4" descr="http://logos-download.com/wp-content/uploads/2016/03/Cisco_logo_emblem_logotype.png"/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3804" y="3840016"/>
            <a:ext cx="490676" cy="27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http://vignette1.wikia.nocookie.net/logopedia/images/d/d1/Huawei.png/revision/latest?cb=20120827114023"/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30234" y="3729008"/>
            <a:ext cx="348005" cy="34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https://upload.wikimedia.org/wikipedia/commons/2/24/Bouygues_telecom_logo.png"/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0581" y="4181116"/>
            <a:ext cx="803878" cy="25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See original image"/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37750" y="3811202"/>
            <a:ext cx="833445" cy="18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Proximus home"/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49878" y="4232506"/>
            <a:ext cx="687872" cy="15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766" y="4116066"/>
            <a:ext cx="363942" cy="408441"/>
          </a:xfrm>
          <a:prstGeom prst="rect">
            <a:avLst/>
          </a:prstGeom>
        </p:spPr>
      </p:pic>
      <p:sp>
        <p:nvSpPr>
          <p:cNvPr id="3" name="AutoShape 2" descr="Résultat d’images pour hpe"/>
          <p:cNvSpPr>
            <a:spLocks noChangeAspect="1" noChangeArrowheads="1"/>
          </p:cNvSpPr>
          <p:nvPr/>
        </p:nvSpPr>
        <p:spPr bwMode="auto">
          <a:xfrm>
            <a:off x="63500" y="-731838"/>
            <a:ext cx="229552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AutoShape 4" descr="Résultat d’images pour hpe"/>
          <p:cNvSpPr>
            <a:spLocks noChangeAspect="1" noChangeArrowheads="1"/>
          </p:cNvSpPr>
          <p:nvPr/>
        </p:nvSpPr>
        <p:spPr bwMode="auto">
          <a:xfrm>
            <a:off x="215900" y="-579438"/>
            <a:ext cx="229552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455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40" y="241543"/>
            <a:ext cx="358765" cy="339716"/>
          </a:xfrm>
        </p:spPr>
        <p:txBody>
          <a:bodyPr/>
          <a:lstStyle/>
          <a:p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062441" y="3083316"/>
            <a:ext cx="1198003" cy="7369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83" tIns="24140" rIns="48283" bIns="24140" rtlCol="0" anchor="ctr"/>
          <a:lstStyle/>
          <a:p>
            <a:endParaRPr lang="en-US" sz="1005" dirty="0">
              <a:solidFill>
                <a:srgbClr val="5A5FAD"/>
              </a:solidFill>
              <a:latin typeface="AvenirNext LT Pro Regular" panose="020B05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1102" y="1364923"/>
            <a:ext cx="2840115" cy="1509601"/>
          </a:xfrm>
          <a:prstGeom prst="rect">
            <a:avLst/>
          </a:prstGeom>
          <a:noFill/>
        </p:spPr>
        <p:txBody>
          <a:bodyPr wrap="square" lIns="48283" tIns="24140" rIns="48283" bIns="24140" rtlCol="0" anchor="b">
            <a:spAutoFit/>
          </a:bodyPr>
          <a:lstStyle/>
          <a:p>
            <a:pPr lvl="0">
              <a:defRPr/>
            </a:pPr>
            <a:r>
              <a:rPr lang="en-US" sz="2000" b="1" kern="0" dirty="0" smtClean="0">
                <a:solidFill>
                  <a:schemeClr val="bg1"/>
                </a:solidFill>
                <a:ea typeface="Arial" charset="0"/>
                <a:cs typeface="Arial" charset="0"/>
              </a:rPr>
              <a:t>Altran is the world leader in engineering and R&amp;D services</a:t>
            </a:r>
          </a:p>
          <a:p>
            <a:endParaRPr lang="en-US" sz="3493" dirty="0">
              <a:solidFill>
                <a:schemeClr val="bg1"/>
              </a:solidFill>
            </a:endParaRPr>
          </a:p>
        </p:txBody>
      </p:sp>
      <p:sp>
        <p:nvSpPr>
          <p:cNvPr id="43" name="ZoneTexte 14"/>
          <p:cNvSpPr txBox="1"/>
          <p:nvPr/>
        </p:nvSpPr>
        <p:spPr>
          <a:xfrm>
            <a:off x="566204" y="3900335"/>
            <a:ext cx="1410643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B4B9"/>
                </a:solidFill>
                <a:latin typeface="+mj-lt"/>
                <a:ea typeface="Arial" charset="0"/>
                <a:cs typeface="Arial" charset="0"/>
              </a:rPr>
              <a:t>45,000</a:t>
            </a:r>
            <a:endParaRPr lang="en-US" sz="1000" b="1" dirty="0" smtClean="0">
              <a:solidFill>
                <a:srgbClr val="00B4B9"/>
              </a:solidFill>
              <a:latin typeface="+mj-lt"/>
              <a:ea typeface="Arial" charset="0"/>
              <a:cs typeface="Arial" charset="0"/>
            </a:endParaRPr>
          </a:p>
          <a:p>
            <a:pPr algn="ctr"/>
            <a:r>
              <a:rPr lang="en-US" sz="1100" b="1" dirty="0" smtClean="0">
                <a:solidFill>
                  <a:srgbClr val="00B4B9"/>
                </a:solidFill>
                <a:cs typeface="Arial" charset="0"/>
              </a:rPr>
              <a:t>EMPLOYEES</a:t>
            </a:r>
            <a:endParaRPr lang="en-US" sz="1100" b="1" dirty="0">
              <a:solidFill>
                <a:srgbClr val="00B4B9"/>
              </a:solidFill>
              <a:cs typeface="Arial" charset="0"/>
            </a:endParaRPr>
          </a:p>
        </p:txBody>
      </p:sp>
      <p:sp>
        <p:nvSpPr>
          <p:cNvPr id="44" name="ZoneTexte 16"/>
          <p:cNvSpPr txBox="1"/>
          <p:nvPr/>
        </p:nvSpPr>
        <p:spPr>
          <a:xfrm>
            <a:off x="6879694" y="3898916"/>
            <a:ext cx="833562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B4B9"/>
                </a:solidFill>
                <a:latin typeface="+mj-lt"/>
                <a:cs typeface="Arial" charset="0"/>
              </a:rPr>
              <a:t>30+</a:t>
            </a:r>
          </a:p>
          <a:p>
            <a:pPr algn="ctr"/>
            <a:r>
              <a:rPr lang="en-US" sz="1100" b="1" dirty="0" smtClean="0">
                <a:solidFill>
                  <a:srgbClr val="00B4B9"/>
                </a:solidFill>
                <a:cs typeface="Arial" charset="0"/>
              </a:rPr>
              <a:t>COUNTRIES</a:t>
            </a:r>
            <a:endParaRPr lang="en-US" sz="1100" b="1" dirty="0">
              <a:solidFill>
                <a:srgbClr val="00B4B9"/>
              </a:solidFill>
              <a:cs typeface="Arial" charset="0"/>
            </a:endParaRPr>
          </a:p>
        </p:txBody>
      </p:sp>
      <p:sp>
        <p:nvSpPr>
          <p:cNvPr id="45" name="ZoneTexte 68">
            <a:extLst>
              <a:ext uri="{FF2B5EF4-FFF2-40B4-BE49-F238E27FC236}">
                <a16:creationId xmlns:a16="http://schemas.microsoft.com/office/drawing/2014/main" id="{A9722925-AE88-4C8C-8CA5-0F26EF948375}"/>
              </a:ext>
            </a:extLst>
          </p:cNvPr>
          <p:cNvSpPr txBox="1"/>
          <p:nvPr/>
        </p:nvSpPr>
        <p:spPr>
          <a:xfrm>
            <a:off x="3707726" y="3898916"/>
            <a:ext cx="1718420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B4B9"/>
                </a:solidFill>
                <a:latin typeface="+mj-lt"/>
                <a:cs typeface="Arial" charset="0"/>
              </a:rPr>
              <a:t>€ 2.9 bn</a:t>
            </a:r>
          </a:p>
          <a:p>
            <a:pPr algn="ctr"/>
            <a:r>
              <a:rPr lang="en-US" sz="1100" b="1" dirty="0" smtClean="0">
                <a:solidFill>
                  <a:srgbClr val="00B4B9"/>
                </a:solidFill>
                <a:cs typeface="Arial" charset="0"/>
              </a:rPr>
              <a:t>2017 REVENUES*</a:t>
            </a:r>
            <a:endParaRPr lang="en-US" sz="1100" b="1" dirty="0">
              <a:solidFill>
                <a:srgbClr val="00B4B9"/>
              </a:solidFill>
              <a:cs typeface="Arial" charset="0"/>
            </a:endParaRPr>
          </a:p>
        </p:txBody>
      </p:sp>
      <p:sp>
        <p:nvSpPr>
          <p:cNvPr id="46" name="ZoneTexte 21"/>
          <p:cNvSpPr txBox="1">
            <a:spLocks noChangeArrowheads="1"/>
          </p:cNvSpPr>
          <p:nvPr/>
        </p:nvSpPr>
        <p:spPr bwMode="auto">
          <a:xfrm>
            <a:off x="400597" y="4990503"/>
            <a:ext cx="8417737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algn="ctr">
              <a:defRPr sz="1400" b="1" i="1">
                <a:solidFill>
                  <a:srgbClr val="EDAD0D"/>
                </a:solidFill>
                <a:cs typeface="Arial Unicode MS" pitchFamily="34" charset="-128"/>
              </a:defRPr>
            </a:lvl1pPr>
          </a:lstStyle>
          <a:p>
            <a:pPr marL="12700" algn="l">
              <a:lnSpc>
                <a:spcPct val="100000"/>
              </a:lnSpc>
            </a:pPr>
            <a:r>
              <a:rPr lang="en-US" sz="700" b="0" spc="-5" dirty="0">
                <a:solidFill>
                  <a:schemeClr val="bg1">
                    <a:lumMod val="65000"/>
                  </a:schemeClr>
                </a:solidFill>
                <a:latin typeface="Arial" charset="0"/>
                <a:ea typeface="Arial" charset="0"/>
                <a:cs typeface="Arial" charset="0"/>
              </a:rPr>
              <a:t>* Based on combined LTM Jun-17 revenue pro-forma of €2.9 billion: for Altran pro-forma for full-year impact of acquisitions and for Aricent pro-forma for full-year impact of software </a:t>
            </a:r>
            <a:r>
              <a:rPr lang="en-US" sz="700" b="0" spc="-5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Arial" charset="0"/>
                <a:cs typeface="Arial" charset="0"/>
              </a:rPr>
              <a:t>deals</a:t>
            </a:r>
            <a:endParaRPr lang="en-US" sz="700" b="0" spc="-5" dirty="0">
              <a:solidFill>
                <a:schemeClr val="bg1">
                  <a:lumMod val="6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Image 24" descr="Une image contenant tenant, homme, personne, mur&#10;&#10;Description générée avec un niveau de confiance élevé">
            <a:extLst>
              <a:ext uri="{FF2B5EF4-FFF2-40B4-BE49-F238E27FC236}">
                <a16:creationId xmlns:a16="http://schemas.microsoft.com/office/drawing/2014/main" id="{51F5AEFF-0B5D-4654-A667-9173E1F5D0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20"/>
          <a:stretch/>
        </p:blipFill>
        <p:spPr>
          <a:xfrm>
            <a:off x="-2289" y="719"/>
            <a:ext cx="9144002" cy="2813818"/>
          </a:xfrm>
          <a:prstGeom prst="rect">
            <a:avLst/>
          </a:prstGeom>
          <a:effectLst/>
        </p:spPr>
      </p:pic>
      <p:sp>
        <p:nvSpPr>
          <p:cNvPr id="13" name="Espace réservé du texte 18"/>
          <p:cNvSpPr>
            <a:spLocks noGrp="1"/>
          </p:cNvSpPr>
          <p:nvPr>
            <p:ph type="body" sz="quarter" idx="4294967295"/>
          </p:nvPr>
        </p:nvSpPr>
        <p:spPr>
          <a:xfrm>
            <a:off x="207006" y="2969593"/>
            <a:ext cx="8712449" cy="63232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en-US" sz="2200" b="1" kern="0" dirty="0" smtClean="0">
                <a:solidFill>
                  <a:srgbClr val="00B4B9"/>
                </a:solidFill>
                <a:ea typeface="Arial" charset="0"/>
                <a:cs typeface="Arial" charset="0"/>
              </a:rPr>
              <a:t>Altran is the undisputed </a:t>
            </a:r>
            <a:r>
              <a:rPr lang="en-US" sz="2200" b="1" kern="0" dirty="0">
                <a:solidFill>
                  <a:srgbClr val="00B4B9"/>
                </a:solidFill>
                <a:ea typeface="Arial" charset="0"/>
                <a:cs typeface="Arial" charset="0"/>
              </a:rPr>
              <a:t>global leader in Engineering </a:t>
            </a:r>
            <a:endParaRPr lang="en-US" sz="2200" b="1" kern="0" dirty="0" smtClean="0">
              <a:solidFill>
                <a:srgbClr val="00B4B9"/>
              </a:solidFill>
              <a:ea typeface="Arial" charset="0"/>
              <a:cs typeface="Arial" charset="0"/>
            </a:endParaRPr>
          </a:p>
          <a:p>
            <a:pPr lvl="0">
              <a:defRPr/>
            </a:pPr>
            <a:r>
              <a:rPr lang="en-US" sz="2200" b="1" kern="0" dirty="0" smtClean="0">
                <a:solidFill>
                  <a:srgbClr val="00B4B9"/>
                </a:solidFill>
                <a:ea typeface="Arial" charset="0"/>
                <a:cs typeface="Arial" charset="0"/>
              </a:rPr>
              <a:t>and </a:t>
            </a:r>
            <a:r>
              <a:rPr lang="en-US" sz="2200" b="1" kern="0" dirty="0">
                <a:solidFill>
                  <a:srgbClr val="00B4B9"/>
                </a:solidFill>
                <a:ea typeface="Arial" charset="0"/>
                <a:cs typeface="Arial" charset="0"/>
              </a:rPr>
              <a:t>R&amp;D services (ER&amp;D</a:t>
            </a:r>
            <a:r>
              <a:rPr lang="en-US" sz="2200" b="1" kern="0" dirty="0" smtClean="0">
                <a:solidFill>
                  <a:srgbClr val="00B4B9"/>
                </a:solidFill>
                <a:ea typeface="Arial" charset="0"/>
                <a:cs typeface="Arial" charset="0"/>
              </a:rPr>
              <a:t>)</a:t>
            </a:r>
            <a:endParaRPr lang="en-US" sz="2200" kern="0" dirty="0">
              <a:solidFill>
                <a:srgbClr val="464B69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33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27"/>
            <a:ext cx="9144000" cy="2641661"/>
          </a:xfrm>
          <a:prstGeom prst="rect">
            <a:avLst/>
          </a:prstGeom>
        </p:spPr>
      </p:pic>
      <p:sp>
        <p:nvSpPr>
          <p:cNvPr id="19" name="Espace réservé du texte 18"/>
          <p:cNvSpPr>
            <a:spLocks noGrp="1"/>
          </p:cNvSpPr>
          <p:nvPr>
            <p:ph type="body" sz="quarter" idx="4294967295"/>
          </p:nvPr>
        </p:nvSpPr>
        <p:spPr>
          <a:xfrm>
            <a:off x="345440" y="3841750"/>
            <a:ext cx="3459790" cy="631825"/>
          </a:xfrm>
        </p:spPr>
        <p:txBody>
          <a:bodyPr/>
          <a:lstStyle/>
          <a:p>
            <a:pPr lvl="0" algn="l">
              <a:lnSpc>
                <a:spcPts val="1200"/>
              </a:lnSpc>
              <a:defRPr/>
            </a:pPr>
            <a:r>
              <a:rPr lang="en-US" sz="1200" b="1" kern="0" dirty="0" smtClean="0">
                <a:solidFill>
                  <a:srgbClr val="00B4B9"/>
                </a:solidFill>
                <a:ea typeface="Arial" charset="0"/>
                <a:cs typeface="Arial" charset="0"/>
              </a:rPr>
              <a:t>KEY CLIENTS</a:t>
            </a:r>
          </a:p>
          <a:p>
            <a:pPr algn="l">
              <a:lnSpc>
                <a:spcPts val="1200"/>
              </a:lnSpc>
              <a:defRPr/>
            </a:pPr>
            <a:r>
              <a:rPr lang="en-US" sz="1000" kern="0" dirty="0" smtClean="0">
                <a:solidFill>
                  <a:srgbClr val="464B69"/>
                </a:solidFill>
                <a:ea typeface="Arial" charset="0"/>
                <a:cs typeface="Arial" charset="0"/>
              </a:rPr>
              <a:t>A partner of major players along the development cycle of electronic systems, from chipsets to platforms and products</a:t>
            </a:r>
            <a:endParaRPr lang="en-US" sz="1000" kern="0" dirty="0">
              <a:solidFill>
                <a:srgbClr val="464B69"/>
              </a:solidFill>
              <a:ea typeface="Arial" charset="0"/>
              <a:cs typeface="Arial" charset="0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1178108" y="2851874"/>
            <a:ext cx="1300036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B4B9"/>
                </a:solidFill>
                <a:latin typeface="Arial Black" panose="020B0A04020102020204" pitchFamily="34" charset="0"/>
                <a:ea typeface="Arial" charset="0"/>
                <a:cs typeface="Arial" charset="0"/>
              </a:rPr>
              <a:t>20+</a:t>
            </a:r>
          </a:p>
          <a:p>
            <a:pPr algn="ctr"/>
            <a:r>
              <a:rPr lang="en-US" sz="1100" dirty="0" smtClean="0">
                <a:solidFill>
                  <a:srgbClr val="00B4B9"/>
                </a:solidFill>
                <a:cs typeface="Arial" charset="0"/>
              </a:rPr>
              <a:t>YEARS PRESENCE</a:t>
            </a:r>
            <a:endParaRPr lang="en-US" sz="1100" dirty="0">
              <a:solidFill>
                <a:srgbClr val="00B4B9"/>
              </a:solidFill>
              <a:cs typeface="Arial" charset="0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6600672" y="2851874"/>
            <a:ext cx="1997343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€200m+</a:t>
            </a:r>
          </a:p>
          <a:p>
            <a:pPr algn="ctr"/>
            <a:r>
              <a:rPr lang="en-US" sz="1100" dirty="0" smtClean="0">
                <a:solidFill>
                  <a:srgbClr val="00B4B9"/>
                </a:solidFill>
                <a:cs typeface="Arial" charset="0"/>
              </a:rPr>
              <a:t>2017 TURNOVER</a:t>
            </a:r>
            <a:endParaRPr lang="en-US" sz="1100" dirty="0">
              <a:solidFill>
                <a:srgbClr val="00B4B9"/>
              </a:solidFill>
              <a:cs typeface="Arial" charset="0"/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3971034" y="2851874"/>
            <a:ext cx="1691168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4,000+</a:t>
            </a:r>
          </a:p>
          <a:p>
            <a:pPr algn="ctr"/>
            <a:r>
              <a:rPr lang="en-US" sz="1100" dirty="0" smtClean="0">
                <a:solidFill>
                  <a:srgbClr val="00B4B9"/>
                </a:solidFill>
                <a:cs typeface="Arial" charset="0"/>
              </a:rPr>
              <a:t>DEDICATED ENGINEERS</a:t>
            </a:r>
            <a:endParaRPr lang="en-US" sz="1100" dirty="0">
              <a:solidFill>
                <a:srgbClr val="00B4B9"/>
              </a:solidFill>
              <a:cs typeface="Arial" charset="0"/>
            </a:endParaRPr>
          </a:p>
        </p:txBody>
      </p:sp>
      <p:sp>
        <p:nvSpPr>
          <p:cNvPr id="61" name="Titre 6">
            <a:extLst>
              <a:ext uri="{FF2B5EF4-FFF2-40B4-BE49-F238E27FC236}">
                <a16:creationId xmlns:a16="http://schemas.microsoft.com/office/drawing/2014/main" id="{05FEB7E1-DCF6-49DF-B49A-322A120303B4}"/>
              </a:ext>
            </a:extLst>
          </p:cNvPr>
          <p:cNvSpPr txBox="1">
            <a:spLocks/>
          </p:cNvSpPr>
          <p:nvPr/>
        </p:nvSpPr>
        <p:spPr>
          <a:xfrm>
            <a:off x="358776" y="203533"/>
            <a:ext cx="8785224" cy="332887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Semiconductors &amp; Electronics footprint</a:t>
            </a:r>
            <a:endParaRPr lang="en-US" sz="2400" dirty="0"/>
          </a:p>
        </p:txBody>
      </p:sp>
      <p:pic>
        <p:nvPicPr>
          <p:cNvPr id="28" name="Picture 6" descr="http://www.hightechict.nl/wp-content/uploads/2013/04/logo-asml.pn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093652" y="3788237"/>
            <a:ext cx="605670" cy="16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 descr="http://logodatabases.com/wp-content/uploads/2012/06/qualcomm-logo.pn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208200" y="3852082"/>
            <a:ext cx="842853" cy="19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https://www.pcper.com/files/imagecache/article_max_width/news/2011-06-22/Texas-Instruments-logo-design.png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62508" y="3790558"/>
            <a:ext cx="645959" cy="23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4" descr="https://upload.wikimedia.org/wikipedia/commons/thumb/2/24/Samsung_Logo.svg/2000px-Samsung_Logo.svg.png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49654" y="4258224"/>
            <a:ext cx="712854" cy="23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Afficher l'image d'origine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7797" y="3740953"/>
            <a:ext cx="738459" cy="41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088" y="4305231"/>
            <a:ext cx="622674" cy="151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5"/>
          <p:cNvPicPr>
            <a:picLocks noChangeAspect="1"/>
          </p:cNvPicPr>
          <p:nvPr/>
        </p:nvPicPr>
        <p:blipFill>
          <a:blip r:embed="rId9" cstate="email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1129" y="4007419"/>
            <a:ext cx="747196" cy="747196"/>
          </a:xfrm>
          <a:prstGeom prst="rect">
            <a:avLst/>
          </a:prstGeom>
        </p:spPr>
      </p:pic>
      <p:pic>
        <p:nvPicPr>
          <p:cNvPr id="25" name="Picture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451" y="4267523"/>
            <a:ext cx="914402" cy="152400"/>
          </a:xfrm>
          <a:prstGeom prst="rect">
            <a:avLst/>
          </a:prstGeom>
        </p:spPr>
      </p:pic>
      <p:pic>
        <p:nvPicPr>
          <p:cNvPr id="26" name="Picture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781" y="3804244"/>
            <a:ext cx="690323" cy="21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4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28"/>
          <p:cNvPicPr>
            <a:picLocks noChangeAspect="1"/>
          </p:cNvPicPr>
          <p:nvPr/>
        </p:nvPicPr>
        <p:blipFill rotWithShape="1">
          <a:blip r:embed="rId2" cstate="hq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78545"/>
            <a:ext cx="9144000" cy="2821733"/>
          </a:xfrm>
          <a:prstGeom prst="rect">
            <a:avLst/>
          </a:prstGeom>
        </p:spPr>
      </p:pic>
      <p:sp>
        <p:nvSpPr>
          <p:cNvPr id="10" name="Espace réservé du texte 18"/>
          <p:cNvSpPr txBox="1">
            <a:spLocks/>
          </p:cNvSpPr>
          <p:nvPr/>
        </p:nvSpPr>
        <p:spPr bwMode="gray">
          <a:xfrm>
            <a:off x="294475" y="3841016"/>
            <a:ext cx="3118576" cy="6323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109538" indent="-109538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0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16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tabLst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200"/>
              </a:lnSpc>
              <a:defRPr/>
            </a:pPr>
            <a:r>
              <a:rPr lang="en-US" sz="1200" b="1" kern="0" dirty="0" smtClean="0">
                <a:solidFill>
                  <a:srgbClr val="00B4B9"/>
                </a:solidFill>
                <a:ea typeface="Arial" charset="0"/>
                <a:cs typeface="Arial" charset="0"/>
              </a:rPr>
              <a:t>KEY CLIENTS</a:t>
            </a:r>
          </a:p>
          <a:p>
            <a:pPr algn="l">
              <a:lnSpc>
                <a:spcPts val="1200"/>
              </a:lnSpc>
              <a:defRPr/>
            </a:pPr>
            <a:r>
              <a:rPr lang="en-US" kern="0" dirty="0" smtClean="0">
                <a:solidFill>
                  <a:srgbClr val="464B69"/>
                </a:solidFill>
                <a:ea typeface="Arial" charset="0"/>
                <a:cs typeface="Arial" charset="0"/>
              </a:rPr>
              <a:t>A partner of major industry players in New Software Product development, Software road mapping, Product Maintenance…</a:t>
            </a:r>
            <a:endParaRPr lang="en-US" kern="0" dirty="0">
              <a:solidFill>
                <a:srgbClr val="464B69"/>
              </a:solidFill>
              <a:ea typeface="Arial" charset="0"/>
              <a:cs typeface="Arial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123264" y="2851874"/>
            <a:ext cx="1300036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3600" dirty="0">
                <a:solidFill>
                  <a:srgbClr val="00B4B9"/>
                </a:solidFill>
                <a:latin typeface="Arial Black" panose="020B0A04020102020204" pitchFamily="34" charset="0"/>
                <a:ea typeface="Arial" charset="0"/>
                <a:cs typeface="Arial" charset="0"/>
              </a:rPr>
              <a:t>1</a:t>
            </a:r>
            <a:r>
              <a:rPr lang="en-GB" sz="3600" dirty="0" smtClean="0">
                <a:solidFill>
                  <a:srgbClr val="00B4B9"/>
                </a:solidFill>
                <a:latin typeface="Arial Black" panose="020B0A04020102020204" pitchFamily="34" charset="0"/>
                <a:ea typeface="Arial" charset="0"/>
                <a:cs typeface="Arial" charset="0"/>
              </a:rPr>
              <a:t>0</a:t>
            </a:r>
            <a:r>
              <a:rPr lang="en-GB" sz="3600" dirty="0">
                <a:solidFill>
                  <a:srgbClr val="00B4B9"/>
                </a:solidFill>
                <a:latin typeface="Arial Black" panose="020B0A04020102020204" pitchFamily="34" charset="0"/>
                <a:ea typeface="Arial" charset="0"/>
                <a:cs typeface="Arial" charset="0"/>
              </a:rPr>
              <a:t>+</a:t>
            </a:r>
          </a:p>
          <a:p>
            <a:pPr algn="ctr"/>
            <a:r>
              <a:rPr lang="en-GB" sz="1100" dirty="0">
                <a:solidFill>
                  <a:srgbClr val="00B4B9"/>
                </a:solidFill>
                <a:cs typeface="Arial" charset="0"/>
              </a:rPr>
              <a:t>YEARS </a:t>
            </a:r>
            <a:r>
              <a:rPr lang="en-GB" sz="1100" dirty="0" smtClean="0">
                <a:solidFill>
                  <a:srgbClr val="00B4B9"/>
                </a:solidFill>
                <a:cs typeface="Arial" charset="0"/>
              </a:rPr>
              <a:t>PRESENCE</a:t>
            </a:r>
            <a:endParaRPr lang="en-GB" sz="1100" dirty="0">
              <a:solidFill>
                <a:srgbClr val="00B4B9"/>
              </a:solidFill>
              <a:cs typeface="Arial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3509206" y="2839994"/>
            <a:ext cx="1916679" cy="7271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3600" dirty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2</a:t>
            </a:r>
            <a:r>
              <a:rPr lang="en-GB" sz="3600" dirty="0" smtClean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,800</a:t>
            </a:r>
            <a:r>
              <a:rPr lang="en-GB" sz="3600" dirty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+</a:t>
            </a:r>
          </a:p>
          <a:p>
            <a:pPr algn="ctr"/>
            <a:r>
              <a:rPr lang="en-GB" sz="1100" dirty="0">
                <a:solidFill>
                  <a:srgbClr val="00B4B9"/>
                </a:solidFill>
                <a:cs typeface="Arial" charset="0"/>
              </a:rPr>
              <a:t>DEDICATED CONSULTANTS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6396126" y="2851874"/>
            <a:ext cx="1997342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3600" dirty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€</a:t>
            </a:r>
            <a:r>
              <a:rPr lang="en-US" sz="3600" dirty="0" smtClean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200m</a:t>
            </a:r>
            <a:r>
              <a:rPr lang="en-US" sz="3600" dirty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+</a:t>
            </a:r>
          </a:p>
          <a:p>
            <a:pPr algn="ctr"/>
            <a:r>
              <a:rPr lang="en-US" sz="1100" dirty="0" smtClean="0">
                <a:solidFill>
                  <a:srgbClr val="00B4B9"/>
                </a:solidFill>
                <a:cs typeface="Arial" charset="0"/>
              </a:rPr>
              <a:t>2017 TURNOVER</a:t>
            </a:r>
            <a:endParaRPr lang="en-US" sz="1100" dirty="0">
              <a:solidFill>
                <a:srgbClr val="00B4B9"/>
              </a:solidFill>
              <a:cs typeface="Arial" charset="0"/>
            </a:endParaRPr>
          </a:p>
        </p:txBody>
      </p:sp>
      <p:sp>
        <p:nvSpPr>
          <p:cNvPr id="14" name="Titre 6">
            <a:extLst>
              <a:ext uri="{FF2B5EF4-FFF2-40B4-BE49-F238E27FC236}">
                <a16:creationId xmlns:a16="http://schemas.microsoft.com/office/drawing/2014/main" id="{05FEB7E1-DCF6-49DF-B49A-322A120303B4}"/>
              </a:ext>
            </a:extLst>
          </p:cNvPr>
          <p:cNvSpPr txBox="1">
            <a:spLocks/>
          </p:cNvSpPr>
          <p:nvPr/>
        </p:nvSpPr>
        <p:spPr>
          <a:xfrm>
            <a:off x="319587" y="197001"/>
            <a:ext cx="8785224" cy="3328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chemeClr val="bg1"/>
                </a:solidFill>
              </a:rPr>
              <a:t>Software &amp; Internet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6" name="Picture 72" descr="https://fontmeme.com/images/IBM-Logo.jp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45729" y="3748828"/>
            <a:ext cx="621816" cy="25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logo oracle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798" y="4275186"/>
            <a:ext cx="1148317" cy="21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 result for logo ca technologies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498" y="4176738"/>
            <a:ext cx="401198" cy="33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Image result for logo microsoft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781" y="3655752"/>
            <a:ext cx="657315" cy="50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logo de BuzzFeed">
            <a:hlinkClick r:id="rId10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579" y="3772766"/>
            <a:ext cx="1047525" cy="18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6438" y="3789727"/>
            <a:ext cx="616052" cy="207435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57787" y="4265404"/>
            <a:ext cx="761168" cy="243707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28825" y="3747400"/>
            <a:ext cx="811945" cy="286806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92403" y="4338259"/>
            <a:ext cx="823155" cy="143654"/>
          </a:xfrm>
          <a:prstGeom prst="rect">
            <a:avLst/>
          </a:prstGeom>
        </p:spPr>
      </p:pic>
      <p:sp>
        <p:nvSpPr>
          <p:cNvPr id="28" name="Espace réservé du numéro de diapositive 2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3122C9-A0B9-462F-8757-0847AD287B63}" type="slidenum">
              <a:rPr lang="en-US" noProof="0" smtClean="0"/>
              <a:pPr/>
              <a:t>31</a:t>
            </a:fld>
            <a:endParaRPr lang="en-US" noProof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379" y="4221805"/>
            <a:ext cx="804153" cy="23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48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2642152"/>
          </a:xfrm>
          <a:prstGeom prst="rect">
            <a:avLst/>
          </a:prstGeom>
        </p:spPr>
      </p:pic>
      <p:sp>
        <p:nvSpPr>
          <p:cNvPr id="10" name="Espace réservé du texte 18"/>
          <p:cNvSpPr txBox="1">
            <a:spLocks/>
          </p:cNvSpPr>
          <p:nvPr/>
        </p:nvSpPr>
        <p:spPr bwMode="gray">
          <a:xfrm>
            <a:off x="294475" y="3841016"/>
            <a:ext cx="3118576" cy="6323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109538" indent="-109538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0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16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tabLst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200"/>
              </a:lnSpc>
              <a:defRPr/>
            </a:pPr>
            <a:r>
              <a:rPr lang="en-US" sz="1200" b="1" kern="0" dirty="0" smtClean="0">
                <a:solidFill>
                  <a:srgbClr val="00B4B9"/>
                </a:solidFill>
                <a:ea typeface="Arial" charset="0"/>
                <a:cs typeface="Arial" charset="0"/>
              </a:rPr>
              <a:t>KEY CLIENTS</a:t>
            </a:r>
          </a:p>
          <a:p>
            <a:pPr algn="l">
              <a:lnSpc>
                <a:spcPts val="1200"/>
              </a:lnSpc>
              <a:defRPr/>
            </a:pPr>
            <a:r>
              <a:rPr lang="en-US" kern="0" dirty="0" smtClean="0">
                <a:solidFill>
                  <a:srgbClr val="464B69"/>
                </a:solidFill>
                <a:ea typeface="Arial" charset="0"/>
                <a:cs typeface="Arial" charset="0"/>
              </a:rPr>
              <a:t>A partner of top European companies, from Retail Banking to Corporate and Investment banking, as well as Insurance and Public Sector bodies</a:t>
            </a:r>
            <a:endParaRPr lang="en-US" kern="0" dirty="0">
              <a:solidFill>
                <a:srgbClr val="464B69"/>
              </a:solidFill>
              <a:ea typeface="Arial" charset="0"/>
              <a:cs typeface="Arial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123264" y="2851874"/>
            <a:ext cx="1300036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3600" dirty="0" smtClean="0">
                <a:solidFill>
                  <a:srgbClr val="00B4B9"/>
                </a:solidFill>
                <a:latin typeface="Arial Black" panose="020B0A04020102020204" pitchFamily="34" charset="0"/>
                <a:ea typeface="Arial" charset="0"/>
                <a:cs typeface="Arial" charset="0"/>
              </a:rPr>
              <a:t>20+</a:t>
            </a:r>
            <a:endParaRPr lang="en-GB" sz="3600" dirty="0">
              <a:solidFill>
                <a:srgbClr val="00B4B9"/>
              </a:solidFill>
              <a:latin typeface="Arial Black" panose="020B0A04020102020204" pitchFamily="34" charset="0"/>
              <a:ea typeface="Arial" charset="0"/>
              <a:cs typeface="Arial" charset="0"/>
            </a:endParaRPr>
          </a:p>
          <a:p>
            <a:pPr algn="ctr"/>
            <a:r>
              <a:rPr lang="en-GB" sz="1100" dirty="0">
                <a:solidFill>
                  <a:srgbClr val="00B4B9"/>
                </a:solidFill>
                <a:cs typeface="Arial" charset="0"/>
              </a:rPr>
              <a:t>YEARS </a:t>
            </a:r>
            <a:r>
              <a:rPr lang="en-GB" sz="1100" dirty="0" smtClean="0">
                <a:solidFill>
                  <a:srgbClr val="00B4B9"/>
                </a:solidFill>
                <a:cs typeface="Arial" charset="0"/>
              </a:rPr>
              <a:t>PRESENCE</a:t>
            </a:r>
            <a:endParaRPr lang="en-GB" sz="1100" dirty="0">
              <a:solidFill>
                <a:srgbClr val="00B4B9"/>
              </a:solidFill>
              <a:cs typeface="Arial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3509206" y="2839994"/>
            <a:ext cx="1916679" cy="7271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3600" dirty="0" smtClean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3,800</a:t>
            </a:r>
            <a:r>
              <a:rPr lang="en-GB" sz="3600" dirty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+</a:t>
            </a:r>
          </a:p>
          <a:p>
            <a:pPr algn="ctr"/>
            <a:r>
              <a:rPr lang="en-GB" sz="1100" dirty="0">
                <a:solidFill>
                  <a:srgbClr val="00B4B9"/>
                </a:solidFill>
                <a:cs typeface="Arial" charset="0"/>
              </a:rPr>
              <a:t>DEDICATED CONSULTANTS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6396125" y="2851874"/>
            <a:ext cx="1997343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3600" dirty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€</a:t>
            </a:r>
            <a:r>
              <a:rPr lang="en-US" sz="3600" dirty="0" smtClean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280m</a:t>
            </a:r>
            <a:r>
              <a:rPr lang="en-US" sz="3600" dirty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+</a:t>
            </a:r>
          </a:p>
          <a:p>
            <a:pPr algn="ctr"/>
            <a:r>
              <a:rPr lang="en-US" sz="1100" dirty="0" smtClean="0">
                <a:solidFill>
                  <a:srgbClr val="00B4B9"/>
                </a:solidFill>
                <a:cs typeface="Arial" charset="0"/>
              </a:rPr>
              <a:t>2017 TURNOVER</a:t>
            </a:r>
            <a:endParaRPr lang="en-US" sz="1100" dirty="0">
              <a:solidFill>
                <a:srgbClr val="00B4B9"/>
              </a:solidFill>
              <a:cs typeface="Arial" charset="0"/>
            </a:endParaRPr>
          </a:p>
        </p:txBody>
      </p:sp>
      <p:sp>
        <p:nvSpPr>
          <p:cNvPr id="14" name="Titre 6">
            <a:extLst>
              <a:ext uri="{FF2B5EF4-FFF2-40B4-BE49-F238E27FC236}">
                <a16:creationId xmlns:a16="http://schemas.microsoft.com/office/drawing/2014/main" id="{05FEB7E1-DCF6-49DF-B49A-322A120303B4}"/>
              </a:ext>
            </a:extLst>
          </p:cNvPr>
          <p:cNvSpPr txBox="1">
            <a:spLocks/>
          </p:cNvSpPr>
          <p:nvPr/>
        </p:nvSpPr>
        <p:spPr>
          <a:xfrm>
            <a:off x="319587" y="197001"/>
            <a:ext cx="8785224" cy="3328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chemeClr val="bg1"/>
                </a:solidFill>
              </a:rPr>
              <a:t>Finance &amp; Public Sector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676" y="3695983"/>
            <a:ext cx="2840109" cy="1105231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252" y="4371431"/>
            <a:ext cx="550661" cy="550661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164" y="4518141"/>
            <a:ext cx="344555" cy="290645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860" y="4160999"/>
            <a:ext cx="943972" cy="289485"/>
          </a:xfrm>
          <a:prstGeom prst="rect">
            <a:avLst/>
          </a:prstGeom>
        </p:spPr>
      </p:pic>
      <p:pic>
        <p:nvPicPr>
          <p:cNvPr id="28" name="Picture 10" descr="http://www.empregoestagios.com/wp-content/uploads/2014/11/fidelidade-660x330.p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860" y="4081659"/>
            <a:ext cx="792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024" y="3847331"/>
            <a:ext cx="741350" cy="138424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702" y="3750393"/>
            <a:ext cx="436686" cy="32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66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49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3572317" y="4479198"/>
            <a:ext cx="1831269" cy="284691"/>
          </a:xfrm>
          <a:prstGeom prst="rect">
            <a:avLst/>
          </a:prstGeom>
        </p:spPr>
        <p:txBody>
          <a:bodyPr wrap="none" lIns="68579" tIns="34289" rIns="68579" bIns="34289">
            <a:spAutoFit/>
          </a:bodyPr>
          <a:lstStyle/>
          <a:p>
            <a:pPr defTabSz="914355">
              <a:lnSpc>
                <a:spcPct val="140000"/>
              </a:lnSpc>
            </a:pPr>
            <a:r>
              <a:rPr lang="fr-FR" sz="1000" b="1" dirty="0" smtClean="0">
                <a:solidFill>
                  <a:srgbClr val="EB5F1E"/>
                </a:solidFill>
              </a:rPr>
              <a:t>Orange font: Aricent impact</a:t>
            </a:r>
            <a:endParaRPr lang="fr-FR" sz="1000" i="1" dirty="0">
              <a:solidFill>
                <a:srgbClr val="EB5F1E"/>
              </a:solidFill>
            </a:endParaRPr>
          </a:p>
        </p:txBody>
      </p:sp>
      <p:sp>
        <p:nvSpPr>
          <p:cNvPr id="186" name="Rectangle : coins arrondis 185">
            <a:extLst>
              <a:ext uri="{FF2B5EF4-FFF2-40B4-BE49-F238E27FC236}">
                <a16:creationId xmlns:a16="http://schemas.microsoft.com/office/drawing/2014/main" id="{1A2F8856-2FBC-48B0-9A33-E565A232E246}"/>
              </a:ext>
            </a:extLst>
          </p:cNvPr>
          <p:cNvSpPr/>
          <p:nvPr/>
        </p:nvSpPr>
        <p:spPr>
          <a:xfrm>
            <a:off x="339154" y="916184"/>
            <a:ext cx="1883654" cy="535284"/>
          </a:xfrm>
          <a:prstGeom prst="roundRect">
            <a:avLst>
              <a:gd name="adj" fmla="val 8270"/>
            </a:avLst>
          </a:prstGeom>
          <a:solidFill>
            <a:srgbClr val="007EAF"/>
          </a:solidFill>
          <a:ln w="25400">
            <a:solidFill>
              <a:srgbClr val="007E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5999" rIns="68579" bIns="34289" rtlCol="0" anchor="ctr"/>
          <a:lstStyle/>
          <a:p>
            <a:pPr algn="ctr" defTabSz="914355"/>
            <a:r>
              <a:rPr lang="en-US" sz="1100" b="1" dirty="0" smtClean="0">
                <a:solidFill>
                  <a:srgbClr val="FFFFFF"/>
                </a:solidFill>
              </a:rPr>
              <a:t>Scale and </a:t>
            </a:r>
            <a:r>
              <a:rPr lang="en-US" sz="1100" b="1" dirty="0">
                <a:solidFill>
                  <a:srgbClr val="FFFFFF"/>
                </a:solidFill>
              </a:rPr>
              <a:t>scope</a:t>
            </a:r>
          </a:p>
        </p:txBody>
      </p:sp>
      <p:sp>
        <p:nvSpPr>
          <p:cNvPr id="1939" name="Rectangle : coins arrondis 1938">
            <a:extLst>
              <a:ext uri="{FF2B5EF4-FFF2-40B4-BE49-F238E27FC236}">
                <a16:creationId xmlns:a16="http://schemas.microsoft.com/office/drawing/2014/main" id="{9EAD6ACA-D019-446C-A996-22A2378D26D5}"/>
              </a:ext>
            </a:extLst>
          </p:cNvPr>
          <p:cNvSpPr/>
          <p:nvPr/>
        </p:nvSpPr>
        <p:spPr>
          <a:xfrm>
            <a:off x="339155" y="1508621"/>
            <a:ext cx="1885001" cy="2983581"/>
          </a:xfrm>
          <a:prstGeom prst="roundRect">
            <a:avLst>
              <a:gd name="adj" fmla="val 2821"/>
            </a:avLst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107997" rIns="68579" bIns="34289" rtlCol="0" anchor="t"/>
          <a:lstStyle/>
          <a:p>
            <a:pPr algn="ctr" defTabSz="914355"/>
            <a:endParaRPr lang="en-US" sz="1400" b="1">
              <a:solidFill>
                <a:srgbClr val="00B4B9"/>
              </a:solidFill>
            </a:endParaRPr>
          </a:p>
        </p:txBody>
      </p:sp>
      <p:sp>
        <p:nvSpPr>
          <p:cNvPr id="1077" name="Rectangle 1076">
            <a:extLst>
              <a:ext uri="{FF2B5EF4-FFF2-40B4-BE49-F238E27FC236}">
                <a16:creationId xmlns:a16="http://schemas.microsoft.com/office/drawing/2014/main" id="{11DC40A2-EEE4-4FE5-B261-C9FE68A71719}"/>
              </a:ext>
            </a:extLst>
          </p:cNvPr>
          <p:cNvSpPr/>
          <p:nvPr/>
        </p:nvSpPr>
        <p:spPr>
          <a:xfrm>
            <a:off x="509968" y="1773261"/>
            <a:ext cx="1080028" cy="500090"/>
          </a:xfrm>
          <a:prstGeom prst="rect">
            <a:avLst/>
          </a:prstGeom>
          <a:noFill/>
        </p:spPr>
        <p:txBody>
          <a:bodyPr wrap="square" lIns="68579" tIns="34289" rIns="68579" bIns="34289">
            <a:spAutoFit/>
          </a:bodyPr>
          <a:lstStyle/>
          <a:p>
            <a:pPr defTabSz="914355">
              <a:spcBef>
                <a:spcPct val="0"/>
              </a:spcBef>
            </a:pPr>
            <a:r>
              <a:rPr lang="en-US" b="1" dirty="0" smtClean="0">
                <a:solidFill>
                  <a:srgbClr val="EB5F1E"/>
                </a:solidFill>
              </a:rPr>
              <a:t>45,000</a:t>
            </a:r>
            <a:r>
              <a:rPr lang="en-US" b="1" dirty="0">
                <a:solidFill>
                  <a:srgbClr val="0088AE"/>
                </a:solidFill>
              </a:rPr>
              <a:t/>
            </a:r>
            <a:br>
              <a:rPr lang="en-US" b="1" dirty="0">
                <a:solidFill>
                  <a:srgbClr val="0088AE"/>
                </a:solidFill>
              </a:rPr>
            </a:br>
            <a:r>
              <a:rPr lang="en-US" sz="900" dirty="0">
                <a:solidFill>
                  <a:srgbClr val="007EAF"/>
                </a:solidFill>
              </a:rPr>
              <a:t>Employees</a:t>
            </a:r>
          </a:p>
        </p:txBody>
      </p:sp>
      <p:sp>
        <p:nvSpPr>
          <p:cNvPr id="1082" name="Rectangle 1081">
            <a:extLst>
              <a:ext uri="{FF2B5EF4-FFF2-40B4-BE49-F238E27FC236}">
                <a16:creationId xmlns:a16="http://schemas.microsoft.com/office/drawing/2014/main" id="{DE8B9C02-7729-4CBF-9702-206FFEF849E1}"/>
              </a:ext>
            </a:extLst>
          </p:cNvPr>
          <p:cNvSpPr/>
          <p:nvPr/>
        </p:nvSpPr>
        <p:spPr>
          <a:xfrm>
            <a:off x="509968" y="2652564"/>
            <a:ext cx="1206977" cy="430840"/>
          </a:xfrm>
          <a:prstGeom prst="rect">
            <a:avLst/>
          </a:prstGeom>
          <a:noFill/>
        </p:spPr>
        <p:txBody>
          <a:bodyPr wrap="square" lIns="68579" tIns="0" rIns="0" bIns="0">
            <a:spAutoFit/>
          </a:bodyPr>
          <a:lstStyle/>
          <a:p>
            <a:pPr defTabSz="914355">
              <a:spcBef>
                <a:spcPct val="0"/>
              </a:spcBef>
            </a:pPr>
            <a:r>
              <a:rPr lang="en-US" b="1" dirty="0" smtClean="0">
                <a:solidFill>
                  <a:srgbClr val="EB5F1E"/>
                </a:solidFill>
              </a:rPr>
              <a:t>€2.9n </a:t>
            </a:r>
            <a:r>
              <a:rPr lang="en-US" sz="2000" b="1" dirty="0">
                <a:solidFill>
                  <a:srgbClr val="0088AE"/>
                </a:solidFill>
              </a:rPr>
              <a:t/>
            </a:r>
            <a:br>
              <a:rPr lang="en-US" sz="2000" b="1" dirty="0">
                <a:solidFill>
                  <a:srgbClr val="0088AE"/>
                </a:solidFill>
              </a:rPr>
            </a:br>
            <a:r>
              <a:rPr lang="en-US" sz="900" dirty="0" smtClean="0">
                <a:solidFill>
                  <a:srgbClr val="007EAF"/>
                </a:solidFill>
              </a:rPr>
              <a:t>Revenues*</a:t>
            </a:r>
            <a:endParaRPr lang="en-US" sz="900" dirty="0">
              <a:solidFill>
                <a:srgbClr val="007EAF"/>
              </a:solidFill>
            </a:endParaRP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11DC40A2-EEE4-4FE5-B261-C9FE68A71719}"/>
              </a:ext>
            </a:extLst>
          </p:cNvPr>
          <p:cNvSpPr/>
          <p:nvPr/>
        </p:nvSpPr>
        <p:spPr>
          <a:xfrm>
            <a:off x="520562" y="3393031"/>
            <a:ext cx="1387142" cy="727121"/>
          </a:xfrm>
          <a:prstGeom prst="rect">
            <a:avLst/>
          </a:prstGeom>
          <a:noFill/>
        </p:spPr>
        <p:txBody>
          <a:bodyPr wrap="square" lIns="68579" tIns="34289" rIns="68579" bIns="34289">
            <a:spAutoFit/>
          </a:bodyPr>
          <a:lstStyle/>
          <a:p>
            <a:pPr defTabSz="914355">
              <a:spcBef>
                <a:spcPct val="0"/>
              </a:spcBef>
            </a:pPr>
            <a:r>
              <a:rPr lang="en-US" sz="1400" b="1" dirty="0">
                <a:solidFill>
                  <a:srgbClr val="0088AE"/>
                </a:solidFill>
              </a:rPr>
              <a:t>#1 </a:t>
            </a:r>
            <a:r>
              <a:rPr lang="en-US" sz="1400" dirty="0">
                <a:solidFill>
                  <a:srgbClr val="0088AE"/>
                </a:solidFill>
              </a:rPr>
              <a:t>Worldwide</a:t>
            </a:r>
          </a:p>
          <a:p>
            <a:pPr defTabSz="914355">
              <a:spcBef>
                <a:spcPct val="0"/>
              </a:spcBef>
            </a:pPr>
            <a:r>
              <a:rPr lang="en-US" sz="1400" b="1" dirty="0">
                <a:solidFill>
                  <a:srgbClr val="0088AE"/>
                </a:solidFill>
              </a:rPr>
              <a:t>#1 </a:t>
            </a:r>
            <a:r>
              <a:rPr lang="en-US" sz="1400" dirty="0">
                <a:solidFill>
                  <a:srgbClr val="0088AE"/>
                </a:solidFill>
              </a:rPr>
              <a:t>in Europe</a:t>
            </a:r>
            <a:br>
              <a:rPr lang="en-US" sz="1400" dirty="0">
                <a:solidFill>
                  <a:srgbClr val="0088AE"/>
                </a:solidFill>
              </a:rPr>
            </a:br>
            <a:r>
              <a:rPr lang="en-US" sz="1400" b="1" dirty="0">
                <a:solidFill>
                  <a:srgbClr val="EB5F1E"/>
                </a:solidFill>
              </a:rPr>
              <a:t>#1 </a:t>
            </a:r>
            <a:r>
              <a:rPr lang="en-US" sz="1400" dirty="0">
                <a:solidFill>
                  <a:srgbClr val="EB5F1E"/>
                </a:solidFill>
              </a:rPr>
              <a:t>in the </a:t>
            </a:r>
            <a:r>
              <a:rPr lang="en-US" sz="1400" dirty="0" smtClean="0">
                <a:solidFill>
                  <a:srgbClr val="EB5F1E"/>
                </a:solidFill>
              </a:rPr>
              <a:t>US**</a:t>
            </a:r>
            <a:endParaRPr lang="en-US" sz="1400" dirty="0">
              <a:solidFill>
                <a:srgbClr val="EB5F1E"/>
              </a:solidFill>
            </a:endParaRPr>
          </a:p>
        </p:txBody>
      </p: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4FFFA5B2-E1A7-4408-9C5C-41BE8B357B0F}"/>
              </a:ext>
            </a:extLst>
          </p:cNvPr>
          <p:cNvGrpSpPr/>
          <p:nvPr/>
        </p:nvGrpSpPr>
        <p:grpSpPr>
          <a:xfrm>
            <a:off x="1606052" y="1865007"/>
            <a:ext cx="301652" cy="303888"/>
            <a:chOff x="3696961" y="543589"/>
            <a:chExt cx="344287" cy="346841"/>
          </a:xfrm>
        </p:grpSpPr>
        <p:sp>
          <p:nvSpPr>
            <p:cNvPr id="205" name="Forme libre : forme 204">
              <a:extLst>
                <a:ext uri="{FF2B5EF4-FFF2-40B4-BE49-F238E27FC236}">
                  <a16:creationId xmlns:a16="http://schemas.microsoft.com/office/drawing/2014/main" id="{F7B4FDFA-B33E-4F53-AE50-2A9D0721B6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2950" y="543589"/>
              <a:ext cx="198298" cy="346841"/>
            </a:xfrm>
            <a:custGeom>
              <a:avLst/>
              <a:gdLst>
                <a:gd name="connsiteX0" fmla="*/ 24979 w 198298"/>
                <a:gd name="connsiteY0" fmla="*/ 14 h 346841"/>
                <a:gd name="connsiteX1" fmla="*/ 99190 w 198298"/>
                <a:gd name="connsiteY1" fmla="*/ 24199 h 346841"/>
                <a:gd name="connsiteX2" fmla="*/ 138897 w 198298"/>
                <a:gd name="connsiteY2" fmla="*/ 100625 h 346841"/>
                <a:gd name="connsiteX3" fmla="*/ 120276 w 198298"/>
                <a:gd name="connsiteY3" fmla="*/ 156978 h 346841"/>
                <a:gd name="connsiteX4" fmla="*/ 85772 w 198298"/>
                <a:gd name="connsiteY4" fmla="*/ 199060 h 346841"/>
                <a:gd name="connsiteX5" fmla="*/ 115895 w 198298"/>
                <a:gd name="connsiteY5" fmla="*/ 225664 h 346841"/>
                <a:gd name="connsiteX6" fmla="*/ 198047 w 198298"/>
                <a:gd name="connsiteY6" fmla="*/ 346592 h 346841"/>
                <a:gd name="connsiteX7" fmla="*/ 60305 w 198298"/>
                <a:gd name="connsiteY7" fmla="*/ 346592 h 346841"/>
                <a:gd name="connsiteX8" fmla="*/ 881 w 198298"/>
                <a:gd name="connsiteY8" fmla="*/ 320955 h 346841"/>
                <a:gd name="connsiteX9" fmla="*/ 77831 w 198298"/>
                <a:gd name="connsiteY9" fmla="*/ 305960 h 346841"/>
                <a:gd name="connsiteX10" fmla="*/ 145196 w 198298"/>
                <a:gd name="connsiteY10" fmla="*/ 305960 h 346841"/>
                <a:gd name="connsiteX11" fmla="*/ 40862 w 198298"/>
                <a:gd name="connsiteY11" fmla="*/ 205349 h 346841"/>
                <a:gd name="connsiteX12" fmla="*/ 56745 w 198298"/>
                <a:gd name="connsiteY12" fmla="*/ 160122 h 346841"/>
                <a:gd name="connsiteX13" fmla="*/ 82212 w 198298"/>
                <a:gd name="connsiteY13" fmla="*/ 135936 h 346841"/>
                <a:gd name="connsiteX14" fmla="*/ 23884 w 198298"/>
                <a:gd name="connsiteY14" fmla="*/ 39920 h 346841"/>
                <a:gd name="connsiteX15" fmla="*/ 23884 w 198298"/>
                <a:gd name="connsiteY15" fmla="*/ 2432 h 346841"/>
                <a:gd name="connsiteX16" fmla="*/ 24979 w 198298"/>
                <a:gd name="connsiteY16" fmla="*/ 14 h 346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8298" h="346841">
                  <a:moveTo>
                    <a:pt x="24979" y="14"/>
                  </a:moveTo>
                  <a:cubicBezTo>
                    <a:pt x="55376" y="-470"/>
                    <a:pt x="83581" y="12348"/>
                    <a:pt x="99190" y="24199"/>
                  </a:cubicBezTo>
                  <a:cubicBezTo>
                    <a:pt x="121098" y="40887"/>
                    <a:pt x="138897" y="69668"/>
                    <a:pt x="138897" y="100625"/>
                  </a:cubicBezTo>
                  <a:cubicBezTo>
                    <a:pt x="138897" y="123843"/>
                    <a:pt x="130408" y="143192"/>
                    <a:pt x="120276" y="156978"/>
                  </a:cubicBezTo>
                  <a:cubicBezTo>
                    <a:pt x="110966" y="169796"/>
                    <a:pt x="85224" y="182856"/>
                    <a:pt x="85772" y="199060"/>
                  </a:cubicBezTo>
                  <a:cubicBezTo>
                    <a:pt x="86320" y="210911"/>
                    <a:pt x="104393" y="219376"/>
                    <a:pt x="115895" y="225664"/>
                  </a:cubicBezTo>
                  <a:cubicBezTo>
                    <a:pt x="161353" y="250334"/>
                    <a:pt x="201881" y="279840"/>
                    <a:pt x="198047" y="346592"/>
                  </a:cubicBezTo>
                  <a:cubicBezTo>
                    <a:pt x="158614" y="346592"/>
                    <a:pt x="104941" y="346592"/>
                    <a:pt x="60305" y="346592"/>
                  </a:cubicBezTo>
                  <a:cubicBezTo>
                    <a:pt x="31277" y="346592"/>
                    <a:pt x="-6239" y="351187"/>
                    <a:pt x="881" y="320955"/>
                  </a:cubicBezTo>
                  <a:cubicBezTo>
                    <a:pt x="5810" y="300398"/>
                    <a:pt x="47982" y="305960"/>
                    <a:pt x="77831" y="305960"/>
                  </a:cubicBezTo>
                  <a:cubicBezTo>
                    <a:pt x="101929" y="305960"/>
                    <a:pt x="123288" y="305960"/>
                    <a:pt x="145196" y="305960"/>
                  </a:cubicBezTo>
                  <a:cubicBezTo>
                    <a:pt x="126575" y="259524"/>
                    <a:pt x="47708" y="259040"/>
                    <a:pt x="40862" y="205349"/>
                  </a:cubicBezTo>
                  <a:cubicBezTo>
                    <a:pt x="38124" y="185516"/>
                    <a:pt x="47982" y="170280"/>
                    <a:pt x="56745" y="160122"/>
                  </a:cubicBezTo>
                  <a:cubicBezTo>
                    <a:pt x="64139" y="151173"/>
                    <a:pt x="75366" y="145369"/>
                    <a:pt x="82212" y="135936"/>
                  </a:cubicBezTo>
                  <a:cubicBezTo>
                    <a:pt x="112061" y="95305"/>
                    <a:pt x="78652" y="38469"/>
                    <a:pt x="23884" y="39920"/>
                  </a:cubicBezTo>
                  <a:cubicBezTo>
                    <a:pt x="23884" y="27343"/>
                    <a:pt x="23884" y="14767"/>
                    <a:pt x="23884" y="2432"/>
                  </a:cubicBezTo>
                  <a:cubicBezTo>
                    <a:pt x="23884" y="1223"/>
                    <a:pt x="23884" y="14"/>
                    <a:pt x="24979" y="14"/>
                  </a:cubicBezTo>
                  <a:close/>
                </a:path>
              </a:pathLst>
            </a:custGeom>
            <a:solidFill>
              <a:srgbClr val="007EA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55"/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08" name="Forme libre : forme 207">
              <a:extLst>
                <a:ext uri="{FF2B5EF4-FFF2-40B4-BE49-F238E27FC236}">
                  <a16:creationId xmlns:a16="http://schemas.microsoft.com/office/drawing/2014/main" id="{423C3D39-E26F-430E-A420-00C764A06D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961" y="543589"/>
              <a:ext cx="198299" cy="346841"/>
            </a:xfrm>
            <a:custGeom>
              <a:avLst/>
              <a:gdLst>
                <a:gd name="connsiteX0" fmla="*/ 173321 w 198299"/>
                <a:gd name="connsiteY0" fmla="*/ 14 h 346841"/>
                <a:gd name="connsiteX1" fmla="*/ 174416 w 198299"/>
                <a:gd name="connsiteY1" fmla="*/ 2432 h 346841"/>
                <a:gd name="connsiteX2" fmla="*/ 174416 w 198299"/>
                <a:gd name="connsiteY2" fmla="*/ 39920 h 346841"/>
                <a:gd name="connsiteX3" fmla="*/ 116088 w 198299"/>
                <a:gd name="connsiteY3" fmla="*/ 135936 h 346841"/>
                <a:gd name="connsiteX4" fmla="*/ 141555 w 198299"/>
                <a:gd name="connsiteY4" fmla="*/ 160122 h 346841"/>
                <a:gd name="connsiteX5" fmla="*/ 157438 w 198299"/>
                <a:gd name="connsiteY5" fmla="*/ 205349 h 346841"/>
                <a:gd name="connsiteX6" fmla="*/ 53104 w 198299"/>
                <a:gd name="connsiteY6" fmla="*/ 305960 h 346841"/>
                <a:gd name="connsiteX7" fmla="*/ 120469 w 198299"/>
                <a:gd name="connsiteY7" fmla="*/ 305960 h 346841"/>
                <a:gd name="connsiteX8" fmla="*/ 197419 w 198299"/>
                <a:gd name="connsiteY8" fmla="*/ 320955 h 346841"/>
                <a:gd name="connsiteX9" fmla="*/ 137995 w 198299"/>
                <a:gd name="connsiteY9" fmla="*/ 346592 h 346841"/>
                <a:gd name="connsiteX10" fmla="*/ 252 w 198299"/>
                <a:gd name="connsiteY10" fmla="*/ 346592 h 346841"/>
                <a:gd name="connsiteX11" fmla="*/ 82405 w 198299"/>
                <a:gd name="connsiteY11" fmla="*/ 225664 h 346841"/>
                <a:gd name="connsiteX12" fmla="*/ 112528 w 198299"/>
                <a:gd name="connsiteY12" fmla="*/ 199060 h 346841"/>
                <a:gd name="connsiteX13" fmla="*/ 78023 w 198299"/>
                <a:gd name="connsiteY13" fmla="*/ 156978 h 346841"/>
                <a:gd name="connsiteX14" fmla="*/ 59402 w 198299"/>
                <a:gd name="connsiteY14" fmla="*/ 100625 h 346841"/>
                <a:gd name="connsiteX15" fmla="*/ 99109 w 198299"/>
                <a:gd name="connsiteY15" fmla="*/ 24199 h 346841"/>
                <a:gd name="connsiteX16" fmla="*/ 173321 w 198299"/>
                <a:gd name="connsiteY16" fmla="*/ 14 h 346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8299" h="346841">
                  <a:moveTo>
                    <a:pt x="173321" y="14"/>
                  </a:moveTo>
                  <a:cubicBezTo>
                    <a:pt x="174416" y="14"/>
                    <a:pt x="174416" y="1223"/>
                    <a:pt x="174416" y="2432"/>
                  </a:cubicBezTo>
                  <a:cubicBezTo>
                    <a:pt x="174416" y="14767"/>
                    <a:pt x="174416" y="27343"/>
                    <a:pt x="174416" y="39920"/>
                  </a:cubicBezTo>
                  <a:cubicBezTo>
                    <a:pt x="119648" y="38469"/>
                    <a:pt x="86239" y="95305"/>
                    <a:pt x="116088" y="135936"/>
                  </a:cubicBezTo>
                  <a:cubicBezTo>
                    <a:pt x="122934" y="145369"/>
                    <a:pt x="134161" y="151173"/>
                    <a:pt x="141555" y="160122"/>
                  </a:cubicBezTo>
                  <a:cubicBezTo>
                    <a:pt x="150318" y="170280"/>
                    <a:pt x="160176" y="185516"/>
                    <a:pt x="157438" y="205349"/>
                  </a:cubicBezTo>
                  <a:cubicBezTo>
                    <a:pt x="150592" y="259040"/>
                    <a:pt x="71725" y="259524"/>
                    <a:pt x="53104" y="305960"/>
                  </a:cubicBezTo>
                  <a:cubicBezTo>
                    <a:pt x="75011" y="305960"/>
                    <a:pt x="96371" y="305960"/>
                    <a:pt x="120469" y="305960"/>
                  </a:cubicBezTo>
                  <a:cubicBezTo>
                    <a:pt x="150318" y="305960"/>
                    <a:pt x="192490" y="300398"/>
                    <a:pt x="197419" y="320955"/>
                  </a:cubicBezTo>
                  <a:cubicBezTo>
                    <a:pt x="204539" y="351187"/>
                    <a:pt x="167023" y="346592"/>
                    <a:pt x="137995" y="346592"/>
                  </a:cubicBezTo>
                  <a:cubicBezTo>
                    <a:pt x="93359" y="346592"/>
                    <a:pt x="39685" y="346592"/>
                    <a:pt x="252" y="346592"/>
                  </a:cubicBezTo>
                  <a:cubicBezTo>
                    <a:pt x="-3582" y="279840"/>
                    <a:pt x="36947" y="250334"/>
                    <a:pt x="82405" y="225664"/>
                  </a:cubicBezTo>
                  <a:cubicBezTo>
                    <a:pt x="93906" y="219376"/>
                    <a:pt x="111980" y="210911"/>
                    <a:pt x="112528" y="199060"/>
                  </a:cubicBezTo>
                  <a:cubicBezTo>
                    <a:pt x="113075" y="182856"/>
                    <a:pt x="87334" y="169796"/>
                    <a:pt x="78023" y="156978"/>
                  </a:cubicBezTo>
                  <a:cubicBezTo>
                    <a:pt x="67891" y="143192"/>
                    <a:pt x="59402" y="123843"/>
                    <a:pt x="59402" y="100625"/>
                  </a:cubicBezTo>
                  <a:cubicBezTo>
                    <a:pt x="59402" y="69668"/>
                    <a:pt x="77202" y="40887"/>
                    <a:pt x="99109" y="24199"/>
                  </a:cubicBezTo>
                  <a:cubicBezTo>
                    <a:pt x="114718" y="12348"/>
                    <a:pt x="142924" y="-470"/>
                    <a:pt x="173321" y="14"/>
                  </a:cubicBezTo>
                  <a:close/>
                </a:path>
              </a:pathLst>
            </a:custGeom>
            <a:solidFill>
              <a:srgbClr val="EB5F1E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55"/>
              <a:endParaRPr lang="fr-FR">
                <a:solidFill>
                  <a:prstClr val="black"/>
                </a:solidFill>
              </a:endParaRPr>
            </a:p>
          </p:txBody>
        </p:sp>
      </p:grpSp>
      <p:sp>
        <p:nvSpPr>
          <p:cNvPr id="189" name="Rectangle : coins arrondis 188">
            <a:extLst>
              <a:ext uri="{FF2B5EF4-FFF2-40B4-BE49-F238E27FC236}">
                <a16:creationId xmlns:a16="http://schemas.microsoft.com/office/drawing/2014/main" id="{6F04F434-F5CB-4BEC-B15C-45997E788837}"/>
              </a:ext>
            </a:extLst>
          </p:cNvPr>
          <p:cNvSpPr/>
          <p:nvPr/>
        </p:nvSpPr>
        <p:spPr>
          <a:xfrm>
            <a:off x="4597636" y="916184"/>
            <a:ext cx="1884550" cy="535284"/>
          </a:xfrm>
          <a:prstGeom prst="roundRect">
            <a:avLst>
              <a:gd name="adj" fmla="val 10086"/>
            </a:avLst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5999" rIns="68579" bIns="34289" rtlCol="0" anchor="ctr"/>
          <a:lstStyle/>
          <a:p>
            <a:pPr algn="ctr" defTabSz="914355"/>
            <a:r>
              <a:rPr lang="en-US" sz="1100" b="1" dirty="0" smtClean="0">
                <a:solidFill>
                  <a:srgbClr val="FFFFFF"/>
                </a:solidFill>
              </a:rPr>
              <a:t>Superior expertise </a:t>
            </a:r>
            <a:r>
              <a:rPr lang="en-US" sz="1100" b="1" dirty="0">
                <a:solidFill>
                  <a:srgbClr val="FFFFFF"/>
                </a:solidFill>
              </a:rPr>
              <a:t>in key technology domains</a:t>
            </a:r>
          </a:p>
        </p:txBody>
      </p:sp>
      <p:sp>
        <p:nvSpPr>
          <p:cNvPr id="455" name="Rectangle : coins arrondis 454">
            <a:extLst>
              <a:ext uri="{FF2B5EF4-FFF2-40B4-BE49-F238E27FC236}">
                <a16:creationId xmlns:a16="http://schemas.microsoft.com/office/drawing/2014/main" id="{8BCF9240-4FA9-4D5D-8E48-1502A185B05B}"/>
              </a:ext>
            </a:extLst>
          </p:cNvPr>
          <p:cNvSpPr/>
          <p:nvPr/>
        </p:nvSpPr>
        <p:spPr>
          <a:xfrm>
            <a:off x="4602731" y="1508619"/>
            <a:ext cx="1884550" cy="2983582"/>
          </a:xfrm>
          <a:prstGeom prst="roundRect">
            <a:avLst>
              <a:gd name="adj" fmla="val 3039"/>
            </a:avLst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7997" rIns="0" bIns="34289" rtlCol="0" anchor="t"/>
          <a:lstStyle/>
          <a:p>
            <a:pPr marL="266693" indent="-133347" algn="ctr" defTabSz="914355"/>
            <a:endParaRPr lang="fr-FR" sz="1400" b="1" dirty="0">
              <a:solidFill>
                <a:srgbClr val="00B4B9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97A120-30B5-40C9-B409-37781FD79995}"/>
              </a:ext>
            </a:extLst>
          </p:cNvPr>
          <p:cNvSpPr/>
          <p:nvPr/>
        </p:nvSpPr>
        <p:spPr>
          <a:xfrm>
            <a:off x="4613364" y="1969912"/>
            <a:ext cx="1855975" cy="209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wrap="square" lIns="0" tIns="0" rIns="0" bIns="0" anchor="t" anchorCtr="0">
            <a:spAutoFit/>
          </a:bodyPr>
          <a:lstStyle/>
          <a:p>
            <a:pPr marL="419096" indent="-285750" defTabSz="91435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EB5F1E"/>
                </a:solidFill>
              </a:rPr>
              <a:t>Design</a:t>
            </a:r>
          </a:p>
          <a:p>
            <a:pPr marL="419096" indent="-285750" defTabSz="91435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07EAF"/>
                </a:solidFill>
              </a:rPr>
              <a:t>Product Development</a:t>
            </a:r>
          </a:p>
          <a:p>
            <a:pPr marL="419096" indent="-285750" defTabSz="91435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07EAF"/>
                </a:solidFill>
              </a:rPr>
              <a:t>Mechanical Engineering</a:t>
            </a:r>
          </a:p>
          <a:p>
            <a:pPr marL="419096" indent="-285750" defTabSz="91435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EB5F1E"/>
                </a:solidFill>
              </a:rPr>
              <a:t>System Engineering </a:t>
            </a:r>
          </a:p>
          <a:p>
            <a:pPr marL="419096" indent="-285750" defTabSz="91435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EB5F1E"/>
                </a:solidFill>
              </a:rPr>
              <a:t>Digital &amp; Software </a:t>
            </a:r>
            <a:br>
              <a:rPr lang="en-US" sz="1200" dirty="0" smtClean="0">
                <a:solidFill>
                  <a:srgbClr val="EB5F1E"/>
                </a:solidFill>
              </a:rPr>
            </a:br>
            <a:r>
              <a:rPr lang="en-US" sz="1200" dirty="0" smtClean="0">
                <a:solidFill>
                  <a:srgbClr val="EB5F1E"/>
                </a:solidFill>
              </a:rPr>
              <a:t>development</a:t>
            </a:r>
            <a:endParaRPr lang="en-US" sz="1200" b="1" dirty="0">
              <a:solidFill>
                <a:srgbClr val="EB5F1E"/>
              </a:solidFill>
            </a:endParaRPr>
          </a:p>
        </p:txBody>
      </p:sp>
      <p:sp>
        <p:nvSpPr>
          <p:cNvPr id="572" name="Rectangle : coins arrondis 64">
            <a:extLst>
              <a:ext uri="{FF2B5EF4-FFF2-40B4-BE49-F238E27FC236}">
                <a16:creationId xmlns:a16="http://schemas.microsoft.com/office/drawing/2014/main" id="{29C30ACB-1EA4-4EC5-9EE5-C8C939FC841E}"/>
              </a:ext>
            </a:extLst>
          </p:cNvPr>
          <p:cNvSpPr/>
          <p:nvPr/>
        </p:nvSpPr>
        <p:spPr>
          <a:xfrm>
            <a:off x="6727088" y="1508620"/>
            <a:ext cx="1885001" cy="2983581"/>
          </a:xfrm>
          <a:prstGeom prst="roundRect">
            <a:avLst>
              <a:gd name="adj" fmla="val 3474"/>
            </a:avLst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99" tIns="107997" rIns="71999" bIns="34289" rtlCol="0" anchor="t"/>
          <a:lstStyle/>
          <a:p>
            <a:pPr marL="85721" defTabSz="914355"/>
            <a:endParaRPr lang="fr-FR" sz="1000" dirty="0">
              <a:solidFill>
                <a:srgbClr val="EB5F1E"/>
              </a:solidFill>
            </a:endParaRPr>
          </a:p>
        </p:txBody>
      </p:sp>
      <p:sp>
        <p:nvSpPr>
          <p:cNvPr id="178" name="Rectangle : coins arrondis 177">
            <a:extLst>
              <a:ext uri="{FF2B5EF4-FFF2-40B4-BE49-F238E27FC236}">
                <a16:creationId xmlns:a16="http://schemas.microsoft.com/office/drawing/2014/main" id="{27BE8D3E-0358-4E6C-8BA4-87C7D4091201}"/>
              </a:ext>
            </a:extLst>
          </p:cNvPr>
          <p:cNvSpPr/>
          <p:nvPr/>
        </p:nvSpPr>
        <p:spPr>
          <a:xfrm>
            <a:off x="6727088" y="916184"/>
            <a:ext cx="1883654" cy="535284"/>
          </a:xfrm>
          <a:prstGeom prst="roundRect">
            <a:avLst>
              <a:gd name="adj" fmla="val 8270"/>
            </a:avLst>
          </a:prstGeom>
          <a:solidFill>
            <a:schemeClr val="accent3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5999" rIns="68579" bIns="34289" rtlCol="0" anchor="ctr"/>
          <a:lstStyle/>
          <a:p>
            <a:pPr algn="ctr" defTabSz="914355"/>
            <a:r>
              <a:rPr lang="en-US" sz="1100" b="1">
                <a:solidFill>
                  <a:srgbClr val="FFFFFF"/>
                </a:solidFill>
              </a:rPr>
              <a:t>Premier ER&amp;D </a:t>
            </a:r>
            <a:br>
              <a:rPr lang="en-US" sz="1100" b="1">
                <a:solidFill>
                  <a:srgbClr val="FFFFFF"/>
                </a:solidFill>
              </a:rPr>
            </a:br>
            <a:r>
              <a:rPr lang="en-US" sz="1100" b="1">
                <a:solidFill>
                  <a:srgbClr val="FFFFFF"/>
                </a:solidFill>
              </a:rPr>
              <a:t>global delivery</a:t>
            </a:r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29C30ACB-1EA4-4EC5-9EE5-C8C939FC841E}"/>
              </a:ext>
            </a:extLst>
          </p:cNvPr>
          <p:cNvSpPr/>
          <p:nvPr/>
        </p:nvSpPr>
        <p:spPr>
          <a:xfrm>
            <a:off x="2468395" y="1508620"/>
            <a:ext cx="1885001" cy="2983581"/>
          </a:xfrm>
          <a:prstGeom prst="roundRect">
            <a:avLst>
              <a:gd name="adj" fmla="val 3474"/>
            </a:avLst>
          </a:prstGeom>
          <a:noFill/>
          <a:ln w="25400">
            <a:solidFill>
              <a:srgbClr val="00B4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7997" rIns="0" bIns="0" rtlCol="0" anchor="t"/>
          <a:lstStyle/>
          <a:p>
            <a:pPr algn="ctr" defTabSz="914355"/>
            <a:endParaRPr lang="en-US" sz="1400" b="1">
              <a:solidFill>
                <a:srgbClr val="00B4B9"/>
              </a:solidFill>
            </a:endParaRPr>
          </a:p>
        </p:txBody>
      </p:sp>
      <p:sp>
        <p:nvSpPr>
          <p:cNvPr id="177" name="Rectangle : coins arrondis 176">
            <a:extLst>
              <a:ext uri="{FF2B5EF4-FFF2-40B4-BE49-F238E27FC236}">
                <a16:creationId xmlns:a16="http://schemas.microsoft.com/office/drawing/2014/main" id="{73EB14E2-9430-4078-AA00-C087B52F85D4}"/>
              </a:ext>
            </a:extLst>
          </p:cNvPr>
          <p:cNvSpPr/>
          <p:nvPr/>
        </p:nvSpPr>
        <p:spPr>
          <a:xfrm>
            <a:off x="2468395" y="916184"/>
            <a:ext cx="1883654" cy="535284"/>
          </a:xfrm>
          <a:prstGeom prst="roundRect">
            <a:avLst>
              <a:gd name="adj" fmla="val 8270"/>
            </a:avLst>
          </a:prstGeom>
          <a:solidFill>
            <a:srgbClr val="00B4B9"/>
          </a:solidFill>
          <a:ln w="25400">
            <a:solidFill>
              <a:srgbClr val="00B4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5999" rIns="68579" bIns="34289" rtlCol="0" anchor="ctr"/>
          <a:lstStyle/>
          <a:p>
            <a:pPr algn="ctr" defTabSz="914355"/>
            <a:r>
              <a:rPr lang="en-US" sz="1100" b="1" dirty="0" smtClean="0">
                <a:solidFill>
                  <a:srgbClr val="FFFFFF"/>
                </a:solidFill>
              </a:rPr>
              <a:t>Leadership </a:t>
            </a:r>
            <a:r>
              <a:rPr lang="en-US" sz="1100" b="1" dirty="0">
                <a:solidFill>
                  <a:srgbClr val="FFFFFF"/>
                </a:solidFill>
              </a:rPr>
              <a:t>across </a:t>
            </a:r>
            <a:r>
              <a:rPr lang="en-US" sz="1100" b="1" dirty="0" smtClean="0">
                <a:solidFill>
                  <a:srgbClr val="FFFFFF"/>
                </a:solidFill>
              </a:rPr>
              <a:t>industries</a:t>
            </a:r>
            <a:endParaRPr lang="en-US" sz="1100" b="1" dirty="0">
              <a:solidFill>
                <a:srgbClr val="FFFF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480317" y="3761072"/>
            <a:ext cx="684803" cy="5078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indent="-180967" algn="ctr" defTabSz="914355">
              <a:spcAft>
                <a:spcPct val="0"/>
              </a:spcAft>
            </a:pPr>
            <a:r>
              <a:rPr lang="fr-FR" sz="900" dirty="0">
                <a:solidFill>
                  <a:schemeClr val="accent1"/>
                </a:solidFill>
              </a:rPr>
              <a:t>Software</a:t>
            </a:r>
          </a:p>
          <a:p>
            <a:pPr indent="-180967" algn="ctr" defTabSz="914355">
              <a:spcAft>
                <a:spcPct val="0"/>
              </a:spcAft>
            </a:pPr>
            <a:r>
              <a:rPr lang="fr-FR" sz="900" dirty="0">
                <a:solidFill>
                  <a:schemeClr val="accent1"/>
                </a:solidFill>
              </a:rPr>
              <a:t>&amp; Internet</a:t>
            </a:r>
          </a:p>
          <a:p>
            <a:pPr indent="-180967" algn="ctr" defTabSz="914355">
              <a:spcAft>
                <a:spcPct val="0"/>
              </a:spcAft>
            </a:pPr>
            <a:r>
              <a:rPr lang="fr-FR" sz="900" b="1" dirty="0">
                <a:solidFill>
                  <a:srgbClr val="EB5F1E"/>
                </a:solidFill>
              </a:rPr>
              <a:t>Top 5</a:t>
            </a:r>
          </a:p>
        </p:txBody>
      </p: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19E4A4AE-5BF8-46FB-9C3B-F79BFA2DE931}"/>
              </a:ext>
            </a:extLst>
          </p:cNvPr>
          <p:cNvGrpSpPr/>
          <p:nvPr/>
        </p:nvGrpSpPr>
        <p:grpSpPr>
          <a:xfrm>
            <a:off x="2653630" y="3470632"/>
            <a:ext cx="652745" cy="798263"/>
            <a:chOff x="3418073" y="4876621"/>
            <a:chExt cx="870326" cy="1064353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62F66F07-9E6F-4BBB-9004-30D0B3177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68671" y="4876621"/>
              <a:ext cx="369128" cy="314135"/>
            </a:xfrm>
            <a:prstGeom prst="rect">
              <a:avLst/>
            </a:prstGeom>
            <a:noFill/>
          </p:spPr>
        </p:pic>
        <p:sp>
          <p:nvSpPr>
            <p:cNvPr id="587" name="Rectangle 586">
              <a:extLst>
                <a:ext uri="{FF2B5EF4-FFF2-40B4-BE49-F238E27FC236}">
                  <a16:creationId xmlns:a16="http://schemas.microsoft.com/office/drawing/2014/main" id="{5D834D78-E3F4-4C48-94FD-1B7E154E7F29}"/>
                </a:ext>
              </a:extLst>
            </p:cNvPr>
            <p:cNvSpPr/>
            <p:nvPr/>
          </p:nvSpPr>
          <p:spPr>
            <a:xfrm>
              <a:off x="3418073" y="5263866"/>
              <a:ext cx="870326" cy="677108"/>
            </a:xfrm>
            <a:prstGeom prst="rect">
              <a:avLst/>
            </a:prstGeom>
            <a:noFill/>
            <a:extLst/>
          </p:spPr>
          <p:txBody>
            <a:bodyPr wrap="none">
              <a:spAutoFit/>
            </a:bodyPr>
            <a:lstStyle/>
            <a:p>
              <a:pPr indent="-180967" algn="ctr" defTabSz="914355">
                <a:spcAft>
                  <a:spcPct val="0"/>
                </a:spcAft>
              </a:pPr>
              <a:r>
                <a:rPr lang="fr-FR" sz="900" dirty="0">
                  <a:solidFill>
                    <a:srgbClr val="007EAF"/>
                  </a:solidFill>
                </a:rPr>
                <a:t>Life </a:t>
              </a:r>
              <a:br>
                <a:rPr lang="fr-FR" sz="900" dirty="0">
                  <a:solidFill>
                    <a:srgbClr val="007EAF"/>
                  </a:solidFill>
                </a:rPr>
              </a:br>
              <a:r>
                <a:rPr lang="fr-FR" sz="900" dirty="0">
                  <a:solidFill>
                    <a:srgbClr val="007EAF"/>
                  </a:solidFill>
                </a:rPr>
                <a:t>Sciences</a:t>
              </a:r>
            </a:p>
            <a:p>
              <a:pPr indent="-180967" algn="ctr" defTabSz="914355">
                <a:spcAft>
                  <a:spcPct val="0"/>
                </a:spcAft>
              </a:pPr>
              <a:r>
                <a:rPr lang="fr-FR" sz="900" b="1" dirty="0">
                  <a:solidFill>
                    <a:srgbClr val="007EAF"/>
                  </a:solidFill>
                </a:rPr>
                <a:t>Top 5 </a:t>
              </a:r>
            </a:p>
          </p:txBody>
        </p:sp>
      </p:grp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6E2D30A7-F244-47F3-93E4-09FA5332CB25}"/>
              </a:ext>
            </a:extLst>
          </p:cNvPr>
          <p:cNvGrpSpPr/>
          <p:nvPr/>
        </p:nvGrpSpPr>
        <p:grpSpPr>
          <a:xfrm>
            <a:off x="2458061" y="2625534"/>
            <a:ext cx="1745525" cy="670760"/>
            <a:chOff x="3165787" y="3711646"/>
            <a:chExt cx="2327368" cy="894345"/>
          </a:xfrm>
        </p:grpSpPr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B4472A1F-AD9E-44FD-A103-C1A2BA153435}"/>
                </a:ext>
              </a:extLst>
            </p:cNvPr>
            <p:cNvGrpSpPr/>
            <p:nvPr/>
          </p:nvGrpSpPr>
          <p:grpSpPr>
            <a:xfrm>
              <a:off x="4477491" y="3751011"/>
              <a:ext cx="1015664" cy="854979"/>
              <a:chOff x="4469024" y="3712911"/>
              <a:chExt cx="1015664" cy="854979"/>
            </a:xfrm>
          </p:grpSpPr>
          <p:sp>
            <p:nvSpPr>
              <p:cNvPr id="1059" name="Rectangle 1058">
                <a:extLst>
                  <a:ext uri="{FF2B5EF4-FFF2-40B4-BE49-F238E27FC236}">
                    <a16:creationId xmlns:a16="http://schemas.microsoft.com/office/drawing/2014/main" id="{3612C730-5A30-46E6-9B05-A5BC21B331EE}"/>
                  </a:ext>
                </a:extLst>
              </p:cNvPr>
              <p:cNvSpPr/>
              <p:nvPr/>
            </p:nvSpPr>
            <p:spPr>
              <a:xfrm>
                <a:off x="4469024" y="4075448"/>
                <a:ext cx="1015664" cy="492442"/>
              </a:xfrm>
              <a:prstGeom prst="rect">
                <a:avLst/>
              </a:prstGeom>
              <a:noFill/>
              <a:extLst/>
            </p:spPr>
            <p:txBody>
              <a:bodyPr wrap="none">
                <a:spAutoFit/>
              </a:bodyPr>
              <a:lstStyle/>
              <a:p>
                <a:pPr indent="-180967" algn="ctr" defTabSz="914355">
                  <a:spcAft>
                    <a:spcPct val="0"/>
                  </a:spcAft>
                </a:pPr>
                <a:r>
                  <a:rPr lang="fr-FR" sz="900">
                    <a:solidFill>
                      <a:srgbClr val="007EAF"/>
                    </a:solidFill>
                  </a:rPr>
                  <a:t>Automotive</a:t>
                </a:r>
              </a:p>
              <a:p>
                <a:pPr indent="-180967" algn="ctr" defTabSz="914355">
                  <a:spcAft>
                    <a:spcPct val="0"/>
                  </a:spcAft>
                </a:pPr>
                <a:r>
                  <a:rPr lang="fr-FR" sz="900" b="1">
                    <a:solidFill>
                      <a:srgbClr val="007EAF"/>
                    </a:solidFill>
                  </a:rPr>
                  <a:t>Top </a:t>
                </a:r>
                <a:r>
                  <a:rPr lang="fr-FR" sz="900" b="1" dirty="0">
                    <a:solidFill>
                      <a:srgbClr val="007EAF"/>
                    </a:solidFill>
                  </a:rPr>
                  <a:t>5</a:t>
                </a:r>
              </a:p>
            </p:txBody>
          </p:sp>
          <p:pic>
            <p:nvPicPr>
              <p:cNvPr id="1060" name="Image 1059">
                <a:extLst>
                  <a:ext uri="{FF2B5EF4-FFF2-40B4-BE49-F238E27FC236}">
                    <a16:creationId xmlns:a16="http://schemas.microsoft.com/office/drawing/2014/main" id="{FAA5F274-4323-435F-81DE-9C0E22895F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17462" y="3712911"/>
                <a:ext cx="518788" cy="329993"/>
              </a:xfrm>
              <a:prstGeom prst="rect">
                <a:avLst/>
              </a:prstGeom>
              <a:noFill/>
            </p:spPr>
          </p:pic>
        </p:grpSp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F28EB046-2A89-43A0-8ABD-1A97E09DB2D4}"/>
                </a:ext>
              </a:extLst>
            </p:cNvPr>
            <p:cNvGrpSpPr/>
            <p:nvPr/>
          </p:nvGrpSpPr>
          <p:grpSpPr>
            <a:xfrm>
              <a:off x="3165787" y="3711646"/>
              <a:ext cx="1391836" cy="894345"/>
              <a:chOff x="3157320" y="3673546"/>
              <a:chExt cx="1391836" cy="894345"/>
            </a:xfrm>
          </p:grpSpPr>
          <p:sp>
            <p:nvSpPr>
              <p:cNvPr id="1057" name="Rectangle 1056">
                <a:extLst>
                  <a:ext uri="{FF2B5EF4-FFF2-40B4-BE49-F238E27FC236}">
                    <a16:creationId xmlns:a16="http://schemas.microsoft.com/office/drawing/2014/main" id="{E8140114-FC52-4361-9B32-D25BE200BA4C}"/>
                  </a:ext>
                </a:extLst>
              </p:cNvPr>
              <p:cNvSpPr/>
              <p:nvPr/>
            </p:nvSpPr>
            <p:spPr>
              <a:xfrm>
                <a:off x="3157320" y="4075449"/>
                <a:ext cx="1391836" cy="492442"/>
              </a:xfrm>
              <a:prstGeom prst="rect">
                <a:avLst/>
              </a:prstGeom>
              <a:noFill/>
              <a:extLst/>
            </p:spPr>
            <p:txBody>
              <a:bodyPr wrap="none">
                <a:spAutoFit/>
              </a:bodyPr>
              <a:lstStyle/>
              <a:p>
                <a:pPr indent="-180967" algn="ctr" defTabSz="914355">
                  <a:spcAft>
                    <a:spcPct val="0"/>
                  </a:spcAft>
                </a:pPr>
                <a:r>
                  <a:rPr lang="fr-FR" sz="900" dirty="0" smtClean="0">
                    <a:solidFill>
                      <a:schemeClr val="accent1"/>
                    </a:solidFill>
                  </a:rPr>
                  <a:t>Communications</a:t>
                </a:r>
                <a:endParaRPr lang="fr-FR" sz="900" dirty="0">
                  <a:solidFill>
                    <a:schemeClr val="accent1"/>
                  </a:solidFill>
                </a:endParaRPr>
              </a:p>
              <a:p>
                <a:pPr algn="ctr" defTabSz="914355">
                  <a:spcAft>
                    <a:spcPct val="0"/>
                  </a:spcAft>
                </a:pPr>
                <a:r>
                  <a:rPr lang="fr-FR" sz="900" b="1" dirty="0">
                    <a:solidFill>
                      <a:schemeClr val="accent1"/>
                    </a:solidFill>
                  </a:rPr>
                  <a:t>#1</a:t>
                </a:r>
              </a:p>
            </p:txBody>
          </p:sp>
          <p:pic>
            <p:nvPicPr>
              <p:cNvPr id="190" name="Image 189">
                <a:extLst>
                  <a:ext uri="{FF2B5EF4-FFF2-40B4-BE49-F238E27FC236}">
                    <a16:creationId xmlns:a16="http://schemas.microsoft.com/office/drawing/2014/main" id="{164AC12D-881A-4534-AB42-3909D80498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46045" y="3673546"/>
                <a:ext cx="214381" cy="324985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03BD5772-0695-46A0-91B0-0529C53541F5}"/>
              </a:ext>
            </a:extLst>
          </p:cNvPr>
          <p:cNvGrpSpPr/>
          <p:nvPr/>
        </p:nvGrpSpPr>
        <p:grpSpPr>
          <a:xfrm>
            <a:off x="2649753" y="1750669"/>
            <a:ext cx="1641047" cy="724823"/>
            <a:chOff x="3421365" y="2481593"/>
            <a:chExt cx="2188060" cy="966431"/>
          </a:xfrm>
        </p:grpSpPr>
        <p:grpSp>
          <p:nvGrpSpPr>
            <p:cNvPr id="39" name="Groupe 38">
              <a:extLst>
                <a:ext uri="{FF2B5EF4-FFF2-40B4-BE49-F238E27FC236}">
                  <a16:creationId xmlns:a16="http://schemas.microsoft.com/office/drawing/2014/main" id="{7A26E3CA-3526-4AD8-87DD-4799CF3DDAE4}"/>
                </a:ext>
              </a:extLst>
            </p:cNvPr>
            <p:cNvGrpSpPr/>
            <p:nvPr/>
          </p:nvGrpSpPr>
          <p:grpSpPr>
            <a:xfrm>
              <a:off x="4361220" y="2529094"/>
              <a:ext cx="1248205" cy="918930"/>
              <a:chOff x="4352753" y="2529094"/>
              <a:chExt cx="1248205" cy="918930"/>
            </a:xfrm>
          </p:grpSpPr>
          <p:sp>
            <p:nvSpPr>
              <p:cNvPr id="1053" name="Rectangle 1052">
                <a:extLst>
                  <a:ext uri="{FF2B5EF4-FFF2-40B4-BE49-F238E27FC236}">
                    <a16:creationId xmlns:a16="http://schemas.microsoft.com/office/drawing/2014/main" id="{488130C5-39F7-4DE0-96F1-C479520C3C48}"/>
                  </a:ext>
                </a:extLst>
              </p:cNvPr>
              <p:cNvSpPr/>
              <p:nvPr/>
            </p:nvSpPr>
            <p:spPr>
              <a:xfrm>
                <a:off x="4352753" y="2894026"/>
                <a:ext cx="1248205" cy="553998"/>
              </a:xfrm>
              <a:prstGeom prst="rect">
                <a:avLst/>
              </a:prstGeom>
              <a:noFill/>
              <a:extLst/>
            </p:spPr>
            <p:txBody>
              <a:bodyPr wrap="none" lIns="0" tIns="0" rIns="0" bIns="0" anchor="t" anchorCtr="0">
                <a:spAutoFit/>
              </a:bodyPr>
              <a:lstStyle/>
              <a:p>
                <a:pPr algn="ctr" defTabSz="914355">
                  <a:spcAft>
                    <a:spcPct val="0"/>
                  </a:spcAft>
                </a:pPr>
                <a:r>
                  <a:rPr lang="fr-FR" sz="900" dirty="0" smtClean="0">
                    <a:solidFill>
                      <a:schemeClr val="accent1"/>
                    </a:solidFill>
                  </a:rPr>
                  <a:t>Semiconductors &amp;</a:t>
                </a:r>
                <a:r>
                  <a:rPr lang="fr-FR" sz="900" dirty="0">
                    <a:solidFill>
                      <a:schemeClr val="accent1"/>
                    </a:solidFill>
                  </a:rPr>
                  <a:t/>
                </a:r>
                <a:br>
                  <a:rPr lang="fr-FR" sz="900" dirty="0">
                    <a:solidFill>
                      <a:schemeClr val="accent1"/>
                    </a:solidFill>
                  </a:rPr>
                </a:br>
                <a:r>
                  <a:rPr lang="fr-FR" sz="900" dirty="0">
                    <a:solidFill>
                      <a:schemeClr val="accent1"/>
                    </a:solidFill>
                  </a:rPr>
                  <a:t>&amp; Electronics</a:t>
                </a:r>
              </a:p>
              <a:p>
                <a:pPr algn="ctr" defTabSz="914355">
                  <a:spcAft>
                    <a:spcPct val="0"/>
                  </a:spcAft>
                </a:pPr>
                <a:r>
                  <a:rPr lang="fr-FR" sz="900" b="1" dirty="0">
                    <a:solidFill>
                      <a:schemeClr val="accent1"/>
                    </a:solidFill>
                  </a:rPr>
                  <a:t>#1</a:t>
                </a:r>
              </a:p>
            </p:txBody>
          </p:sp>
          <p:pic>
            <p:nvPicPr>
              <p:cNvPr id="1054" name="Image 1053">
                <a:extLst>
                  <a:ext uri="{FF2B5EF4-FFF2-40B4-BE49-F238E27FC236}">
                    <a16:creationId xmlns:a16="http://schemas.microsoft.com/office/drawing/2014/main" id="{1643B2F2-D3E9-452F-AB69-00BC005A4C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20055" y="2529094"/>
                <a:ext cx="313602" cy="308543"/>
              </a:xfrm>
              <a:prstGeom prst="rect">
                <a:avLst/>
              </a:prstGeom>
              <a:noFill/>
            </p:spPr>
          </p:pic>
        </p:grpSp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9A45F91C-B23A-4AA6-A717-C0FF510E1958}"/>
                </a:ext>
              </a:extLst>
            </p:cNvPr>
            <p:cNvGrpSpPr/>
            <p:nvPr/>
          </p:nvGrpSpPr>
          <p:grpSpPr>
            <a:xfrm>
              <a:off x="3421365" y="2481593"/>
              <a:ext cx="880675" cy="966431"/>
              <a:chOff x="3412898" y="2481593"/>
              <a:chExt cx="880675" cy="966431"/>
            </a:xfrm>
          </p:grpSpPr>
          <p:sp>
            <p:nvSpPr>
              <p:cNvPr id="1063" name="Rectangle 1062">
                <a:extLst>
                  <a:ext uri="{FF2B5EF4-FFF2-40B4-BE49-F238E27FC236}">
                    <a16:creationId xmlns:a16="http://schemas.microsoft.com/office/drawing/2014/main" id="{2DF63F76-F68D-44EE-9491-01E70B7A2A08}"/>
                  </a:ext>
                </a:extLst>
              </p:cNvPr>
              <p:cNvSpPr/>
              <p:nvPr/>
            </p:nvSpPr>
            <p:spPr>
              <a:xfrm>
                <a:off x="3412898" y="2894026"/>
                <a:ext cx="880675" cy="553998"/>
              </a:xfrm>
              <a:prstGeom prst="rect">
                <a:avLst/>
              </a:prstGeom>
              <a:noFill/>
              <a:extLst/>
            </p:spPr>
            <p:txBody>
              <a:bodyPr wrap="square" lIns="0" tIns="0" rIns="0" bIns="0" anchor="t" anchorCtr="0">
                <a:spAutoFit/>
              </a:bodyPr>
              <a:lstStyle/>
              <a:p>
                <a:pPr algn="ctr" defTabSz="914355">
                  <a:spcAft>
                    <a:spcPct val="0"/>
                  </a:spcAft>
                </a:pPr>
                <a:r>
                  <a:rPr lang="fr-FR" sz="900" dirty="0">
                    <a:solidFill>
                      <a:srgbClr val="007EAF"/>
                    </a:solidFill>
                  </a:rPr>
                  <a:t>Aerospace,</a:t>
                </a:r>
              </a:p>
              <a:p>
                <a:pPr algn="ctr" defTabSz="914355">
                  <a:spcAft>
                    <a:spcPct val="0"/>
                  </a:spcAft>
                  <a:defRPr/>
                </a:pPr>
                <a:r>
                  <a:rPr lang="fr-FR" sz="900">
                    <a:solidFill>
                      <a:srgbClr val="007EAF"/>
                    </a:solidFill>
                  </a:rPr>
                  <a:t>Defense</a:t>
                </a:r>
              </a:p>
              <a:p>
                <a:pPr algn="ctr" defTabSz="914355">
                  <a:spcAft>
                    <a:spcPct val="0"/>
                  </a:spcAft>
                  <a:defRPr/>
                </a:pPr>
                <a:r>
                  <a:rPr lang="fr-FR" sz="900" b="1">
                    <a:solidFill>
                      <a:srgbClr val="007EAF"/>
                    </a:solidFill>
                  </a:rPr>
                  <a:t>#1</a:t>
                </a:r>
                <a:endParaRPr lang="fr-FR" sz="900" b="1" dirty="0">
                  <a:solidFill>
                    <a:srgbClr val="007EAF"/>
                  </a:solidFill>
                </a:endParaRPr>
              </a:p>
            </p:txBody>
          </p:sp>
          <p:grpSp>
            <p:nvGrpSpPr>
              <p:cNvPr id="194" name="Groupe 193">
                <a:extLst>
                  <a:ext uri="{FF2B5EF4-FFF2-40B4-BE49-F238E27FC236}">
                    <a16:creationId xmlns:a16="http://schemas.microsoft.com/office/drawing/2014/main" id="{80444214-D802-4573-BCF4-01FE65DC7FC0}"/>
                  </a:ext>
                </a:extLst>
              </p:cNvPr>
              <p:cNvGrpSpPr/>
              <p:nvPr/>
            </p:nvGrpSpPr>
            <p:grpSpPr>
              <a:xfrm>
                <a:off x="3625389" y="2481593"/>
                <a:ext cx="455693" cy="306428"/>
                <a:chOff x="3498459" y="2509380"/>
                <a:chExt cx="523860" cy="352266"/>
              </a:xfrm>
            </p:grpSpPr>
            <p:pic>
              <p:nvPicPr>
                <p:cNvPr id="195" name="Image 194">
                  <a:extLst>
                    <a:ext uri="{FF2B5EF4-FFF2-40B4-BE49-F238E27FC236}">
                      <a16:creationId xmlns:a16="http://schemas.microsoft.com/office/drawing/2014/main" id="{773DDDF8-A744-46F6-952C-6FFC9CD895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98459" y="2509380"/>
                  <a:ext cx="358040" cy="352266"/>
                </a:xfrm>
                <a:prstGeom prst="rect">
                  <a:avLst/>
                </a:prstGeom>
                <a:noFill/>
              </p:spPr>
            </p:pic>
            <p:pic>
              <p:nvPicPr>
                <p:cNvPr id="196" name="Image 1055">
                  <a:extLst>
                    <a:ext uri="{FF2B5EF4-FFF2-40B4-BE49-F238E27FC236}">
                      <a16:creationId xmlns:a16="http://schemas.microsoft.com/office/drawing/2014/main" id="{8E5E7C1A-077F-426F-B68F-754F354ADD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43268" y="2630345"/>
                  <a:ext cx="179051" cy="231298"/>
                </a:xfrm>
                <a:prstGeom prst="rect">
                  <a:avLst/>
                </a:prstGeom>
                <a:noFill/>
              </p:spPr>
            </p:pic>
          </p:grpSp>
        </p:grp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2401DBC-F548-4A5B-AC30-E1731FE0DE10}"/>
              </a:ext>
            </a:extLst>
          </p:cNvPr>
          <p:cNvSpPr/>
          <p:nvPr/>
        </p:nvSpPr>
        <p:spPr>
          <a:xfrm>
            <a:off x="6876256" y="3339205"/>
            <a:ext cx="1735171" cy="926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wrap="square" lIns="0" tIns="0" rIns="0" bIns="0" anchor="t" anchorCtr="0">
            <a:spAutoFit/>
          </a:bodyPr>
          <a:lstStyle/>
          <a:p>
            <a:pPr defTabSz="914355">
              <a:lnSpc>
                <a:spcPct val="80000"/>
              </a:lnSpc>
              <a:spcAft>
                <a:spcPct val="0"/>
              </a:spcAft>
            </a:pPr>
            <a:r>
              <a:rPr lang="en-US" b="1" dirty="0" smtClean="0">
                <a:solidFill>
                  <a:srgbClr val="EB5F1E"/>
                </a:solidFill>
              </a:rPr>
              <a:t>5</a:t>
            </a:r>
            <a:r>
              <a:rPr lang="en-US" b="1" dirty="0" smtClean="0">
                <a:solidFill>
                  <a:srgbClr val="007EAF"/>
                </a:solidFill>
              </a:rPr>
              <a:t> </a:t>
            </a:r>
            <a:r>
              <a:rPr lang="en-US" sz="900" dirty="0" smtClean="0">
                <a:solidFill>
                  <a:srgbClr val="007EAF"/>
                </a:solidFill>
              </a:rPr>
              <a:t>Global Delivery Centers </a:t>
            </a:r>
          </a:p>
          <a:p>
            <a:pPr marL="85721" defTabSz="914355">
              <a:lnSpc>
                <a:spcPct val="80000"/>
              </a:lnSpc>
              <a:spcAft>
                <a:spcPct val="0"/>
              </a:spcAft>
            </a:pPr>
            <a:endParaRPr lang="en-US" sz="100" dirty="0" smtClean="0">
              <a:solidFill>
                <a:srgbClr val="007EAF"/>
              </a:solidFill>
            </a:endParaRPr>
          </a:p>
          <a:p>
            <a:pPr marL="360363" indent="-134938" defTabSz="914355">
              <a:spcAft>
                <a:spcPct val="0"/>
              </a:spcAft>
              <a:buFont typeface="Wingdings 2" panose="05020102010507070707" pitchFamily="18" charset="2"/>
              <a:buChar char="P"/>
            </a:pPr>
            <a:r>
              <a:rPr lang="en-US" sz="900" dirty="0" smtClean="0">
                <a:solidFill>
                  <a:srgbClr val="EB5F1E"/>
                </a:solidFill>
              </a:rPr>
              <a:t>India</a:t>
            </a:r>
          </a:p>
          <a:p>
            <a:pPr marL="360363" indent="-134938" defTabSz="914355">
              <a:spcAft>
                <a:spcPct val="0"/>
              </a:spcAft>
              <a:buFont typeface="Wingdings 2" panose="05020102010507070707" pitchFamily="18" charset="2"/>
              <a:buChar char="P"/>
            </a:pPr>
            <a:r>
              <a:rPr lang="en-US" sz="900" dirty="0" smtClean="0">
                <a:solidFill>
                  <a:srgbClr val="007EAF"/>
                </a:solidFill>
              </a:rPr>
              <a:t>Eastern Europe</a:t>
            </a:r>
            <a:endParaRPr lang="en-US" sz="900" dirty="0" smtClean="0">
              <a:solidFill>
                <a:srgbClr val="EB5F1E"/>
              </a:solidFill>
            </a:endParaRPr>
          </a:p>
          <a:p>
            <a:pPr marL="360363" indent="-134938" defTabSz="914355">
              <a:spcAft>
                <a:spcPct val="0"/>
              </a:spcAft>
              <a:buFont typeface="Wingdings 2" panose="05020102010507070707" pitchFamily="18" charset="2"/>
              <a:buChar char="P"/>
            </a:pPr>
            <a:r>
              <a:rPr lang="en-US" sz="900" dirty="0" smtClean="0">
                <a:solidFill>
                  <a:srgbClr val="007EAF"/>
                </a:solidFill>
              </a:rPr>
              <a:t>North Africa</a:t>
            </a:r>
          </a:p>
          <a:p>
            <a:pPr marL="360363" indent="-134938" defTabSz="914355">
              <a:spcAft>
                <a:spcPct val="0"/>
              </a:spcAft>
              <a:buFont typeface="Wingdings 2" panose="05020102010507070707" pitchFamily="18" charset="2"/>
              <a:buChar char="P"/>
            </a:pPr>
            <a:r>
              <a:rPr lang="en-US" sz="900" dirty="0" smtClean="0">
                <a:solidFill>
                  <a:srgbClr val="007EAF"/>
                </a:solidFill>
              </a:rPr>
              <a:t>Portugal</a:t>
            </a:r>
          </a:p>
          <a:p>
            <a:pPr marL="360363" indent="-134938" defTabSz="914355">
              <a:spcAft>
                <a:spcPct val="0"/>
              </a:spcAft>
              <a:buFont typeface="Wingdings 2" panose="05020102010507070707" pitchFamily="18" charset="2"/>
              <a:buChar char="P"/>
            </a:pPr>
            <a:r>
              <a:rPr lang="en-US" sz="900" dirty="0" smtClean="0">
                <a:solidFill>
                  <a:srgbClr val="EB5F1E"/>
                </a:solidFill>
              </a:rPr>
              <a:t>North America nearshore</a:t>
            </a:r>
            <a:endParaRPr lang="en-US" sz="900" dirty="0">
              <a:solidFill>
                <a:srgbClr val="EB5F1E"/>
              </a:solidFill>
            </a:endParaRPr>
          </a:p>
        </p:txBody>
      </p:sp>
      <p:sp>
        <p:nvSpPr>
          <p:cNvPr id="175" name="ZoneTexte 174"/>
          <p:cNvSpPr txBox="1"/>
          <p:nvPr/>
        </p:nvSpPr>
        <p:spPr>
          <a:xfrm>
            <a:off x="398197" y="4712245"/>
            <a:ext cx="821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52396" defTabSz="1219170">
              <a:tabLst>
                <a:tab pos="11819171" algn="r"/>
              </a:tabLst>
            </a:pPr>
            <a:r>
              <a:rPr lang="en-US" sz="700" dirty="0" smtClean="0">
                <a:solidFill>
                  <a:srgbClr val="464B69"/>
                </a:solidFill>
                <a:latin typeface="Arial Narrow" panose="020B0606020202030204" pitchFamily="34" charset="0"/>
              </a:rPr>
              <a:t>* </a:t>
            </a:r>
            <a:r>
              <a:rPr lang="en-GB" sz="700" dirty="0">
                <a:solidFill>
                  <a:srgbClr val="464B69"/>
                </a:solidFill>
                <a:latin typeface="Arial Narrow" panose="020B0606020202030204" pitchFamily="34" charset="0"/>
              </a:rPr>
              <a:t>Based on combined LTM Jun-17 revenue pro-forma of €2.9 billion: for </a:t>
            </a:r>
            <a:r>
              <a:rPr lang="en-GB" sz="700" dirty="0" smtClean="0">
                <a:solidFill>
                  <a:srgbClr val="464B69"/>
                </a:solidFill>
                <a:latin typeface="Arial Narrow" panose="020B0606020202030204" pitchFamily="34" charset="0"/>
              </a:rPr>
              <a:t>Altran </a:t>
            </a:r>
            <a:r>
              <a:rPr lang="en-GB" sz="700" dirty="0">
                <a:solidFill>
                  <a:srgbClr val="464B69"/>
                </a:solidFill>
                <a:latin typeface="Arial Narrow" panose="020B0606020202030204" pitchFamily="34" charset="0"/>
              </a:rPr>
              <a:t>pro-forma for full-year impact of acquisitions and for </a:t>
            </a:r>
            <a:r>
              <a:rPr lang="en-GB" sz="700" dirty="0" err="1" smtClean="0">
                <a:solidFill>
                  <a:srgbClr val="464B69"/>
                </a:solidFill>
                <a:latin typeface="Arial Narrow" panose="020B0606020202030204" pitchFamily="34" charset="0"/>
              </a:rPr>
              <a:t>Aricent</a:t>
            </a:r>
            <a:r>
              <a:rPr lang="en-GB" sz="700" dirty="0" smtClean="0">
                <a:solidFill>
                  <a:srgbClr val="464B69"/>
                </a:solidFill>
                <a:latin typeface="Arial Narrow" panose="020B0606020202030204" pitchFamily="34" charset="0"/>
              </a:rPr>
              <a:t> </a:t>
            </a:r>
            <a:r>
              <a:rPr lang="en-GB" sz="700" dirty="0">
                <a:solidFill>
                  <a:srgbClr val="464B69"/>
                </a:solidFill>
                <a:latin typeface="Arial Narrow" panose="020B0606020202030204" pitchFamily="34" charset="0"/>
              </a:rPr>
              <a:t>pro-forma for full-year impact of software </a:t>
            </a:r>
            <a:r>
              <a:rPr lang="en-GB" sz="700" dirty="0" smtClean="0">
                <a:solidFill>
                  <a:srgbClr val="464B69"/>
                </a:solidFill>
                <a:latin typeface="Arial Narrow" panose="020B0606020202030204" pitchFamily="34" charset="0"/>
              </a:rPr>
              <a:t>deals</a:t>
            </a:r>
            <a:endParaRPr lang="en-US" sz="700" dirty="0" smtClean="0">
              <a:solidFill>
                <a:srgbClr val="464B69"/>
              </a:solidFill>
              <a:latin typeface="Arial Narrow" panose="020B0606020202030204" pitchFamily="34" charset="0"/>
            </a:endParaRPr>
          </a:p>
          <a:p>
            <a:pPr indent="-152396" defTabSz="1219170">
              <a:tabLst>
                <a:tab pos="11819171" algn="r"/>
              </a:tabLst>
            </a:pPr>
            <a:r>
              <a:rPr lang="en-US" sz="700" dirty="0" smtClean="0">
                <a:solidFill>
                  <a:srgbClr val="464B69"/>
                </a:solidFill>
                <a:latin typeface="Arial Narrow" panose="020B0606020202030204" pitchFamily="34" charset="0"/>
              </a:rPr>
              <a:t>** Excluding Financial Services</a:t>
            </a:r>
            <a:endParaRPr lang="en-US" sz="700" dirty="0">
              <a:solidFill>
                <a:srgbClr val="464B69"/>
              </a:solidFill>
              <a:latin typeface="Arial Narrow" panose="020B0606020202030204" pitchFamily="34" charset="0"/>
            </a:endParaRPr>
          </a:p>
        </p:txBody>
      </p:sp>
      <p:sp>
        <p:nvSpPr>
          <p:cNvPr id="181" name="object 28"/>
          <p:cNvSpPr txBox="1"/>
          <p:nvPr/>
        </p:nvSpPr>
        <p:spPr>
          <a:xfrm>
            <a:off x="6880261" y="1739085"/>
            <a:ext cx="1732514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defTabSz="914378"/>
            <a:r>
              <a:rPr lang="en-US" b="1" spc="-4" dirty="0" smtClean="0">
                <a:solidFill>
                  <a:srgbClr val="EB5F1E"/>
                </a:solidFill>
                <a:latin typeface="Arial"/>
                <a:cs typeface="Arial"/>
              </a:rPr>
              <a:t>25 000</a:t>
            </a:r>
            <a:r>
              <a:rPr lang="en-US" b="1" dirty="0" smtClean="0">
                <a:solidFill>
                  <a:srgbClr val="EB5F1E"/>
                </a:solidFill>
                <a:latin typeface="Arial"/>
                <a:cs typeface="Arial"/>
              </a:rPr>
              <a:t>+</a:t>
            </a:r>
            <a:endParaRPr lang="en-US" dirty="0">
              <a:solidFill>
                <a:srgbClr val="EB5F1E"/>
              </a:solidFill>
              <a:latin typeface="Arial"/>
              <a:cs typeface="Arial"/>
            </a:endParaRPr>
          </a:p>
          <a:p>
            <a:pPr marL="9525" marR="3810" defTabSz="914378">
              <a:spcBef>
                <a:spcPts val="19"/>
              </a:spcBef>
            </a:pPr>
            <a:r>
              <a:rPr lang="en-US" sz="900" spc="-4" dirty="0" smtClean="0">
                <a:solidFill>
                  <a:srgbClr val="007DAE"/>
                </a:solidFill>
                <a:latin typeface="Arial"/>
                <a:cs typeface="Arial"/>
              </a:rPr>
              <a:t>On-shore Engineers in </a:t>
            </a:r>
          </a:p>
          <a:p>
            <a:pPr marL="9525" marR="3810" defTabSz="914378">
              <a:spcBef>
                <a:spcPts val="19"/>
              </a:spcBef>
            </a:pPr>
            <a:r>
              <a:rPr lang="en-US" sz="1400" b="1" spc="-4" dirty="0">
                <a:solidFill>
                  <a:srgbClr val="EB5F1E"/>
                </a:solidFill>
                <a:latin typeface="Arial"/>
                <a:cs typeface="Arial"/>
              </a:rPr>
              <a:t>30</a:t>
            </a:r>
            <a:r>
              <a:rPr lang="en-US" b="1" spc="-4" dirty="0">
                <a:solidFill>
                  <a:srgbClr val="EB5F1E"/>
                </a:solidFill>
                <a:latin typeface="Arial"/>
                <a:cs typeface="Arial"/>
              </a:rPr>
              <a:t> </a:t>
            </a:r>
            <a:r>
              <a:rPr lang="en-US" sz="900" spc="-4" dirty="0" smtClean="0">
                <a:solidFill>
                  <a:srgbClr val="007DAE"/>
                </a:solidFill>
                <a:latin typeface="Arial"/>
                <a:cs typeface="Arial"/>
              </a:rPr>
              <a:t>countries</a:t>
            </a:r>
            <a:endParaRPr lang="en-US" sz="9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2" name="object 28"/>
          <p:cNvSpPr txBox="1"/>
          <p:nvPr/>
        </p:nvSpPr>
        <p:spPr>
          <a:xfrm>
            <a:off x="6880261" y="2642756"/>
            <a:ext cx="1732514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defTabSz="914378"/>
            <a:r>
              <a:rPr lang="en-US" b="1" spc="-4" dirty="0">
                <a:solidFill>
                  <a:srgbClr val="EB5F1E"/>
                </a:solidFill>
                <a:latin typeface="Arial"/>
                <a:cs typeface="Arial"/>
              </a:rPr>
              <a:t>1</a:t>
            </a:r>
            <a:r>
              <a:rPr lang="en-US" b="1" spc="-4" dirty="0" smtClean="0">
                <a:solidFill>
                  <a:srgbClr val="EB5F1E"/>
                </a:solidFill>
                <a:latin typeface="Arial"/>
                <a:cs typeface="Arial"/>
              </a:rPr>
              <a:t>5 000</a:t>
            </a:r>
            <a:r>
              <a:rPr lang="en-US" b="1" dirty="0" smtClean="0">
                <a:solidFill>
                  <a:srgbClr val="EB5F1E"/>
                </a:solidFill>
                <a:latin typeface="Arial"/>
                <a:cs typeface="Arial"/>
              </a:rPr>
              <a:t>+</a:t>
            </a:r>
            <a:endParaRPr lang="en-US" dirty="0">
              <a:solidFill>
                <a:srgbClr val="EB5F1E"/>
              </a:solidFill>
              <a:latin typeface="Arial"/>
              <a:cs typeface="Arial"/>
            </a:endParaRPr>
          </a:p>
          <a:p>
            <a:pPr marL="9525" marR="3810" defTabSz="914378">
              <a:spcBef>
                <a:spcPts val="19"/>
              </a:spcBef>
            </a:pPr>
            <a:r>
              <a:rPr lang="en-US" sz="900" spc="-4" dirty="0" smtClean="0">
                <a:solidFill>
                  <a:srgbClr val="007DAE"/>
                </a:solidFill>
                <a:latin typeface="Arial"/>
                <a:cs typeface="Arial"/>
              </a:rPr>
              <a:t>Near and offshore engineers</a:t>
            </a:r>
          </a:p>
        </p:txBody>
      </p:sp>
      <p:sp>
        <p:nvSpPr>
          <p:cNvPr id="174" name="Titre 1"/>
          <p:cNvSpPr>
            <a:spLocks noGrp="1"/>
          </p:cNvSpPr>
          <p:nvPr>
            <p:ph type="title"/>
          </p:nvPr>
        </p:nvSpPr>
        <p:spPr>
          <a:xfrm>
            <a:off x="358776" y="438663"/>
            <a:ext cx="8426450" cy="326881"/>
          </a:xfrm>
        </p:spPr>
        <p:txBody>
          <a:bodyPr/>
          <a:lstStyle/>
          <a:p>
            <a:r>
              <a:rPr lang="en-US" dirty="0"/>
              <a:t>Unmatched footprint in ER&amp;D services</a:t>
            </a:r>
            <a:br>
              <a:rPr lang="en-US" dirty="0"/>
            </a:br>
            <a:endParaRPr lang="en-US" dirty="0"/>
          </a:p>
        </p:txBody>
      </p:sp>
      <p:pic>
        <p:nvPicPr>
          <p:cNvPr id="168" name="Picture 16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209" y="3339548"/>
            <a:ext cx="477992" cy="47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6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Date</a:t>
            </a:r>
            <a:endParaRPr lang="en-US" dirty="0"/>
          </a:p>
        </p:txBody>
      </p:sp>
      <p:pic>
        <p:nvPicPr>
          <p:cNvPr id="20" name="Espace réservé pour une image  19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36" name="ZoneTexte 35"/>
          <p:cNvSpPr txBox="1"/>
          <p:nvPr/>
        </p:nvSpPr>
        <p:spPr>
          <a:xfrm>
            <a:off x="306167" y="3980859"/>
            <a:ext cx="108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accent4"/>
                </a:solidFill>
              </a:rPr>
              <a:t>Automotive</a:t>
            </a:r>
            <a:endParaRPr lang="en-US" sz="900" dirty="0">
              <a:solidFill>
                <a:schemeClr val="accent4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1191280" y="3980859"/>
            <a:ext cx="108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accent4"/>
                </a:solidFill>
              </a:rPr>
              <a:t>Aeronautics</a:t>
            </a:r>
            <a:endParaRPr lang="en-US" sz="900" dirty="0">
              <a:solidFill>
                <a:schemeClr val="accent4"/>
              </a:solidFill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2038293" y="3980859"/>
            <a:ext cx="827963" cy="507831"/>
          </a:xfrm>
          <a:prstGeom prst="rect">
            <a:avLst/>
          </a:prstGeom>
          <a:noFill/>
        </p:spPr>
        <p:txBody>
          <a:bodyPr wrap="square" lIns="72000" rIns="72000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accent4"/>
                </a:solidFill>
              </a:rPr>
              <a:t>Space, Defense</a:t>
            </a:r>
          </a:p>
          <a:p>
            <a:pPr algn="ctr"/>
            <a:r>
              <a:rPr lang="en-US" sz="900" dirty="0" smtClean="0">
                <a:solidFill>
                  <a:schemeClr val="accent4"/>
                </a:solidFill>
              </a:rPr>
              <a:t>&amp; Naval</a:t>
            </a:r>
            <a:endParaRPr lang="en-US" sz="900" dirty="0">
              <a:solidFill>
                <a:schemeClr val="accent4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2704330" y="3980859"/>
            <a:ext cx="1035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accent4"/>
                </a:solidFill>
              </a:rPr>
              <a:t>Railway, Infra &amp; Transportation</a:t>
            </a:r>
            <a:endParaRPr lang="en-US" sz="900" dirty="0">
              <a:solidFill>
                <a:schemeClr val="accent4"/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494194" y="3980859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accent4"/>
                </a:solidFill>
              </a:rPr>
              <a:t>Energy &amp; Industrials</a:t>
            </a:r>
            <a:endParaRPr lang="en-US" sz="900" dirty="0">
              <a:solidFill>
                <a:schemeClr val="accent4"/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5937909" y="3980859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accent4"/>
                </a:solidFill>
              </a:rPr>
              <a:t>Semiconductors</a:t>
            </a:r>
          </a:p>
          <a:p>
            <a:pPr algn="ctr"/>
            <a:r>
              <a:rPr lang="en-US" sz="900" dirty="0" smtClean="0">
                <a:solidFill>
                  <a:schemeClr val="accent4"/>
                </a:solidFill>
              </a:rPr>
              <a:t>&amp; Electronics</a:t>
            </a:r>
            <a:endParaRPr lang="en-US" sz="900" dirty="0">
              <a:solidFill>
                <a:schemeClr val="accent4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486275" y="3980859"/>
            <a:ext cx="75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accent4"/>
                </a:solidFill>
              </a:rPr>
              <a:t>Life Sciences</a:t>
            </a:r>
            <a:endParaRPr lang="en-US" sz="900" dirty="0">
              <a:solidFill>
                <a:schemeClr val="accent4"/>
              </a:solidFill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5016428" y="3980859"/>
            <a:ext cx="108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accent4"/>
                </a:solidFill>
              </a:rPr>
              <a:t>Communications</a:t>
            </a:r>
            <a:endParaRPr lang="en-US" sz="900" dirty="0">
              <a:solidFill>
                <a:schemeClr val="accent4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757834" y="3980859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accent4"/>
                </a:solidFill>
              </a:rPr>
              <a:t>Finance &amp;</a:t>
            </a:r>
          </a:p>
          <a:p>
            <a:pPr algn="ctr"/>
            <a:r>
              <a:rPr lang="en-US" sz="900" dirty="0" smtClean="0">
                <a:solidFill>
                  <a:schemeClr val="accent4"/>
                </a:solidFill>
              </a:rPr>
              <a:t>Public Sector</a:t>
            </a:r>
            <a:endParaRPr lang="en-US" sz="900" dirty="0">
              <a:solidFill>
                <a:schemeClr val="accent4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95" y="3445000"/>
            <a:ext cx="501144" cy="3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859" y="3419435"/>
            <a:ext cx="432000" cy="375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834" y="3417645"/>
            <a:ext cx="396000" cy="37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723" y="3391772"/>
            <a:ext cx="430457" cy="430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122" y="3427000"/>
            <a:ext cx="416135" cy="3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528" y="3391000"/>
            <a:ext cx="313068" cy="4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265" y="3417923"/>
            <a:ext cx="288000" cy="378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520" y="3385104"/>
            <a:ext cx="288000" cy="443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002" y="3409000"/>
            <a:ext cx="396000" cy="3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0" y="0"/>
            <a:ext cx="9144000" cy="2931790"/>
          </a:xfrm>
          <a:prstGeom prst="rect">
            <a:avLst/>
          </a:pr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358775" y="438150"/>
            <a:ext cx="8426450" cy="4318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Leadership across 3 domains and 10 industries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57477" y="1690231"/>
            <a:ext cx="23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2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Product Design &amp; Engineering</a:t>
            </a:r>
            <a:endParaRPr lang="en-US" sz="1200" dirty="0" smtClean="0">
              <a:solidFill>
                <a:schemeClr val="bg1"/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341693" y="1690229"/>
            <a:ext cx="23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2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Digital &amp; Software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329024" y="1690230"/>
            <a:ext cx="2340000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2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Manufacturing &amp; Operations</a:t>
            </a:r>
            <a:endParaRPr lang="en-US" sz="1200" dirty="0" smtClean="0">
              <a:solidFill>
                <a:schemeClr val="bg1"/>
              </a:solidFill>
            </a:endParaRPr>
          </a:p>
        </p:txBody>
      </p:sp>
      <p:sp>
        <p:nvSpPr>
          <p:cNvPr id="49" name="Freeform 26"/>
          <p:cNvSpPr>
            <a:spLocks/>
          </p:cNvSpPr>
          <p:nvPr/>
        </p:nvSpPr>
        <p:spPr bwMode="auto">
          <a:xfrm>
            <a:off x="4074293" y="1080848"/>
            <a:ext cx="874800" cy="540000"/>
          </a:xfrm>
          <a:custGeom>
            <a:avLst/>
            <a:gdLst>
              <a:gd name="T0" fmla="*/ 1000 w 1134"/>
              <a:gd name="T1" fmla="*/ 315 h 701"/>
              <a:gd name="T2" fmla="*/ 683 w 1134"/>
              <a:gd name="T3" fmla="*/ 0 h 701"/>
              <a:gd name="T4" fmla="*/ 407 w 1134"/>
              <a:gd name="T5" fmla="*/ 161 h 701"/>
              <a:gd name="T6" fmla="*/ 212 w 1134"/>
              <a:gd name="T7" fmla="*/ 189 h 701"/>
              <a:gd name="T8" fmla="*/ 165 w 1134"/>
              <a:gd name="T9" fmla="*/ 307 h 701"/>
              <a:gd name="T10" fmla="*/ 0 w 1134"/>
              <a:gd name="T11" fmla="*/ 503 h 701"/>
              <a:gd name="T12" fmla="*/ 199 w 1134"/>
              <a:gd name="T13" fmla="*/ 701 h 701"/>
              <a:gd name="T14" fmla="*/ 935 w 1134"/>
              <a:gd name="T15" fmla="*/ 701 h 701"/>
              <a:gd name="T16" fmla="*/ 1134 w 1134"/>
              <a:gd name="T17" fmla="*/ 503 h 701"/>
              <a:gd name="T18" fmla="*/ 1000 w 1134"/>
              <a:gd name="T19" fmla="*/ 315 h 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34" h="701">
                <a:moveTo>
                  <a:pt x="1000" y="315"/>
                </a:moveTo>
                <a:cubicBezTo>
                  <a:pt x="999" y="141"/>
                  <a:pt x="857" y="0"/>
                  <a:pt x="683" y="0"/>
                </a:cubicBezTo>
                <a:cubicBezTo>
                  <a:pt x="564" y="0"/>
                  <a:pt x="461" y="65"/>
                  <a:pt x="407" y="161"/>
                </a:cubicBezTo>
                <a:cubicBezTo>
                  <a:pt x="345" y="127"/>
                  <a:pt x="265" y="136"/>
                  <a:pt x="212" y="189"/>
                </a:cubicBezTo>
                <a:cubicBezTo>
                  <a:pt x="180" y="221"/>
                  <a:pt x="164" y="264"/>
                  <a:pt x="165" y="307"/>
                </a:cubicBezTo>
                <a:cubicBezTo>
                  <a:pt x="71" y="323"/>
                  <a:pt x="0" y="404"/>
                  <a:pt x="0" y="503"/>
                </a:cubicBezTo>
                <a:cubicBezTo>
                  <a:pt x="0" y="612"/>
                  <a:pt x="89" y="701"/>
                  <a:pt x="199" y="701"/>
                </a:cubicBezTo>
                <a:cubicBezTo>
                  <a:pt x="935" y="701"/>
                  <a:pt x="935" y="701"/>
                  <a:pt x="935" y="701"/>
                </a:cubicBezTo>
                <a:cubicBezTo>
                  <a:pt x="1045" y="701"/>
                  <a:pt x="1134" y="612"/>
                  <a:pt x="1134" y="503"/>
                </a:cubicBezTo>
                <a:cubicBezTo>
                  <a:pt x="1134" y="415"/>
                  <a:pt x="1078" y="342"/>
                  <a:pt x="1000" y="315"/>
                </a:cubicBezTo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1" name="Freeform 48"/>
          <p:cNvSpPr>
            <a:spLocks noEditPoints="1"/>
          </p:cNvSpPr>
          <p:nvPr/>
        </p:nvSpPr>
        <p:spPr bwMode="auto">
          <a:xfrm>
            <a:off x="7194824" y="1080848"/>
            <a:ext cx="608400" cy="540000"/>
          </a:xfrm>
          <a:custGeom>
            <a:avLst/>
            <a:gdLst>
              <a:gd name="T0" fmla="*/ 990 w 1073"/>
              <a:gd name="T1" fmla="*/ 89 h 952"/>
              <a:gd name="T2" fmla="*/ 846 w 1073"/>
              <a:gd name="T3" fmla="*/ 0 h 952"/>
              <a:gd name="T4" fmla="*/ 780 w 1073"/>
              <a:gd name="T5" fmla="*/ 89 h 952"/>
              <a:gd name="T6" fmla="*/ 728 w 1073"/>
              <a:gd name="T7" fmla="*/ 158 h 952"/>
              <a:gd name="T8" fmla="*/ 488 w 1073"/>
              <a:gd name="T9" fmla="*/ 301 h 952"/>
              <a:gd name="T10" fmla="*/ 245 w 1073"/>
              <a:gd name="T11" fmla="*/ 210 h 952"/>
              <a:gd name="T12" fmla="*/ 0 w 1073"/>
              <a:gd name="T13" fmla="*/ 301 h 952"/>
              <a:gd name="T14" fmla="*/ 1073 w 1073"/>
              <a:gd name="T15" fmla="*/ 952 h 952"/>
              <a:gd name="T16" fmla="*/ 990 w 1073"/>
              <a:gd name="T17" fmla="*/ 158 h 952"/>
              <a:gd name="T18" fmla="*/ 94 w 1073"/>
              <a:gd name="T19" fmla="*/ 630 h 952"/>
              <a:gd name="T20" fmla="*/ 169 w 1073"/>
              <a:gd name="T21" fmla="*/ 432 h 952"/>
              <a:gd name="T22" fmla="*/ 282 w 1073"/>
              <a:gd name="T23" fmla="*/ 630 h 952"/>
              <a:gd name="T24" fmla="*/ 206 w 1073"/>
              <a:gd name="T25" fmla="*/ 432 h 952"/>
              <a:gd name="T26" fmla="*/ 282 w 1073"/>
              <a:gd name="T27" fmla="*/ 630 h 952"/>
              <a:gd name="T28" fmla="*/ 319 w 1073"/>
              <a:gd name="T29" fmla="*/ 630 h 952"/>
              <a:gd name="T30" fmla="*/ 394 w 1073"/>
              <a:gd name="T31" fmla="*/ 432 h 952"/>
              <a:gd name="T32" fmla="*/ 765 w 1073"/>
              <a:gd name="T33" fmla="*/ 729 h 952"/>
              <a:gd name="T34" fmla="*/ 587 w 1073"/>
              <a:gd name="T35" fmla="*/ 684 h 952"/>
              <a:gd name="T36" fmla="*/ 765 w 1073"/>
              <a:gd name="T37" fmla="*/ 729 h 952"/>
              <a:gd name="T38" fmla="*/ 587 w 1073"/>
              <a:gd name="T39" fmla="*/ 663 h 952"/>
              <a:gd name="T40" fmla="*/ 765 w 1073"/>
              <a:gd name="T41" fmla="*/ 618 h 952"/>
              <a:gd name="T42" fmla="*/ 765 w 1073"/>
              <a:gd name="T43" fmla="*/ 597 h 952"/>
              <a:gd name="T44" fmla="*/ 587 w 1073"/>
              <a:gd name="T45" fmla="*/ 552 h 952"/>
              <a:gd name="T46" fmla="*/ 765 w 1073"/>
              <a:gd name="T47" fmla="*/ 597 h 952"/>
              <a:gd name="T48" fmla="*/ 587 w 1073"/>
              <a:gd name="T49" fmla="*/ 531 h 952"/>
              <a:gd name="T50" fmla="*/ 765 w 1073"/>
              <a:gd name="T51" fmla="*/ 486 h 952"/>
              <a:gd name="T52" fmla="*/ 765 w 1073"/>
              <a:gd name="T53" fmla="*/ 465 h 952"/>
              <a:gd name="T54" fmla="*/ 587 w 1073"/>
              <a:gd name="T55" fmla="*/ 420 h 952"/>
              <a:gd name="T56" fmla="*/ 765 w 1073"/>
              <a:gd name="T57" fmla="*/ 465 h 952"/>
              <a:gd name="T58" fmla="*/ 587 w 1073"/>
              <a:gd name="T59" fmla="*/ 399 h 952"/>
              <a:gd name="T60" fmla="*/ 765 w 1073"/>
              <a:gd name="T61" fmla="*/ 354 h 952"/>
              <a:gd name="T62" fmla="*/ 765 w 1073"/>
              <a:gd name="T63" fmla="*/ 333 h 952"/>
              <a:gd name="T64" fmla="*/ 587 w 1073"/>
              <a:gd name="T65" fmla="*/ 288 h 952"/>
              <a:gd name="T66" fmla="*/ 765 w 1073"/>
              <a:gd name="T67" fmla="*/ 333 h 952"/>
              <a:gd name="T68" fmla="*/ 587 w 1073"/>
              <a:gd name="T69" fmla="*/ 267 h 952"/>
              <a:gd name="T70" fmla="*/ 765 w 1073"/>
              <a:gd name="T71" fmla="*/ 222 h 952"/>
              <a:gd name="T72" fmla="*/ 974 w 1073"/>
              <a:gd name="T73" fmla="*/ 729 h 952"/>
              <a:gd name="T74" fmla="*/ 796 w 1073"/>
              <a:gd name="T75" fmla="*/ 684 h 952"/>
              <a:gd name="T76" fmla="*/ 974 w 1073"/>
              <a:gd name="T77" fmla="*/ 729 h 952"/>
              <a:gd name="T78" fmla="*/ 796 w 1073"/>
              <a:gd name="T79" fmla="*/ 663 h 952"/>
              <a:gd name="T80" fmla="*/ 974 w 1073"/>
              <a:gd name="T81" fmla="*/ 618 h 952"/>
              <a:gd name="T82" fmla="*/ 974 w 1073"/>
              <a:gd name="T83" fmla="*/ 597 h 952"/>
              <a:gd name="T84" fmla="*/ 796 w 1073"/>
              <a:gd name="T85" fmla="*/ 552 h 952"/>
              <a:gd name="T86" fmla="*/ 974 w 1073"/>
              <a:gd name="T87" fmla="*/ 597 h 952"/>
              <a:gd name="T88" fmla="*/ 796 w 1073"/>
              <a:gd name="T89" fmla="*/ 531 h 952"/>
              <a:gd name="T90" fmla="*/ 974 w 1073"/>
              <a:gd name="T91" fmla="*/ 486 h 952"/>
              <a:gd name="T92" fmla="*/ 974 w 1073"/>
              <a:gd name="T93" fmla="*/ 465 h 952"/>
              <a:gd name="T94" fmla="*/ 796 w 1073"/>
              <a:gd name="T95" fmla="*/ 420 h 952"/>
              <a:gd name="T96" fmla="*/ 974 w 1073"/>
              <a:gd name="T97" fmla="*/ 465 h 952"/>
              <a:gd name="T98" fmla="*/ 796 w 1073"/>
              <a:gd name="T99" fmla="*/ 399 h 952"/>
              <a:gd name="T100" fmla="*/ 974 w 1073"/>
              <a:gd name="T101" fmla="*/ 354 h 952"/>
              <a:gd name="T102" fmla="*/ 974 w 1073"/>
              <a:gd name="T103" fmla="*/ 333 h 952"/>
              <a:gd name="T104" fmla="*/ 796 w 1073"/>
              <a:gd name="T105" fmla="*/ 288 h 952"/>
              <a:gd name="T106" fmla="*/ 974 w 1073"/>
              <a:gd name="T107" fmla="*/ 333 h 952"/>
              <a:gd name="T108" fmla="*/ 796 w 1073"/>
              <a:gd name="T109" fmla="*/ 267 h 952"/>
              <a:gd name="T110" fmla="*/ 974 w 1073"/>
              <a:gd name="T111" fmla="*/ 222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73" h="952">
                <a:moveTo>
                  <a:pt x="990" y="158"/>
                </a:moveTo>
                <a:cubicBezTo>
                  <a:pt x="990" y="89"/>
                  <a:pt x="990" y="89"/>
                  <a:pt x="990" y="89"/>
                </a:cubicBezTo>
                <a:cubicBezTo>
                  <a:pt x="846" y="89"/>
                  <a:pt x="846" y="89"/>
                  <a:pt x="846" y="89"/>
                </a:cubicBezTo>
                <a:cubicBezTo>
                  <a:pt x="846" y="0"/>
                  <a:pt x="846" y="0"/>
                  <a:pt x="846" y="0"/>
                </a:cubicBezTo>
                <a:cubicBezTo>
                  <a:pt x="780" y="0"/>
                  <a:pt x="780" y="0"/>
                  <a:pt x="780" y="0"/>
                </a:cubicBezTo>
                <a:cubicBezTo>
                  <a:pt x="780" y="89"/>
                  <a:pt x="780" y="89"/>
                  <a:pt x="780" y="89"/>
                </a:cubicBezTo>
                <a:cubicBezTo>
                  <a:pt x="728" y="89"/>
                  <a:pt x="728" y="89"/>
                  <a:pt x="728" y="89"/>
                </a:cubicBezTo>
                <a:cubicBezTo>
                  <a:pt x="728" y="158"/>
                  <a:pt x="728" y="158"/>
                  <a:pt x="728" y="158"/>
                </a:cubicBezTo>
                <a:cubicBezTo>
                  <a:pt x="488" y="158"/>
                  <a:pt x="488" y="158"/>
                  <a:pt x="488" y="158"/>
                </a:cubicBezTo>
                <a:cubicBezTo>
                  <a:pt x="488" y="301"/>
                  <a:pt x="488" y="301"/>
                  <a:pt x="488" y="301"/>
                </a:cubicBezTo>
                <a:cubicBezTo>
                  <a:pt x="396" y="301"/>
                  <a:pt x="396" y="301"/>
                  <a:pt x="396" y="301"/>
                </a:cubicBezTo>
                <a:cubicBezTo>
                  <a:pt x="389" y="250"/>
                  <a:pt x="324" y="210"/>
                  <a:pt x="245" y="210"/>
                </a:cubicBezTo>
                <a:cubicBezTo>
                  <a:pt x="166" y="210"/>
                  <a:pt x="102" y="250"/>
                  <a:pt x="95" y="301"/>
                </a:cubicBezTo>
                <a:cubicBezTo>
                  <a:pt x="0" y="301"/>
                  <a:pt x="0" y="301"/>
                  <a:pt x="0" y="301"/>
                </a:cubicBezTo>
                <a:cubicBezTo>
                  <a:pt x="0" y="952"/>
                  <a:pt x="0" y="952"/>
                  <a:pt x="0" y="952"/>
                </a:cubicBezTo>
                <a:cubicBezTo>
                  <a:pt x="1073" y="952"/>
                  <a:pt x="1073" y="952"/>
                  <a:pt x="1073" y="952"/>
                </a:cubicBezTo>
                <a:cubicBezTo>
                  <a:pt x="1073" y="158"/>
                  <a:pt x="1073" y="158"/>
                  <a:pt x="1073" y="158"/>
                </a:cubicBezTo>
                <a:lnTo>
                  <a:pt x="990" y="158"/>
                </a:lnTo>
                <a:close/>
                <a:moveTo>
                  <a:pt x="169" y="630"/>
                </a:moveTo>
                <a:cubicBezTo>
                  <a:pt x="94" y="630"/>
                  <a:pt x="94" y="630"/>
                  <a:pt x="94" y="630"/>
                </a:cubicBezTo>
                <a:cubicBezTo>
                  <a:pt x="94" y="432"/>
                  <a:pt x="94" y="432"/>
                  <a:pt x="94" y="432"/>
                </a:cubicBezTo>
                <a:cubicBezTo>
                  <a:pt x="169" y="432"/>
                  <a:pt x="169" y="432"/>
                  <a:pt x="169" y="432"/>
                </a:cubicBezTo>
                <a:lnTo>
                  <a:pt x="169" y="630"/>
                </a:lnTo>
                <a:close/>
                <a:moveTo>
                  <a:pt x="282" y="630"/>
                </a:moveTo>
                <a:cubicBezTo>
                  <a:pt x="206" y="630"/>
                  <a:pt x="206" y="630"/>
                  <a:pt x="206" y="630"/>
                </a:cubicBezTo>
                <a:cubicBezTo>
                  <a:pt x="206" y="432"/>
                  <a:pt x="206" y="432"/>
                  <a:pt x="206" y="432"/>
                </a:cubicBezTo>
                <a:cubicBezTo>
                  <a:pt x="282" y="432"/>
                  <a:pt x="282" y="432"/>
                  <a:pt x="282" y="432"/>
                </a:cubicBezTo>
                <a:lnTo>
                  <a:pt x="282" y="630"/>
                </a:lnTo>
                <a:close/>
                <a:moveTo>
                  <a:pt x="394" y="630"/>
                </a:moveTo>
                <a:cubicBezTo>
                  <a:pt x="319" y="630"/>
                  <a:pt x="319" y="630"/>
                  <a:pt x="319" y="630"/>
                </a:cubicBezTo>
                <a:cubicBezTo>
                  <a:pt x="319" y="432"/>
                  <a:pt x="319" y="432"/>
                  <a:pt x="319" y="432"/>
                </a:cubicBezTo>
                <a:cubicBezTo>
                  <a:pt x="394" y="432"/>
                  <a:pt x="394" y="432"/>
                  <a:pt x="394" y="432"/>
                </a:cubicBezTo>
                <a:lnTo>
                  <a:pt x="394" y="630"/>
                </a:lnTo>
                <a:close/>
                <a:moveTo>
                  <a:pt x="765" y="729"/>
                </a:moveTo>
                <a:cubicBezTo>
                  <a:pt x="587" y="729"/>
                  <a:pt x="587" y="729"/>
                  <a:pt x="587" y="729"/>
                </a:cubicBezTo>
                <a:cubicBezTo>
                  <a:pt x="587" y="684"/>
                  <a:pt x="587" y="684"/>
                  <a:pt x="587" y="684"/>
                </a:cubicBezTo>
                <a:cubicBezTo>
                  <a:pt x="765" y="684"/>
                  <a:pt x="765" y="684"/>
                  <a:pt x="765" y="684"/>
                </a:cubicBezTo>
                <a:lnTo>
                  <a:pt x="765" y="729"/>
                </a:lnTo>
                <a:close/>
                <a:moveTo>
                  <a:pt x="765" y="663"/>
                </a:moveTo>
                <a:cubicBezTo>
                  <a:pt x="587" y="663"/>
                  <a:pt x="587" y="663"/>
                  <a:pt x="587" y="663"/>
                </a:cubicBezTo>
                <a:cubicBezTo>
                  <a:pt x="587" y="618"/>
                  <a:pt x="587" y="618"/>
                  <a:pt x="587" y="618"/>
                </a:cubicBezTo>
                <a:cubicBezTo>
                  <a:pt x="765" y="618"/>
                  <a:pt x="765" y="618"/>
                  <a:pt x="765" y="618"/>
                </a:cubicBezTo>
                <a:lnTo>
                  <a:pt x="765" y="663"/>
                </a:lnTo>
                <a:close/>
                <a:moveTo>
                  <a:pt x="765" y="597"/>
                </a:moveTo>
                <a:cubicBezTo>
                  <a:pt x="587" y="597"/>
                  <a:pt x="587" y="597"/>
                  <a:pt x="587" y="597"/>
                </a:cubicBezTo>
                <a:cubicBezTo>
                  <a:pt x="587" y="552"/>
                  <a:pt x="587" y="552"/>
                  <a:pt x="587" y="552"/>
                </a:cubicBezTo>
                <a:cubicBezTo>
                  <a:pt x="765" y="552"/>
                  <a:pt x="765" y="552"/>
                  <a:pt x="765" y="552"/>
                </a:cubicBezTo>
                <a:lnTo>
                  <a:pt x="765" y="597"/>
                </a:lnTo>
                <a:close/>
                <a:moveTo>
                  <a:pt x="765" y="531"/>
                </a:moveTo>
                <a:cubicBezTo>
                  <a:pt x="587" y="531"/>
                  <a:pt x="587" y="531"/>
                  <a:pt x="587" y="531"/>
                </a:cubicBezTo>
                <a:cubicBezTo>
                  <a:pt x="587" y="486"/>
                  <a:pt x="587" y="486"/>
                  <a:pt x="587" y="486"/>
                </a:cubicBezTo>
                <a:cubicBezTo>
                  <a:pt x="765" y="486"/>
                  <a:pt x="765" y="486"/>
                  <a:pt x="765" y="486"/>
                </a:cubicBezTo>
                <a:lnTo>
                  <a:pt x="765" y="531"/>
                </a:lnTo>
                <a:close/>
                <a:moveTo>
                  <a:pt x="765" y="465"/>
                </a:moveTo>
                <a:cubicBezTo>
                  <a:pt x="587" y="465"/>
                  <a:pt x="587" y="465"/>
                  <a:pt x="587" y="465"/>
                </a:cubicBezTo>
                <a:cubicBezTo>
                  <a:pt x="587" y="420"/>
                  <a:pt x="587" y="420"/>
                  <a:pt x="587" y="420"/>
                </a:cubicBezTo>
                <a:cubicBezTo>
                  <a:pt x="765" y="420"/>
                  <a:pt x="765" y="420"/>
                  <a:pt x="765" y="420"/>
                </a:cubicBezTo>
                <a:lnTo>
                  <a:pt x="765" y="465"/>
                </a:lnTo>
                <a:close/>
                <a:moveTo>
                  <a:pt x="765" y="399"/>
                </a:moveTo>
                <a:cubicBezTo>
                  <a:pt x="587" y="399"/>
                  <a:pt x="587" y="399"/>
                  <a:pt x="587" y="399"/>
                </a:cubicBezTo>
                <a:cubicBezTo>
                  <a:pt x="587" y="354"/>
                  <a:pt x="587" y="354"/>
                  <a:pt x="587" y="354"/>
                </a:cubicBezTo>
                <a:cubicBezTo>
                  <a:pt x="765" y="354"/>
                  <a:pt x="765" y="354"/>
                  <a:pt x="765" y="354"/>
                </a:cubicBezTo>
                <a:lnTo>
                  <a:pt x="765" y="399"/>
                </a:lnTo>
                <a:close/>
                <a:moveTo>
                  <a:pt x="765" y="333"/>
                </a:moveTo>
                <a:cubicBezTo>
                  <a:pt x="587" y="333"/>
                  <a:pt x="587" y="333"/>
                  <a:pt x="587" y="333"/>
                </a:cubicBezTo>
                <a:cubicBezTo>
                  <a:pt x="587" y="288"/>
                  <a:pt x="587" y="288"/>
                  <a:pt x="587" y="288"/>
                </a:cubicBezTo>
                <a:cubicBezTo>
                  <a:pt x="765" y="288"/>
                  <a:pt x="765" y="288"/>
                  <a:pt x="765" y="288"/>
                </a:cubicBezTo>
                <a:lnTo>
                  <a:pt x="765" y="333"/>
                </a:lnTo>
                <a:close/>
                <a:moveTo>
                  <a:pt x="765" y="267"/>
                </a:moveTo>
                <a:cubicBezTo>
                  <a:pt x="587" y="267"/>
                  <a:pt x="587" y="267"/>
                  <a:pt x="587" y="267"/>
                </a:cubicBezTo>
                <a:cubicBezTo>
                  <a:pt x="587" y="222"/>
                  <a:pt x="587" y="222"/>
                  <a:pt x="587" y="222"/>
                </a:cubicBezTo>
                <a:cubicBezTo>
                  <a:pt x="765" y="222"/>
                  <a:pt x="765" y="222"/>
                  <a:pt x="765" y="222"/>
                </a:cubicBezTo>
                <a:lnTo>
                  <a:pt x="765" y="267"/>
                </a:lnTo>
                <a:close/>
                <a:moveTo>
                  <a:pt x="974" y="729"/>
                </a:moveTo>
                <a:cubicBezTo>
                  <a:pt x="796" y="729"/>
                  <a:pt x="796" y="729"/>
                  <a:pt x="796" y="729"/>
                </a:cubicBezTo>
                <a:cubicBezTo>
                  <a:pt x="796" y="684"/>
                  <a:pt x="796" y="684"/>
                  <a:pt x="796" y="684"/>
                </a:cubicBezTo>
                <a:cubicBezTo>
                  <a:pt x="974" y="684"/>
                  <a:pt x="974" y="684"/>
                  <a:pt x="974" y="684"/>
                </a:cubicBezTo>
                <a:lnTo>
                  <a:pt x="974" y="729"/>
                </a:lnTo>
                <a:close/>
                <a:moveTo>
                  <a:pt x="974" y="663"/>
                </a:moveTo>
                <a:cubicBezTo>
                  <a:pt x="796" y="663"/>
                  <a:pt x="796" y="663"/>
                  <a:pt x="796" y="663"/>
                </a:cubicBezTo>
                <a:cubicBezTo>
                  <a:pt x="796" y="618"/>
                  <a:pt x="796" y="618"/>
                  <a:pt x="796" y="618"/>
                </a:cubicBezTo>
                <a:cubicBezTo>
                  <a:pt x="974" y="618"/>
                  <a:pt x="974" y="618"/>
                  <a:pt x="974" y="618"/>
                </a:cubicBezTo>
                <a:lnTo>
                  <a:pt x="974" y="663"/>
                </a:lnTo>
                <a:close/>
                <a:moveTo>
                  <a:pt x="974" y="597"/>
                </a:moveTo>
                <a:cubicBezTo>
                  <a:pt x="796" y="597"/>
                  <a:pt x="796" y="597"/>
                  <a:pt x="796" y="597"/>
                </a:cubicBezTo>
                <a:cubicBezTo>
                  <a:pt x="796" y="552"/>
                  <a:pt x="796" y="552"/>
                  <a:pt x="796" y="552"/>
                </a:cubicBezTo>
                <a:cubicBezTo>
                  <a:pt x="974" y="552"/>
                  <a:pt x="974" y="552"/>
                  <a:pt x="974" y="552"/>
                </a:cubicBezTo>
                <a:lnTo>
                  <a:pt x="974" y="597"/>
                </a:lnTo>
                <a:close/>
                <a:moveTo>
                  <a:pt x="974" y="531"/>
                </a:moveTo>
                <a:cubicBezTo>
                  <a:pt x="796" y="531"/>
                  <a:pt x="796" y="531"/>
                  <a:pt x="796" y="531"/>
                </a:cubicBezTo>
                <a:cubicBezTo>
                  <a:pt x="796" y="486"/>
                  <a:pt x="796" y="486"/>
                  <a:pt x="796" y="486"/>
                </a:cubicBezTo>
                <a:cubicBezTo>
                  <a:pt x="974" y="486"/>
                  <a:pt x="974" y="486"/>
                  <a:pt x="974" y="486"/>
                </a:cubicBezTo>
                <a:lnTo>
                  <a:pt x="974" y="531"/>
                </a:lnTo>
                <a:close/>
                <a:moveTo>
                  <a:pt x="974" y="465"/>
                </a:moveTo>
                <a:cubicBezTo>
                  <a:pt x="796" y="465"/>
                  <a:pt x="796" y="465"/>
                  <a:pt x="796" y="465"/>
                </a:cubicBezTo>
                <a:cubicBezTo>
                  <a:pt x="796" y="420"/>
                  <a:pt x="796" y="420"/>
                  <a:pt x="796" y="420"/>
                </a:cubicBezTo>
                <a:cubicBezTo>
                  <a:pt x="974" y="420"/>
                  <a:pt x="974" y="420"/>
                  <a:pt x="974" y="420"/>
                </a:cubicBezTo>
                <a:lnTo>
                  <a:pt x="974" y="465"/>
                </a:lnTo>
                <a:close/>
                <a:moveTo>
                  <a:pt x="974" y="399"/>
                </a:moveTo>
                <a:cubicBezTo>
                  <a:pt x="796" y="399"/>
                  <a:pt x="796" y="399"/>
                  <a:pt x="796" y="399"/>
                </a:cubicBezTo>
                <a:cubicBezTo>
                  <a:pt x="796" y="354"/>
                  <a:pt x="796" y="354"/>
                  <a:pt x="796" y="354"/>
                </a:cubicBezTo>
                <a:cubicBezTo>
                  <a:pt x="974" y="354"/>
                  <a:pt x="974" y="354"/>
                  <a:pt x="974" y="354"/>
                </a:cubicBezTo>
                <a:lnTo>
                  <a:pt x="974" y="399"/>
                </a:lnTo>
                <a:close/>
                <a:moveTo>
                  <a:pt x="974" y="333"/>
                </a:moveTo>
                <a:cubicBezTo>
                  <a:pt x="796" y="333"/>
                  <a:pt x="796" y="333"/>
                  <a:pt x="796" y="333"/>
                </a:cubicBezTo>
                <a:cubicBezTo>
                  <a:pt x="796" y="288"/>
                  <a:pt x="796" y="288"/>
                  <a:pt x="796" y="288"/>
                </a:cubicBezTo>
                <a:cubicBezTo>
                  <a:pt x="974" y="288"/>
                  <a:pt x="974" y="288"/>
                  <a:pt x="974" y="288"/>
                </a:cubicBezTo>
                <a:lnTo>
                  <a:pt x="974" y="333"/>
                </a:lnTo>
                <a:close/>
                <a:moveTo>
                  <a:pt x="974" y="267"/>
                </a:moveTo>
                <a:cubicBezTo>
                  <a:pt x="796" y="267"/>
                  <a:pt x="796" y="267"/>
                  <a:pt x="796" y="267"/>
                </a:cubicBezTo>
                <a:cubicBezTo>
                  <a:pt x="796" y="222"/>
                  <a:pt x="796" y="222"/>
                  <a:pt x="796" y="222"/>
                </a:cubicBezTo>
                <a:cubicBezTo>
                  <a:pt x="974" y="222"/>
                  <a:pt x="974" y="222"/>
                  <a:pt x="974" y="222"/>
                </a:cubicBezTo>
                <a:lnTo>
                  <a:pt x="974" y="2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54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477" y="1080848"/>
            <a:ext cx="540000" cy="5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3341693" y="2121056"/>
            <a:ext cx="234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Foster digital transformation at </a:t>
            </a:r>
            <a:r>
              <a:rPr lang="en-US" sz="1200" dirty="0">
                <a:solidFill>
                  <a:schemeClr val="bg1"/>
                </a:solidFill>
              </a:rPr>
              <a:t>scale throughout value chains and ecosystems 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6329024" y="2121056"/>
            <a:ext cx="2340000" cy="64633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Increase industrial performance and manage transition to </a:t>
            </a:r>
          </a:p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Industry 4.0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57477" y="2121056"/>
            <a:ext cx="234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Accelerate the design and development of tomorrow’s products &amp; services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6833232" y="3980859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accent4"/>
                </a:solidFill>
              </a:rPr>
              <a:t>Software &amp; Internet</a:t>
            </a:r>
            <a:endParaRPr lang="en-US" sz="900" dirty="0">
              <a:solidFill>
                <a:schemeClr val="accent4"/>
              </a:solidFill>
            </a:endParaRPr>
          </a:p>
        </p:txBody>
      </p:sp>
      <p:pic>
        <p:nvPicPr>
          <p:cNvPr id="177" name="Picture 17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777" y="3197159"/>
            <a:ext cx="752903" cy="75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aphique 18">
            <a:extLst>
              <a:ext uri="{FF2B5EF4-FFF2-40B4-BE49-F238E27FC236}">
                <a16:creationId xmlns:a16="http://schemas.microsoft.com/office/drawing/2014/main" id="{9600CC36-22BB-4B38-988E-E8692655FC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8277255"/>
              </p:ext>
            </p:extLst>
          </p:nvPr>
        </p:nvGraphicFramePr>
        <p:xfrm>
          <a:off x="5262734" y="1839108"/>
          <a:ext cx="2998049" cy="1998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0" name="Légende : flèche courbée sans bordure 19">
            <a:extLst>
              <a:ext uri="{FF2B5EF4-FFF2-40B4-BE49-F238E27FC236}">
                <a16:creationId xmlns:a16="http://schemas.microsoft.com/office/drawing/2014/main" id="{3250B01E-0E08-40E0-B0AC-D03BF85F3EC6}"/>
              </a:ext>
            </a:extLst>
          </p:cNvPr>
          <p:cNvSpPr/>
          <p:nvPr/>
        </p:nvSpPr>
        <p:spPr>
          <a:xfrm>
            <a:off x="7864205" y="1696707"/>
            <a:ext cx="1181697" cy="429981"/>
          </a:xfrm>
          <a:prstGeom prst="callout2">
            <a:avLst>
              <a:gd name="adj1" fmla="val 49077"/>
              <a:gd name="adj2" fmla="val -9090"/>
              <a:gd name="adj3" fmla="val 49082"/>
              <a:gd name="adj4" fmla="val -26130"/>
              <a:gd name="adj5" fmla="val 110736"/>
              <a:gd name="adj6" fmla="val -46028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108000" rtlCol="0" anchor="t"/>
          <a:lstStyle/>
          <a:p>
            <a:pPr lvl="0" defTabSz="34288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0" dirty="0" smtClean="0">
                <a:solidFill>
                  <a:srgbClr val="464B69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17% </a:t>
            </a:r>
            <a:endParaRPr lang="en-US" b="1" kern="0" dirty="0">
              <a:solidFill>
                <a:srgbClr val="464B69"/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lvl="0" defTabSz="34288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 smtClean="0">
                <a:solidFill>
                  <a:srgbClr val="464B6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Automotive</a:t>
            </a:r>
            <a:endParaRPr lang="en-US" sz="1000" kern="0" dirty="0">
              <a:solidFill>
                <a:srgbClr val="464B69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1" name="Légende : flèche courbée sans bordure 20">
            <a:extLst>
              <a:ext uri="{FF2B5EF4-FFF2-40B4-BE49-F238E27FC236}">
                <a16:creationId xmlns:a16="http://schemas.microsoft.com/office/drawing/2014/main" id="{437EC3E4-1092-4888-9119-9A00BDD4BAC9}"/>
              </a:ext>
            </a:extLst>
          </p:cNvPr>
          <p:cNvSpPr/>
          <p:nvPr/>
        </p:nvSpPr>
        <p:spPr>
          <a:xfrm>
            <a:off x="7328640" y="3683609"/>
            <a:ext cx="1173196" cy="663048"/>
          </a:xfrm>
          <a:prstGeom prst="callout2">
            <a:avLst>
              <a:gd name="adj1" fmla="val 49077"/>
              <a:gd name="adj2" fmla="val -9090"/>
              <a:gd name="adj3" fmla="val 49082"/>
              <a:gd name="adj4" fmla="val -18553"/>
              <a:gd name="adj5" fmla="val -3344"/>
              <a:gd name="adj6" fmla="val -32498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108000" rtlCol="0" anchor="t"/>
          <a:lstStyle/>
          <a:p>
            <a:pPr lvl="0" defTabSz="34288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0" dirty="0" smtClean="0">
                <a:solidFill>
                  <a:srgbClr val="464B69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18% </a:t>
            </a:r>
          </a:p>
          <a:p>
            <a:pPr lvl="0" defTabSz="34288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 smtClean="0">
                <a:solidFill>
                  <a:srgbClr val="464B6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Energy, Industrials &amp; Life Sciences</a:t>
            </a:r>
            <a:endParaRPr lang="en-US" sz="1000" kern="0" dirty="0">
              <a:solidFill>
                <a:srgbClr val="464B69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3" name="Légende : encadrée sans bordure 92">
            <a:extLst>
              <a:ext uri="{FF2B5EF4-FFF2-40B4-BE49-F238E27FC236}">
                <a16:creationId xmlns:a16="http://schemas.microsoft.com/office/drawing/2014/main" id="{B952A728-B390-434E-88FF-CF19A0D9A7E1}"/>
              </a:ext>
            </a:extLst>
          </p:cNvPr>
          <p:cNvSpPr/>
          <p:nvPr/>
        </p:nvSpPr>
        <p:spPr>
          <a:xfrm>
            <a:off x="7915238" y="2771137"/>
            <a:ext cx="1130664" cy="633799"/>
          </a:xfrm>
          <a:prstGeom prst="callout1">
            <a:avLst>
              <a:gd name="adj1" fmla="val 49513"/>
              <a:gd name="adj2" fmla="val -6873"/>
              <a:gd name="adj3" fmla="val 45011"/>
              <a:gd name="adj4" fmla="val -2733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108000" rtlCol="0" anchor="t"/>
          <a:lstStyle/>
          <a:p>
            <a:pPr lvl="0" defTabSz="34288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0" dirty="0" smtClean="0">
                <a:solidFill>
                  <a:srgbClr val="464B69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19% </a:t>
            </a:r>
          </a:p>
          <a:p>
            <a:pPr defTabSz="34288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 smtClean="0">
                <a:solidFill>
                  <a:srgbClr val="464B6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Aerospace, Defence &amp; Rail</a:t>
            </a:r>
            <a:endParaRPr lang="en-US" sz="1000" kern="0" dirty="0">
              <a:solidFill>
                <a:srgbClr val="464B69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5" name="Légende : flèche courbée sans bordure 94">
            <a:extLst>
              <a:ext uri="{FF2B5EF4-FFF2-40B4-BE49-F238E27FC236}">
                <a16:creationId xmlns:a16="http://schemas.microsoft.com/office/drawing/2014/main" id="{65C4A98C-3C82-4B49-B25A-0AD5A0314828}"/>
              </a:ext>
            </a:extLst>
          </p:cNvPr>
          <p:cNvSpPr/>
          <p:nvPr/>
        </p:nvSpPr>
        <p:spPr>
          <a:xfrm flipH="1">
            <a:off x="4567299" y="3100864"/>
            <a:ext cx="937587" cy="753783"/>
          </a:xfrm>
          <a:prstGeom prst="callout2">
            <a:avLst>
              <a:gd name="adj1" fmla="val 49077"/>
              <a:gd name="adj2" fmla="val -7440"/>
              <a:gd name="adj3" fmla="val 49082"/>
              <a:gd name="adj4" fmla="val -16639"/>
              <a:gd name="adj5" fmla="val 10969"/>
              <a:gd name="adj6" fmla="val -50394"/>
            </a:avLst>
          </a:prstGeom>
          <a:noFill/>
          <a:ln>
            <a:solidFill>
              <a:srgbClr val="5F82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lvl="0" algn="r" defTabSz="34288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0" dirty="0" smtClean="0">
                <a:solidFill>
                  <a:srgbClr val="464B69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21% </a:t>
            </a:r>
          </a:p>
          <a:p>
            <a:pPr lvl="0" algn="r" defTabSz="34288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 smtClean="0">
                <a:solidFill>
                  <a:srgbClr val="464B6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Telecom &amp; </a:t>
            </a:r>
          </a:p>
          <a:p>
            <a:pPr lvl="0" algn="r" defTabSz="34288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 smtClean="0">
                <a:solidFill>
                  <a:srgbClr val="464B6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Media</a:t>
            </a:r>
            <a:endParaRPr lang="en-US" sz="1000" kern="0" dirty="0">
              <a:solidFill>
                <a:srgbClr val="464B69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1" name="Espace réservé du texte 22">
            <a:extLst>
              <a:ext uri="{FF2B5EF4-FFF2-40B4-BE49-F238E27FC236}">
                <a16:creationId xmlns:a16="http://schemas.microsoft.com/office/drawing/2014/main" id="{3A898B81-9462-4B9A-9179-AA5DD492DE3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802166" y="1071670"/>
            <a:ext cx="3938358" cy="167834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/>
              <a:t>2017 REVENUE BREAKDOWN</a:t>
            </a:r>
            <a:endParaRPr lang="en-US" sz="1200" dirty="0"/>
          </a:p>
        </p:txBody>
      </p:sp>
      <p:sp>
        <p:nvSpPr>
          <p:cNvPr id="15" name="TextBox 33">
            <a:extLst>
              <a:ext uri="{FF2B5EF4-FFF2-40B4-BE49-F238E27FC236}">
                <a16:creationId xmlns:a16="http://schemas.microsoft.com/office/drawing/2014/main" id="{93F3822D-6A92-426A-A606-BDDD4867072B}"/>
              </a:ext>
            </a:extLst>
          </p:cNvPr>
          <p:cNvSpPr txBox="1"/>
          <p:nvPr/>
        </p:nvSpPr>
        <p:spPr>
          <a:xfrm>
            <a:off x="6285928" y="2677462"/>
            <a:ext cx="969416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 smtClean="0">
                <a:solidFill>
                  <a:srgbClr val="464B69"/>
                </a:solidFill>
                <a:ea typeface="MS PGothic" panose="020B0600070205080204" pitchFamily="34" charset="-128"/>
              </a:rPr>
              <a:t>€2.9B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dirty="0" smtClean="0">
                <a:solidFill>
                  <a:srgbClr val="464B69"/>
                </a:solidFill>
                <a:ea typeface="MS PGothic" panose="020B0600070205080204" pitchFamily="34" charset="-128"/>
              </a:rPr>
              <a:t>(proforma)</a:t>
            </a:r>
            <a:endParaRPr lang="en-US" sz="1050" dirty="0">
              <a:solidFill>
                <a:srgbClr val="464B69"/>
              </a:solidFill>
              <a:ea typeface="MS PGothic" panose="020B0600070205080204" pitchFamily="34" charset="-128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189180" y="1535403"/>
            <a:ext cx="515008" cy="5360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800" dirty="0">
              <a:solidFill>
                <a:srgbClr val="5F509B"/>
              </a:solidFill>
            </a:endParaRPr>
          </a:p>
        </p:txBody>
      </p:sp>
      <p:sp>
        <p:nvSpPr>
          <p:cNvPr id="27" name="Légende : flèche courbée sans bordure 93">
            <a:extLst>
              <a:ext uri="{FF2B5EF4-FFF2-40B4-BE49-F238E27FC236}">
                <a16:creationId xmlns:a16="http://schemas.microsoft.com/office/drawing/2014/main" id="{9C04DE44-8465-40E0-AE68-4695B92177C8}"/>
              </a:ext>
            </a:extLst>
          </p:cNvPr>
          <p:cNvSpPr/>
          <p:nvPr/>
        </p:nvSpPr>
        <p:spPr>
          <a:xfrm flipH="1">
            <a:off x="5200574" y="1405131"/>
            <a:ext cx="1085354" cy="661273"/>
          </a:xfrm>
          <a:prstGeom prst="callout2">
            <a:avLst>
              <a:gd name="adj1" fmla="val 49077"/>
              <a:gd name="adj2" fmla="val -5806"/>
              <a:gd name="adj3" fmla="val 49082"/>
              <a:gd name="adj4" fmla="val -14631"/>
              <a:gd name="adj5" fmla="val 90333"/>
              <a:gd name="adj6" fmla="val -26435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lvl="0" algn="r" defTabSz="34288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0" dirty="0" smtClean="0">
                <a:solidFill>
                  <a:srgbClr val="464B69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10%</a:t>
            </a:r>
            <a:endParaRPr lang="en-US" b="1" kern="0" dirty="0">
              <a:solidFill>
                <a:srgbClr val="464B69"/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lvl="0" algn="r" defTabSz="34288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 smtClean="0">
                <a:solidFill>
                  <a:srgbClr val="464B6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Finance &amp; </a:t>
            </a:r>
          </a:p>
          <a:p>
            <a:pPr lvl="0" algn="r" defTabSz="34288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 smtClean="0">
                <a:solidFill>
                  <a:srgbClr val="464B6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Pubic Sector</a:t>
            </a:r>
            <a:endParaRPr lang="en-US" sz="1000" kern="0" dirty="0">
              <a:solidFill>
                <a:srgbClr val="464B69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8" name="Légende : encadrée sans bordure 92">
            <a:extLst>
              <a:ext uri="{FF2B5EF4-FFF2-40B4-BE49-F238E27FC236}">
                <a16:creationId xmlns:a16="http://schemas.microsoft.com/office/drawing/2014/main" id="{B952A728-B390-434E-88FF-CF19A0D9A7E1}"/>
              </a:ext>
            </a:extLst>
          </p:cNvPr>
          <p:cNvSpPr/>
          <p:nvPr/>
        </p:nvSpPr>
        <p:spPr>
          <a:xfrm flipH="1">
            <a:off x="4326110" y="1967193"/>
            <a:ext cx="1249836" cy="633799"/>
          </a:xfrm>
          <a:prstGeom prst="callout1">
            <a:avLst>
              <a:gd name="adj1" fmla="val 49513"/>
              <a:gd name="adj2" fmla="val -6873"/>
              <a:gd name="adj3" fmla="val 63464"/>
              <a:gd name="adj4" fmla="val -37454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108000" rtlCol="0" anchor="t"/>
          <a:lstStyle/>
          <a:p>
            <a:pPr lvl="0" algn="r" defTabSz="34288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0" dirty="0" smtClean="0">
                <a:solidFill>
                  <a:srgbClr val="464B69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15% </a:t>
            </a:r>
          </a:p>
          <a:p>
            <a:pPr algn="r" defTabSz="34288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 smtClean="0">
                <a:solidFill>
                  <a:srgbClr val="464B6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Hi-tech &amp; </a:t>
            </a:r>
          </a:p>
          <a:p>
            <a:pPr algn="r" defTabSz="34288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 smtClean="0">
                <a:solidFill>
                  <a:srgbClr val="464B6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Software</a:t>
            </a:r>
            <a:endParaRPr lang="en-US" sz="1000" kern="0" dirty="0">
              <a:solidFill>
                <a:srgbClr val="464B69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9" name="Titre 1"/>
          <p:cNvSpPr txBox="1">
            <a:spLocks/>
          </p:cNvSpPr>
          <p:nvPr/>
        </p:nvSpPr>
        <p:spPr bwMode="gray">
          <a:xfrm>
            <a:off x="358776" y="438663"/>
            <a:ext cx="8426450" cy="3268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Our industries</a:t>
            </a:r>
            <a:endParaRPr lang="en-US" dirty="0"/>
          </a:p>
        </p:txBody>
      </p:sp>
      <p:sp>
        <p:nvSpPr>
          <p:cNvPr id="16" name="ZoneTexte 36"/>
          <p:cNvSpPr txBox="1"/>
          <p:nvPr/>
        </p:nvSpPr>
        <p:spPr>
          <a:xfrm>
            <a:off x="801756" y="2790370"/>
            <a:ext cx="108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accent4"/>
                </a:solidFill>
              </a:rPr>
              <a:t>Aeronautics</a:t>
            </a:r>
            <a:endParaRPr lang="en-US" sz="900" dirty="0">
              <a:solidFill>
                <a:schemeClr val="accent4"/>
              </a:solidFill>
            </a:endParaRPr>
          </a:p>
        </p:txBody>
      </p:sp>
      <p:sp>
        <p:nvSpPr>
          <p:cNvPr id="17" name="ZoneTexte 37"/>
          <p:cNvSpPr txBox="1"/>
          <p:nvPr/>
        </p:nvSpPr>
        <p:spPr>
          <a:xfrm>
            <a:off x="1829268" y="2762884"/>
            <a:ext cx="827963" cy="507831"/>
          </a:xfrm>
          <a:prstGeom prst="rect">
            <a:avLst/>
          </a:prstGeom>
          <a:noFill/>
        </p:spPr>
        <p:txBody>
          <a:bodyPr wrap="square" lIns="72000" rIns="72000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accent4"/>
                </a:solidFill>
              </a:rPr>
              <a:t>Space, Defense</a:t>
            </a:r>
          </a:p>
          <a:p>
            <a:pPr algn="ctr"/>
            <a:r>
              <a:rPr lang="en-US" sz="900" dirty="0" smtClean="0">
                <a:solidFill>
                  <a:schemeClr val="accent4"/>
                </a:solidFill>
              </a:rPr>
              <a:t>&amp; Naval</a:t>
            </a:r>
            <a:endParaRPr lang="en-US" sz="900" dirty="0">
              <a:solidFill>
                <a:schemeClr val="accent4"/>
              </a:solidFill>
            </a:endParaRPr>
          </a:p>
        </p:txBody>
      </p:sp>
      <p:sp>
        <p:nvSpPr>
          <p:cNvPr id="18" name="ZoneTexte 38"/>
          <p:cNvSpPr txBox="1"/>
          <p:nvPr/>
        </p:nvSpPr>
        <p:spPr>
          <a:xfrm>
            <a:off x="2658278" y="2767114"/>
            <a:ext cx="1035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accent4"/>
                </a:solidFill>
              </a:rPr>
              <a:t>Railway, Infra &amp; Transportation</a:t>
            </a:r>
            <a:endParaRPr lang="en-US" sz="900" dirty="0">
              <a:solidFill>
                <a:schemeClr val="accent4"/>
              </a:solidFill>
            </a:endParaRPr>
          </a:p>
        </p:txBody>
      </p:sp>
      <p:sp>
        <p:nvSpPr>
          <p:cNvPr id="22" name="ZoneTexte 39"/>
          <p:cNvSpPr txBox="1"/>
          <p:nvPr/>
        </p:nvSpPr>
        <p:spPr>
          <a:xfrm>
            <a:off x="3627046" y="2760489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accent4"/>
                </a:solidFill>
              </a:rPr>
              <a:t>Energy &amp; Industrials</a:t>
            </a:r>
            <a:endParaRPr lang="en-US" sz="900" dirty="0">
              <a:solidFill>
                <a:schemeClr val="accent4"/>
              </a:solidFill>
            </a:endParaRPr>
          </a:p>
        </p:txBody>
      </p:sp>
      <p:sp>
        <p:nvSpPr>
          <p:cNvPr id="23" name="ZoneTexte 40"/>
          <p:cNvSpPr txBox="1"/>
          <p:nvPr/>
        </p:nvSpPr>
        <p:spPr>
          <a:xfrm>
            <a:off x="1678087" y="4098958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accent4"/>
                </a:solidFill>
              </a:rPr>
              <a:t>Semiconductors</a:t>
            </a:r>
          </a:p>
          <a:p>
            <a:pPr algn="ctr"/>
            <a:r>
              <a:rPr lang="en-US" sz="900" dirty="0" smtClean="0">
                <a:solidFill>
                  <a:schemeClr val="accent4"/>
                </a:solidFill>
              </a:rPr>
              <a:t>&amp; Electronics</a:t>
            </a:r>
            <a:endParaRPr lang="en-US" sz="900" dirty="0">
              <a:solidFill>
                <a:schemeClr val="accent4"/>
              </a:solidFill>
            </a:endParaRPr>
          </a:p>
        </p:txBody>
      </p:sp>
      <p:sp>
        <p:nvSpPr>
          <p:cNvPr id="24" name="ZoneTexte 41"/>
          <p:cNvSpPr txBox="1"/>
          <p:nvPr/>
        </p:nvSpPr>
        <p:spPr>
          <a:xfrm>
            <a:off x="127063" y="4026072"/>
            <a:ext cx="75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accent4"/>
                </a:solidFill>
              </a:rPr>
              <a:t>Life Sciences</a:t>
            </a:r>
            <a:endParaRPr lang="en-US" sz="900" dirty="0">
              <a:solidFill>
                <a:schemeClr val="accent4"/>
              </a:solidFill>
            </a:endParaRPr>
          </a:p>
        </p:txBody>
      </p:sp>
      <p:sp>
        <p:nvSpPr>
          <p:cNvPr id="25" name="ZoneTexte 42"/>
          <p:cNvSpPr txBox="1"/>
          <p:nvPr/>
        </p:nvSpPr>
        <p:spPr>
          <a:xfrm>
            <a:off x="716850" y="4098958"/>
            <a:ext cx="108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accent4"/>
                </a:solidFill>
              </a:rPr>
              <a:t>Communications</a:t>
            </a:r>
            <a:endParaRPr lang="en-US" sz="900" dirty="0">
              <a:solidFill>
                <a:schemeClr val="accent4"/>
              </a:solidFill>
            </a:endParaRPr>
          </a:p>
        </p:txBody>
      </p:sp>
      <p:sp>
        <p:nvSpPr>
          <p:cNvPr id="26" name="ZoneTexte 43"/>
          <p:cNvSpPr txBox="1"/>
          <p:nvPr/>
        </p:nvSpPr>
        <p:spPr>
          <a:xfrm>
            <a:off x="3643784" y="4098958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accent4"/>
                </a:solidFill>
              </a:rPr>
              <a:t>Finance &amp;</a:t>
            </a:r>
          </a:p>
          <a:p>
            <a:pPr algn="ctr"/>
            <a:r>
              <a:rPr lang="en-US" sz="900" dirty="0" smtClean="0">
                <a:solidFill>
                  <a:schemeClr val="accent4"/>
                </a:solidFill>
              </a:rPr>
              <a:t>Public Sector</a:t>
            </a:r>
            <a:endParaRPr lang="en-US" sz="900" dirty="0">
              <a:solidFill>
                <a:schemeClr val="accent4"/>
              </a:solidFill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44" y="2263963"/>
            <a:ext cx="501144" cy="3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711" y="2238821"/>
            <a:ext cx="432000" cy="375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784" y="3535744"/>
            <a:ext cx="396000" cy="37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901" y="3509871"/>
            <a:ext cx="430457" cy="430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66" y="3498717"/>
            <a:ext cx="416135" cy="3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476" y="2197133"/>
            <a:ext cx="313068" cy="4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606" y="2199948"/>
            <a:ext cx="288000" cy="378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942" y="3503203"/>
            <a:ext cx="288000" cy="443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478" y="2218511"/>
            <a:ext cx="396000" cy="3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ZoneTexte 34"/>
          <p:cNvSpPr txBox="1"/>
          <p:nvPr/>
        </p:nvSpPr>
        <p:spPr>
          <a:xfrm>
            <a:off x="2686052" y="4098958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accent4"/>
                </a:solidFill>
              </a:rPr>
              <a:t>Software &amp; Internet</a:t>
            </a:r>
            <a:endParaRPr lang="en-US" sz="900" dirty="0">
              <a:solidFill>
                <a:schemeClr val="accent4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008" y="953311"/>
            <a:ext cx="236706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5F509B"/>
                </a:solidFill>
              </a:rPr>
              <a:t>10 Industries</a:t>
            </a:r>
          </a:p>
          <a:p>
            <a:r>
              <a:rPr lang="en-US" sz="1400" dirty="0" smtClean="0">
                <a:solidFill>
                  <a:srgbClr val="5F509B"/>
                </a:solidFill>
              </a:rPr>
              <a:t>Delivering high value innovations across</a:t>
            </a:r>
          </a:p>
        </p:txBody>
      </p:sp>
      <p:sp>
        <p:nvSpPr>
          <p:cNvPr id="168" name="ZoneTexte 35"/>
          <p:cNvSpPr txBox="1"/>
          <p:nvPr/>
        </p:nvSpPr>
        <p:spPr>
          <a:xfrm>
            <a:off x="0" y="2782525"/>
            <a:ext cx="108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accent4"/>
                </a:solidFill>
              </a:rPr>
              <a:t>Automotive</a:t>
            </a:r>
            <a:endParaRPr lang="en-US" sz="900" dirty="0">
              <a:solidFill>
                <a:schemeClr val="accent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315" y="3320374"/>
            <a:ext cx="752903" cy="75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0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noProof="0" smtClean="0"/>
              <a:t>Date</a:t>
            </a:r>
            <a:endParaRPr lang="en-US" noProof="0" dirty="0"/>
          </a:p>
        </p:txBody>
      </p:sp>
      <p:sp>
        <p:nvSpPr>
          <p:cNvPr id="17" name="Rounded Rectangle 55"/>
          <p:cNvSpPr/>
          <p:nvPr>
            <p:custDataLst>
              <p:tags r:id="rId1"/>
            </p:custDataLst>
          </p:nvPr>
        </p:nvSpPr>
        <p:spPr bwMode="auto">
          <a:xfrm>
            <a:off x="4675268" y="933686"/>
            <a:ext cx="4000899" cy="32435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buFont typeface="Arial" pitchFamily="34" charset="0"/>
              <a:buNone/>
            </a:pPr>
            <a:r>
              <a:rPr lang="en-US" sz="1050" b="1" dirty="0" smtClean="0">
                <a:solidFill>
                  <a:schemeClr val="bg1"/>
                </a:solidFill>
              </a:rPr>
              <a:t>…and across </a:t>
            </a:r>
            <a:r>
              <a:rPr lang="en-US" sz="1050" b="1" dirty="0">
                <a:solidFill>
                  <a:schemeClr val="bg1"/>
                </a:solidFill>
              </a:rPr>
              <a:t>all verticals</a:t>
            </a:r>
            <a:endParaRPr lang="en-GB" sz="1050" b="1" dirty="0">
              <a:solidFill>
                <a:schemeClr val="bg1"/>
              </a:solidFill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4710385" y="1422433"/>
            <a:ext cx="1178092" cy="3090328"/>
            <a:chOff x="4635954" y="1412908"/>
            <a:chExt cx="936171" cy="3250994"/>
          </a:xfrm>
        </p:grpSpPr>
        <p:sp>
          <p:nvSpPr>
            <p:cNvPr id="6" name="Rectangle 5"/>
            <p:cNvSpPr/>
            <p:nvPr/>
          </p:nvSpPr>
          <p:spPr>
            <a:xfrm>
              <a:off x="4635954" y="1412908"/>
              <a:ext cx="936171" cy="508186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000" dirty="0" smtClean="0">
                  <a:solidFill>
                    <a:schemeClr val="bg1"/>
                  </a:solidFill>
                </a:rPr>
                <a:t>Automotive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635954" y="1961470"/>
              <a:ext cx="936171" cy="508186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000" dirty="0">
                  <a:solidFill>
                    <a:schemeClr val="bg1"/>
                  </a:solidFill>
                </a:rPr>
                <a:t>Aerospace, </a:t>
              </a:r>
              <a:r>
                <a:rPr lang="fr-FR" sz="1000" dirty="0" err="1">
                  <a:solidFill>
                    <a:schemeClr val="bg1"/>
                  </a:solidFill>
                </a:rPr>
                <a:t>Defence</a:t>
              </a:r>
              <a:r>
                <a:rPr lang="fr-FR" sz="1000" dirty="0">
                  <a:solidFill>
                    <a:schemeClr val="bg1"/>
                  </a:solidFill>
                </a:rPr>
                <a:t> &amp; Rail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4635954" y="2510032"/>
              <a:ext cx="936171" cy="508186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000" dirty="0" err="1">
                  <a:solidFill>
                    <a:schemeClr val="bg1"/>
                  </a:solidFill>
                </a:rPr>
                <a:t>Energy</a:t>
              </a:r>
              <a:r>
                <a:rPr lang="fr-FR" sz="1000" dirty="0">
                  <a:solidFill>
                    <a:schemeClr val="bg1"/>
                  </a:solidFill>
                </a:rPr>
                <a:t>, </a:t>
              </a:r>
              <a:r>
                <a:rPr lang="fr-FR" sz="1000" dirty="0" err="1">
                  <a:solidFill>
                    <a:schemeClr val="bg1"/>
                  </a:solidFill>
                </a:rPr>
                <a:t>Industrials</a:t>
              </a:r>
              <a:r>
                <a:rPr lang="fr-FR" sz="1000" dirty="0">
                  <a:solidFill>
                    <a:schemeClr val="bg1"/>
                  </a:solidFill>
                </a:rPr>
                <a:t> &amp; Life Sciences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4635954" y="3058594"/>
              <a:ext cx="936171" cy="508186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000" dirty="0" smtClean="0">
                  <a:solidFill>
                    <a:schemeClr val="bg1"/>
                  </a:solidFill>
                </a:rPr>
                <a:t>Communications</a:t>
              </a:r>
              <a:endParaRPr lang="fr-FR" sz="1000" dirty="0">
                <a:solidFill>
                  <a:schemeClr val="bg1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635954" y="3607156"/>
              <a:ext cx="936171" cy="508186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000" dirty="0" smtClean="0">
                  <a:solidFill>
                    <a:schemeClr val="bg1"/>
                  </a:solidFill>
                </a:rPr>
                <a:t>Hi-</a:t>
              </a:r>
              <a:r>
                <a:rPr lang="fr-FR" sz="1000" dirty="0" err="1" smtClean="0">
                  <a:solidFill>
                    <a:schemeClr val="bg1"/>
                  </a:solidFill>
                </a:rPr>
                <a:t>tech</a:t>
              </a:r>
              <a:r>
                <a:rPr lang="fr-FR" sz="1000" dirty="0" smtClean="0">
                  <a:solidFill>
                    <a:schemeClr val="bg1"/>
                  </a:solidFill>
                </a:rPr>
                <a:t> &amp; </a:t>
              </a:r>
            </a:p>
            <a:p>
              <a:r>
                <a:rPr lang="fr-FR" sz="1000" dirty="0" smtClean="0">
                  <a:solidFill>
                    <a:schemeClr val="bg1"/>
                  </a:solidFill>
                </a:rPr>
                <a:t>Software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635954" y="4155716"/>
              <a:ext cx="936171" cy="508186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000" dirty="0" smtClean="0">
                  <a:solidFill>
                    <a:schemeClr val="bg1"/>
                  </a:solidFill>
                </a:rPr>
                <a:t>Finance &amp; </a:t>
              </a:r>
            </a:p>
            <a:p>
              <a:r>
                <a:rPr lang="fr-FR" sz="1000" dirty="0" smtClean="0">
                  <a:solidFill>
                    <a:schemeClr val="bg1"/>
                  </a:solidFill>
                </a:rPr>
                <a:t>Public </a:t>
              </a:r>
              <a:r>
                <a:rPr lang="fr-FR" sz="1000" dirty="0" err="1" smtClean="0">
                  <a:solidFill>
                    <a:schemeClr val="bg1"/>
                  </a:solidFill>
                </a:rPr>
                <a:t>Sector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86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51" y="3684867"/>
            <a:ext cx="873511" cy="203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7" name="Image 8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176" y="1983711"/>
            <a:ext cx="986820" cy="365519"/>
          </a:xfrm>
          <a:prstGeom prst="rect">
            <a:avLst/>
          </a:prstGeom>
        </p:spPr>
      </p:pic>
      <p:pic>
        <p:nvPicPr>
          <p:cNvPr id="88" name="Image 8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143" y="1532332"/>
            <a:ext cx="454886" cy="256173"/>
          </a:xfrm>
          <a:prstGeom prst="rect">
            <a:avLst/>
          </a:prstGeom>
        </p:spPr>
      </p:pic>
      <p:pic>
        <p:nvPicPr>
          <p:cNvPr id="89" name="Image 8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165" y="1517767"/>
            <a:ext cx="747748" cy="285302"/>
          </a:xfrm>
          <a:prstGeom prst="rect">
            <a:avLst/>
          </a:prstGeom>
        </p:spPr>
      </p:pic>
      <p:pic>
        <p:nvPicPr>
          <p:cNvPr id="90" name="Image 8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864" y="1494668"/>
            <a:ext cx="559485" cy="331501"/>
          </a:xfrm>
          <a:prstGeom prst="rect">
            <a:avLst/>
          </a:prstGeom>
        </p:spPr>
      </p:pic>
      <p:pic>
        <p:nvPicPr>
          <p:cNvPr id="92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493" y="1983968"/>
            <a:ext cx="357092" cy="404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3" name="Image 9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7733" y="3054942"/>
            <a:ext cx="509707" cy="368264"/>
          </a:xfrm>
          <a:prstGeom prst="rect">
            <a:avLst/>
          </a:prstGeom>
        </p:spPr>
      </p:pic>
      <p:pic>
        <p:nvPicPr>
          <p:cNvPr id="95" name="Image 9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823" y="2044772"/>
            <a:ext cx="957566" cy="221676"/>
          </a:xfrm>
          <a:prstGeom prst="rect">
            <a:avLst/>
          </a:prstGeom>
        </p:spPr>
      </p:pic>
      <p:pic>
        <p:nvPicPr>
          <p:cNvPr id="96" name="Image 95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481" t="-1784" r="17453" b="1006"/>
          <a:stretch/>
        </p:blipFill>
        <p:spPr>
          <a:xfrm>
            <a:off x="5969040" y="2522669"/>
            <a:ext cx="707092" cy="272913"/>
          </a:xfrm>
          <a:prstGeom prst="rect">
            <a:avLst/>
          </a:prstGeom>
        </p:spPr>
      </p:pic>
      <p:pic>
        <p:nvPicPr>
          <p:cNvPr id="97" name="Image 9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538" y="2514492"/>
            <a:ext cx="460136" cy="366392"/>
          </a:xfrm>
          <a:prstGeom prst="rect">
            <a:avLst/>
          </a:prstGeom>
        </p:spPr>
      </p:pic>
      <p:pic>
        <p:nvPicPr>
          <p:cNvPr id="98" name="Image 9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877" y="4144741"/>
            <a:ext cx="322324" cy="301911"/>
          </a:xfrm>
          <a:prstGeom prst="rect">
            <a:avLst/>
          </a:prstGeom>
        </p:spPr>
      </p:pic>
      <p:pic>
        <p:nvPicPr>
          <p:cNvPr id="99" name="Image 98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91005" y="4191797"/>
            <a:ext cx="863162" cy="207799"/>
          </a:xfrm>
          <a:prstGeom prst="rect">
            <a:avLst/>
          </a:prstGeom>
        </p:spPr>
      </p:pic>
      <p:pic>
        <p:nvPicPr>
          <p:cNvPr id="100" name="Picture 2" descr="https://www.cisco.com/web/fw/i/logo-open-graph.gif"/>
          <p:cNvPicPr>
            <a:picLocks noChangeAspect="1" noChangeArrowheads="1"/>
          </p:cNvPicPr>
          <p:nvPr/>
        </p:nvPicPr>
        <p:blipFill rotWithShape="1"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83" b="18000"/>
          <a:stretch/>
        </p:blipFill>
        <p:spPr bwMode="auto">
          <a:xfrm>
            <a:off x="7807158" y="3067901"/>
            <a:ext cx="552897" cy="34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6" descr="https://www.underconsideration.com/brandnew/archives/att_2016_logo_with_type.png"/>
          <p:cNvPicPr>
            <a:picLocks noChangeAspect="1" noChangeArrowheads="1"/>
          </p:cNvPicPr>
          <p:nvPr/>
        </p:nvPicPr>
        <p:blipFill rotWithShape="1"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9" t="12270" r="5835" b="12836"/>
          <a:stretch/>
        </p:blipFill>
        <p:spPr bwMode="auto">
          <a:xfrm>
            <a:off x="6808313" y="3078222"/>
            <a:ext cx="747453" cy="32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72" descr="https://fontmeme.com/images/IBM-Logo.jpg"/>
          <p:cNvPicPr>
            <a:picLocks noChangeAspect="1" noChangeArrowheads="1"/>
          </p:cNvPicPr>
          <p:nvPr/>
        </p:nvPicPr>
        <p:blipFill rotWithShape="1"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50298" y="3663697"/>
            <a:ext cx="463482" cy="19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6" descr="Image result for logo microsoft">
            <a:hlinkClick r:id="rId19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062" y="3560605"/>
            <a:ext cx="525048" cy="40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Image 105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948" y="4217343"/>
            <a:ext cx="735317" cy="156707"/>
          </a:xfrm>
          <a:prstGeom prst="rect">
            <a:avLst/>
          </a:prstGeom>
        </p:spPr>
      </p:pic>
      <p:pic>
        <p:nvPicPr>
          <p:cNvPr id="107" name="Image 106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592" y="2437442"/>
            <a:ext cx="760895" cy="570671"/>
          </a:xfrm>
          <a:prstGeom prst="rect">
            <a:avLst/>
          </a:prstGeom>
        </p:spPr>
      </p:pic>
      <p:sp>
        <p:nvSpPr>
          <p:cNvPr id="91" name="Rectangle : coins arrondis 64">
            <a:extLst>
              <a:ext uri="{FF2B5EF4-FFF2-40B4-BE49-F238E27FC236}">
                <a16:creationId xmlns:a16="http://schemas.microsoft.com/office/drawing/2014/main" id="{29C30ACB-1EA4-4EC5-9EE5-C8C939FC841E}"/>
              </a:ext>
            </a:extLst>
          </p:cNvPr>
          <p:cNvSpPr/>
          <p:nvPr/>
        </p:nvSpPr>
        <p:spPr>
          <a:xfrm>
            <a:off x="311032" y="1337957"/>
            <a:ext cx="4187379" cy="3214013"/>
          </a:xfrm>
          <a:prstGeom prst="roundRect">
            <a:avLst>
              <a:gd name="adj" fmla="val 2664"/>
            </a:avLst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pPr algn="ctr"/>
            <a:endParaRPr lang="en-US" b="1" dirty="0">
              <a:solidFill>
                <a:schemeClr val="tx2"/>
              </a:solidFill>
            </a:endParaRPr>
          </a:p>
        </p:txBody>
      </p:sp>
      <p:graphicFrame>
        <p:nvGraphicFramePr>
          <p:cNvPr id="94" name="Table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655802"/>
              </p:ext>
            </p:extLst>
          </p:nvPr>
        </p:nvGraphicFramePr>
        <p:xfrm>
          <a:off x="355905" y="1504950"/>
          <a:ext cx="2025345" cy="29085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5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1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21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 dirty="0" smtClean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R&amp;D</a:t>
                      </a:r>
                      <a:r>
                        <a:rPr lang="en-US" sz="600" b="1" i="0" u="none" strike="noStrike" baseline="0" dirty="0" smtClean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 SPEND </a:t>
                      </a:r>
                      <a:r>
                        <a:rPr lang="en-US" sz="600" b="1" i="0" u="none" strike="noStrike" dirty="0" smtClean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RANK</a:t>
                      </a:r>
                      <a:r>
                        <a:rPr lang="en-US" sz="600" b="1" i="0" u="none" strike="noStrike" baseline="0" dirty="0" smtClean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 ‘16</a:t>
                      </a:r>
                      <a:endParaRPr lang="en-US" sz="600" b="1" i="0" u="none" strike="noStrike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 smtClean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COMPANY</a:t>
                      </a:r>
                      <a:endParaRPr lang="en-US" sz="800" b="1" i="0" u="none" strike="noStrike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baseline="0" dirty="0" smtClean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CLIENT?</a:t>
                      </a:r>
                      <a:endParaRPr lang="en-US" sz="800" b="1" i="0" u="none" strike="noStrike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641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GB" sz="8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sym typeface="Wingdings"/>
                        </a:rPr>
                        <a:t></a:t>
                      </a:r>
                      <a:endParaRPr lang="en-US" sz="1200" b="1" i="0" u="none" strike="noStrike" dirty="0">
                        <a:solidFill>
                          <a:schemeClr val="accent5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641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GB" sz="8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sym typeface="Wingdings"/>
                        </a:rPr>
                        <a:t></a:t>
                      </a:r>
                      <a:endParaRPr lang="en-US" sz="1200" b="0" i="0" u="none" strike="noStrike" dirty="0">
                        <a:solidFill>
                          <a:schemeClr val="accent5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641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GB" sz="8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sym typeface="Wingdings"/>
                        </a:rPr>
                        <a:t></a:t>
                      </a:r>
                      <a:endParaRPr lang="en-US" sz="1200" b="0" i="0" u="none" strike="noStrike" dirty="0">
                        <a:solidFill>
                          <a:schemeClr val="accent5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641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GB" sz="8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sym typeface="Wingdings"/>
                        </a:rPr>
                        <a:t></a:t>
                      </a:r>
                      <a:endParaRPr lang="en-US" sz="1200" b="0" i="0" u="none" strike="noStrike" dirty="0">
                        <a:solidFill>
                          <a:schemeClr val="accent5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641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GB" sz="8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sym typeface="Wingdings"/>
                        </a:rPr>
                        <a:t></a:t>
                      </a:r>
                      <a:endParaRPr lang="en-US" sz="1200" b="0" i="0" u="none" strike="noStrike" dirty="0">
                        <a:solidFill>
                          <a:schemeClr val="accent5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641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GB" sz="8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sym typeface="Wingdings"/>
                        </a:rPr>
                        <a:t></a:t>
                      </a:r>
                      <a:endParaRPr lang="en-US" sz="1200" b="0" i="0" u="none" strike="noStrike" dirty="0">
                        <a:solidFill>
                          <a:schemeClr val="accent5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641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GB" sz="8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sym typeface="Wingdings"/>
                        </a:rPr>
                        <a:t></a:t>
                      </a:r>
                      <a:endParaRPr lang="en-US" sz="1200" b="0" i="0" u="none" strike="noStrike" dirty="0">
                        <a:solidFill>
                          <a:schemeClr val="accent5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6641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GB" sz="8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sym typeface="Wingdings"/>
                        </a:rPr>
                        <a:t></a:t>
                      </a:r>
                      <a:endParaRPr lang="en-US" sz="1200" b="0" i="0" u="none" strike="noStrike" dirty="0" smtClean="0">
                        <a:solidFill>
                          <a:schemeClr val="accent5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6641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GB" sz="8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sym typeface="Wingdings"/>
                        </a:rPr>
                        <a:t></a:t>
                      </a:r>
                      <a:endParaRPr lang="en-US" sz="1200" b="0" i="0" u="none" strike="noStrike" dirty="0">
                        <a:solidFill>
                          <a:schemeClr val="accent5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6641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GB" sz="8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sym typeface="Wingdings"/>
                        </a:rPr>
                        <a:t></a:t>
                      </a:r>
                      <a:endParaRPr lang="en-US" sz="1200" b="0" i="0" u="none" strike="noStrike" dirty="0">
                        <a:solidFill>
                          <a:schemeClr val="accent5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102" name="Picture 11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01" y="3409906"/>
            <a:ext cx="957770" cy="156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13"/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1105" y="4229822"/>
            <a:ext cx="783362" cy="15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Picture 15" descr="Image result for ROCHE logo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818" y="3644738"/>
            <a:ext cx="407937" cy="22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16"/>
          <p:cNvPicPr>
            <a:picLocks noChangeAspect="1" noChangeArrowheads="1"/>
          </p:cNvPicPr>
          <p:nvPr/>
        </p:nvPicPr>
        <p:blipFill>
          <a:blip r:embed="rId2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606" y="2027099"/>
            <a:ext cx="220898" cy="2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Picture 17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363" y="2894896"/>
            <a:ext cx="666846" cy="16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22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768" y="2880318"/>
            <a:ext cx="860574" cy="13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25" descr="Image result for MERCK US logo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082" y="3099149"/>
            <a:ext cx="685946" cy="22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26"/>
          <p:cNvPicPr>
            <a:picLocks noChangeAspect="1" noChangeArrowheads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81760" y="3395442"/>
            <a:ext cx="434590" cy="165964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92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77" y="2072139"/>
            <a:ext cx="817218" cy="163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2" descr="https://www.cisco.com/web/fw/i/logo-open-graph.gif"/>
          <p:cNvPicPr>
            <a:picLocks noChangeAspect="1" noChangeArrowheads="1"/>
          </p:cNvPicPr>
          <p:nvPr/>
        </p:nvPicPr>
        <p:blipFill rotWithShape="1"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83" b="18000"/>
          <a:stretch/>
        </p:blipFill>
        <p:spPr bwMode="auto">
          <a:xfrm>
            <a:off x="3310231" y="3637274"/>
            <a:ext cx="377648" cy="23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42" descr="http://freevectorlogo.net/wp-content/uploads/2011/04/intel-vector-logo-400x400.png"/>
          <p:cNvPicPr>
            <a:picLocks noChangeAspect="1" noChangeArrowheads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25533" y="2572128"/>
            <a:ext cx="354507" cy="24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Image 117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221348" y="1801022"/>
            <a:ext cx="362877" cy="214923"/>
          </a:xfrm>
          <a:prstGeom prst="rect">
            <a:avLst/>
          </a:prstGeom>
        </p:spPr>
      </p:pic>
      <p:pic>
        <p:nvPicPr>
          <p:cNvPr id="119" name="Image 118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182304" y="2311289"/>
            <a:ext cx="440965" cy="224252"/>
          </a:xfrm>
          <a:prstGeom prst="rect">
            <a:avLst/>
          </a:prstGeom>
        </p:spPr>
      </p:pic>
      <p:pic>
        <p:nvPicPr>
          <p:cNvPr id="120" name="Image 119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011277" y="3111780"/>
            <a:ext cx="783019" cy="236727"/>
          </a:xfrm>
          <a:prstGeom prst="rect">
            <a:avLst/>
          </a:prstGeom>
        </p:spPr>
      </p:pic>
      <p:pic>
        <p:nvPicPr>
          <p:cNvPr id="121" name="Image 120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32770" y="3921992"/>
            <a:ext cx="740032" cy="205219"/>
          </a:xfrm>
          <a:prstGeom prst="rect">
            <a:avLst/>
          </a:prstGeom>
        </p:spPr>
      </p:pic>
      <p:pic>
        <p:nvPicPr>
          <p:cNvPr id="122" name="Image 12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3362621" y="1770907"/>
            <a:ext cx="272869" cy="229106"/>
          </a:xfrm>
          <a:prstGeom prst="rect">
            <a:avLst/>
          </a:prstGeom>
        </p:spPr>
      </p:pic>
      <p:pic>
        <p:nvPicPr>
          <p:cNvPr id="123" name="Image 122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3331000" y="3900585"/>
            <a:ext cx="336110" cy="215876"/>
          </a:xfrm>
          <a:prstGeom prst="rect">
            <a:avLst/>
          </a:prstGeom>
        </p:spPr>
      </p:pic>
      <p:pic>
        <p:nvPicPr>
          <p:cNvPr id="124" name="Image 123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3122161" y="4182146"/>
            <a:ext cx="753789" cy="199755"/>
          </a:xfrm>
          <a:prstGeom prst="rect">
            <a:avLst/>
          </a:prstGeom>
        </p:spPr>
      </p:pic>
      <p:pic>
        <p:nvPicPr>
          <p:cNvPr id="125" name="Image 124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946541" y="2581431"/>
            <a:ext cx="1105029" cy="193632"/>
          </a:xfrm>
          <a:prstGeom prst="rect">
            <a:avLst/>
          </a:prstGeom>
        </p:spPr>
      </p:pic>
      <p:pic>
        <p:nvPicPr>
          <p:cNvPr id="126" name="Image 125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3317103" y="2305371"/>
            <a:ext cx="363904" cy="224661"/>
          </a:xfrm>
          <a:prstGeom prst="rect">
            <a:avLst/>
          </a:prstGeom>
        </p:spPr>
      </p:pic>
      <p:graphicFrame>
        <p:nvGraphicFramePr>
          <p:cNvPr id="127" name="Table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978617"/>
              </p:ext>
            </p:extLst>
          </p:nvPr>
        </p:nvGraphicFramePr>
        <p:xfrm>
          <a:off x="2440186" y="1504950"/>
          <a:ext cx="2025345" cy="29085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5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1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21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 dirty="0" smtClean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R&amp;D</a:t>
                      </a:r>
                      <a:r>
                        <a:rPr lang="en-US" sz="600" b="1" i="0" u="none" strike="noStrike" baseline="0" dirty="0" smtClean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 SPEND </a:t>
                      </a:r>
                      <a:r>
                        <a:rPr lang="en-US" sz="600" b="1" i="0" u="none" strike="noStrike" dirty="0" smtClean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RANK</a:t>
                      </a:r>
                      <a:r>
                        <a:rPr lang="en-US" sz="600" b="1" i="0" u="none" strike="noStrike" baseline="0" dirty="0" smtClean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 ‘16</a:t>
                      </a:r>
                      <a:endParaRPr lang="en-US" sz="600" b="1" i="0" u="none" strike="noStrike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 smtClean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COMPANY</a:t>
                      </a:r>
                      <a:endParaRPr lang="en-US" sz="800" b="1" i="0" u="none" strike="noStrike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baseline="0" dirty="0" smtClean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CLIENT?</a:t>
                      </a:r>
                      <a:endParaRPr lang="en-US" sz="800" b="1" i="0" u="none" strike="noStrike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641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GB" sz="8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sym typeface="Wingdings"/>
                        </a:rPr>
                        <a:t></a:t>
                      </a:r>
                      <a:endParaRPr lang="en-US" sz="1200" b="1" i="0" u="none" strike="noStrike" dirty="0">
                        <a:solidFill>
                          <a:schemeClr val="accent5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641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GB" sz="8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sym typeface="Wingdings"/>
                        </a:rPr>
                        <a:t></a:t>
                      </a:r>
                      <a:endParaRPr lang="en-US" sz="1200" b="0" i="0" u="none" strike="noStrike" dirty="0">
                        <a:solidFill>
                          <a:schemeClr val="accent5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641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GB" sz="8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sym typeface="Wingdings"/>
                        </a:rPr>
                        <a:t></a:t>
                      </a:r>
                      <a:endParaRPr lang="en-US" sz="1200" b="0" i="0" u="none" strike="noStrike" dirty="0">
                        <a:solidFill>
                          <a:schemeClr val="accent5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641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GB" sz="8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sym typeface="Wingdings"/>
                        </a:rPr>
                        <a:t></a:t>
                      </a:r>
                      <a:endParaRPr lang="en-US" sz="1200" b="0" i="0" u="none" strike="noStrike" dirty="0">
                        <a:solidFill>
                          <a:schemeClr val="accent5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641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GB" sz="8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sym typeface="Wingdings"/>
                        </a:rPr>
                        <a:t></a:t>
                      </a:r>
                      <a:endParaRPr lang="en-US" sz="1200" b="0" i="0" u="none" strike="noStrike" dirty="0">
                        <a:solidFill>
                          <a:schemeClr val="accent5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641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GB" sz="8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sym typeface="Wingdings"/>
                        </a:rPr>
                        <a:t></a:t>
                      </a:r>
                      <a:endParaRPr lang="en-US" sz="1200" b="0" i="0" u="none" strike="noStrike" dirty="0">
                        <a:solidFill>
                          <a:schemeClr val="accent5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641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GB" sz="8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sym typeface="Wingdings"/>
                        </a:rPr>
                        <a:t></a:t>
                      </a:r>
                      <a:endParaRPr lang="en-US" sz="1200" b="0" i="0" u="none" strike="noStrike" dirty="0">
                        <a:solidFill>
                          <a:schemeClr val="accent5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6641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GB" sz="8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sym typeface="Wingdings"/>
                        </a:rPr>
                        <a:t></a:t>
                      </a:r>
                      <a:endParaRPr lang="en-US" sz="1200" b="0" i="0" u="none" strike="noStrike" dirty="0" smtClean="0">
                        <a:solidFill>
                          <a:schemeClr val="accent5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6641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GB" sz="8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sym typeface="Wingdings"/>
                        </a:rPr>
                        <a:t></a:t>
                      </a:r>
                      <a:endParaRPr lang="en-US" sz="1200" b="0" i="0" u="none" strike="noStrike" dirty="0">
                        <a:solidFill>
                          <a:schemeClr val="accent5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6641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GB" sz="8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sym typeface="Wingdings"/>
                        </a:rPr>
                        <a:t></a:t>
                      </a:r>
                      <a:endParaRPr lang="en-US" sz="1200" b="0" i="0" u="none" strike="noStrike" dirty="0">
                        <a:solidFill>
                          <a:schemeClr val="accent5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29" name="Rectangle à coins arrondis 128"/>
          <p:cNvSpPr/>
          <p:nvPr/>
        </p:nvSpPr>
        <p:spPr>
          <a:xfrm>
            <a:off x="311032" y="933685"/>
            <a:ext cx="4187379" cy="32435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buFont typeface="Arial" pitchFamily="34" charset="0"/>
              <a:buNone/>
            </a:pPr>
            <a:r>
              <a:rPr lang="en-US" sz="1050" b="1" dirty="0" smtClean="0">
                <a:solidFill>
                  <a:schemeClr val="bg1"/>
                </a:solidFill>
              </a:rPr>
              <a:t>Strong reach within the top 20 global R&amp;D spenders…</a:t>
            </a:r>
            <a:endParaRPr lang="en-US" sz="1050" b="1" dirty="0">
              <a:solidFill>
                <a:schemeClr val="bg1"/>
              </a:solidFill>
            </a:endParaRPr>
          </a:p>
        </p:txBody>
      </p:sp>
      <p:sp>
        <p:nvSpPr>
          <p:cNvPr id="130" name="Rectangle : coins arrondis 64">
            <a:extLst>
              <a:ext uri="{FF2B5EF4-FFF2-40B4-BE49-F238E27FC236}">
                <a16:creationId xmlns:a16="http://schemas.microsoft.com/office/drawing/2014/main" id="{29C30ACB-1EA4-4EC5-9EE5-C8C939FC841E}"/>
              </a:ext>
            </a:extLst>
          </p:cNvPr>
          <p:cNvSpPr/>
          <p:nvPr/>
        </p:nvSpPr>
        <p:spPr>
          <a:xfrm>
            <a:off x="4670378" y="1337957"/>
            <a:ext cx="4005789" cy="3214013"/>
          </a:xfrm>
          <a:prstGeom prst="roundRect">
            <a:avLst>
              <a:gd name="adj" fmla="val 2664"/>
            </a:avLst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pPr algn="ctr"/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31" name="Titre 1"/>
          <p:cNvSpPr txBox="1">
            <a:spLocks/>
          </p:cNvSpPr>
          <p:nvPr/>
        </p:nvSpPr>
        <p:spPr bwMode="gray">
          <a:xfrm>
            <a:off x="358776" y="438663"/>
            <a:ext cx="8426450" cy="3268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Working with global innovation leaders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81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dirty="0" smtClean="0"/>
              <a:t>Our global reach</a:t>
            </a:r>
            <a:endParaRPr lang="fr-FR" dirty="0"/>
          </a:p>
        </p:txBody>
      </p:sp>
      <p:pic>
        <p:nvPicPr>
          <p:cNvPr id="801" name="Picture 397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3251" y="2931653"/>
            <a:ext cx="451254" cy="372312"/>
          </a:xfrm>
          <a:prstGeom prst="rect">
            <a:avLst/>
          </a:prstGeom>
          <a:effectLst/>
        </p:spPr>
      </p:pic>
      <p:sp>
        <p:nvSpPr>
          <p:cNvPr id="802" name="TextBox 16"/>
          <p:cNvSpPr txBox="1"/>
          <p:nvPr/>
        </p:nvSpPr>
        <p:spPr>
          <a:xfrm>
            <a:off x="7674554" y="3237903"/>
            <a:ext cx="1588647" cy="25391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r>
              <a:rPr lang="en-US" sz="1050" b="1" dirty="0" smtClean="0">
                <a:solidFill>
                  <a:srgbClr val="44546A">
                    <a:lumMod val="75000"/>
                  </a:srgbClr>
                </a:solidFill>
                <a:latin typeface="+mj-lt"/>
              </a:rPr>
              <a:t>Employees</a:t>
            </a:r>
            <a:endParaRPr lang="en-US" sz="1050" b="1" dirty="0">
              <a:solidFill>
                <a:srgbClr val="44546A">
                  <a:lumMod val="75000"/>
                </a:srgbClr>
              </a:solidFill>
              <a:latin typeface="+mj-lt"/>
            </a:endParaRPr>
          </a:p>
        </p:txBody>
      </p:sp>
      <p:sp>
        <p:nvSpPr>
          <p:cNvPr id="803" name="Espace réservé du texte 4"/>
          <p:cNvSpPr txBox="1">
            <a:spLocks/>
          </p:cNvSpPr>
          <p:nvPr/>
        </p:nvSpPr>
        <p:spPr>
          <a:xfrm>
            <a:off x="7832391" y="3381559"/>
            <a:ext cx="1272975" cy="289926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685800">
              <a:spcBef>
                <a:spcPts val="750"/>
              </a:spcBef>
              <a:buNone/>
              <a:defRPr/>
            </a:pPr>
            <a:r>
              <a:rPr lang="fr-FR" sz="1950" b="1" dirty="0" smtClean="0">
                <a:solidFill>
                  <a:schemeClr val="tx2"/>
                </a:solidFill>
                <a:latin typeface="+mj-lt"/>
              </a:rPr>
              <a:t>45,000+</a:t>
            </a:r>
            <a:endParaRPr lang="fr-FR" sz="195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804" name="TextBox 16"/>
          <p:cNvSpPr txBox="1"/>
          <p:nvPr/>
        </p:nvSpPr>
        <p:spPr>
          <a:xfrm>
            <a:off x="7644226" y="1832224"/>
            <a:ext cx="1588647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200" dirty="0">
                <a:solidFill>
                  <a:srgbClr val="44546A">
                    <a:lumMod val="75000"/>
                  </a:srgbClr>
                </a:solidFill>
                <a:latin typeface="+mj-lt"/>
              </a:rPr>
              <a:t>Operations in</a:t>
            </a:r>
            <a:endParaRPr lang="en-US" sz="1500" b="1" dirty="0">
              <a:solidFill>
                <a:srgbClr val="44546A">
                  <a:lumMod val="75000"/>
                </a:srgbClr>
              </a:solidFill>
              <a:latin typeface="+mj-lt"/>
            </a:endParaRPr>
          </a:p>
        </p:txBody>
      </p:sp>
      <p:sp>
        <p:nvSpPr>
          <p:cNvPr id="805" name="Espace réservé du texte 4"/>
          <p:cNvSpPr>
            <a:spLocks noGrp="1"/>
          </p:cNvSpPr>
          <p:nvPr/>
        </p:nvSpPr>
        <p:spPr>
          <a:xfrm>
            <a:off x="7771452" y="2042498"/>
            <a:ext cx="595313" cy="248840"/>
          </a:xfrm>
          <a:prstGeom prst="rect">
            <a:avLst/>
          </a:prstGeom>
          <a:effectLst/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fr-FR" sz="2400" dirty="0" smtClean="0">
                <a:solidFill>
                  <a:schemeClr val="tx2"/>
                </a:solidFill>
                <a:latin typeface="+mj-lt"/>
              </a:rPr>
              <a:t>30</a:t>
            </a:r>
            <a:r>
              <a:rPr lang="fr-FR" sz="2400" dirty="0">
                <a:solidFill>
                  <a:schemeClr val="tx2"/>
                </a:solidFill>
                <a:latin typeface="+mj-lt"/>
              </a:rPr>
              <a:t>+</a:t>
            </a:r>
          </a:p>
        </p:txBody>
      </p:sp>
      <p:sp>
        <p:nvSpPr>
          <p:cNvPr id="806" name="Espace réservé du texte 6"/>
          <p:cNvSpPr>
            <a:spLocks noGrp="1"/>
          </p:cNvSpPr>
          <p:nvPr/>
        </p:nvSpPr>
        <p:spPr>
          <a:xfrm>
            <a:off x="8072472" y="2086138"/>
            <a:ext cx="1237332" cy="234995"/>
          </a:xfrm>
          <a:prstGeom prst="rect">
            <a:avLst/>
          </a:prstGeom>
          <a:effectLst/>
        </p:spPr>
        <p:txBody>
          <a:bodyPr vert="horz" lIns="68580" tIns="34290" rIns="68580" bIns="3429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fr-FR" sz="1200" dirty="0">
                <a:solidFill>
                  <a:srgbClr val="44546A">
                    <a:lumMod val="75000"/>
                  </a:srgbClr>
                </a:solidFill>
                <a:latin typeface="+mj-lt"/>
              </a:rPr>
              <a:t>countries</a:t>
            </a:r>
            <a:endParaRPr lang="fr-FR" sz="1050" dirty="0">
              <a:solidFill>
                <a:srgbClr val="44546A">
                  <a:lumMod val="75000"/>
                </a:srgbClr>
              </a:solidFill>
              <a:latin typeface="+mj-lt"/>
            </a:endParaRPr>
          </a:p>
        </p:txBody>
      </p:sp>
      <p:pic>
        <p:nvPicPr>
          <p:cNvPr id="807" name="Picture 3"/>
          <p:cNvPicPr>
            <a:picLocks noChangeAspect="1"/>
          </p:cNvPicPr>
          <p:nvPr/>
        </p:nvPicPr>
        <p:blipFill rotWithShape="1"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7571" y="1392432"/>
            <a:ext cx="433904" cy="486818"/>
          </a:xfrm>
          <a:prstGeom prst="rect">
            <a:avLst/>
          </a:prstGeom>
          <a:effectLst/>
        </p:spPr>
      </p:pic>
      <p:grpSp>
        <p:nvGrpSpPr>
          <p:cNvPr id="1091" name="Groupe 1090"/>
          <p:cNvGrpSpPr/>
          <p:nvPr/>
        </p:nvGrpSpPr>
        <p:grpSpPr>
          <a:xfrm>
            <a:off x="146584" y="985850"/>
            <a:ext cx="7500640" cy="3950822"/>
            <a:chOff x="312694" y="483518"/>
            <a:chExt cx="8074166" cy="4598894"/>
          </a:xfrm>
          <a:solidFill>
            <a:schemeClr val="bg1">
              <a:lumMod val="75000"/>
            </a:schemeClr>
          </a:solidFill>
          <a:effectLst/>
        </p:grpSpPr>
        <p:sp>
          <p:nvSpPr>
            <p:cNvPr id="1092" name="Freeform 9"/>
            <p:cNvSpPr>
              <a:spLocks/>
            </p:cNvSpPr>
            <p:nvPr/>
          </p:nvSpPr>
          <p:spPr bwMode="auto">
            <a:xfrm>
              <a:off x="3686637" y="2572277"/>
              <a:ext cx="199293" cy="211379"/>
            </a:xfrm>
            <a:custGeom>
              <a:avLst/>
              <a:gdLst>
                <a:gd name="T0" fmla="*/ 220663 w 142"/>
                <a:gd name="T1" fmla="*/ 11113 h 152"/>
                <a:gd name="T2" fmla="*/ 225425 w 142"/>
                <a:gd name="T3" fmla="*/ 0 h 152"/>
                <a:gd name="T4" fmla="*/ 204788 w 142"/>
                <a:gd name="T5" fmla="*/ 0 h 152"/>
                <a:gd name="T6" fmla="*/ 130175 w 142"/>
                <a:gd name="T7" fmla="*/ 0 h 152"/>
                <a:gd name="T8" fmla="*/ 122238 w 142"/>
                <a:gd name="T9" fmla="*/ 15875 h 152"/>
                <a:gd name="T10" fmla="*/ 87313 w 142"/>
                <a:gd name="T11" fmla="*/ 11113 h 152"/>
                <a:gd name="T12" fmla="*/ 82550 w 142"/>
                <a:gd name="T13" fmla="*/ 47625 h 152"/>
                <a:gd name="T14" fmla="*/ 71438 w 142"/>
                <a:gd name="T15" fmla="*/ 66675 h 152"/>
                <a:gd name="T16" fmla="*/ 47625 w 142"/>
                <a:gd name="T17" fmla="*/ 79375 h 152"/>
                <a:gd name="T18" fmla="*/ 34925 w 142"/>
                <a:gd name="T19" fmla="*/ 90488 h 152"/>
                <a:gd name="T20" fmla="*/ 34925 w 142"/>
                <a:gd name="T21" fmla="*/ 130175 h 152"/>
                <a:gd name="T22" fmla="*/ 19050 w 142"/>
                <a:gd name="T23" fmla="*/ 133350 h 152"/>
                <a:gd name="T24" fmla="*/ 23813 w 142"/>
                <a:gd name="T25" fmla="*/ 153988 h 152"/>
                <a:gd name="T26" fmla="*/ 11113 w 142"/>
                <a:gd name="T27" fmla="*/ 165100 h 152"/>
                <a:gd name="T28" fmla="*/ 0 w 142"/>
                <a:gd name="T29" fmla="*/ 193675 h 152"/>
                <a:gd name="T30" fmla="*/ 3175 w 142"/>
                <a:gd name="T31" fmla="*/ 233363 h 152"/>
                <a:gd name="T32" fmla="*/ 15875 w 142"/>
                <a:gd name="T33" fmla="*/ 236538 h 152"/>
                <a:gd name="T34" fmla="*/ 55563 w 142"/>
                <a:gd name="T35" fmla="*/ 241300 h 152"/>
                <a:gd name="T36" fmla="*/ 79375 w 142"/>
                <a:gd name="T37" fmla="*/ 241300 h 152"/>
                <a:gd name="T38" fmla="*/ 82550 w 142"/>
                <a:gd name="T39" fmla="*/ 201613 h 152"/>
                <a:gd name="T40" fmla="*/ 90488 w 142"/>
                <a:gd name="T41" fmla="*/ 177800 h 152"/>
                <a:gd name="T42" fmla="*/ 106363 w 142"/>
                <a:gd name="T43" fmla="*/ 161925 h 152"/>
                <a:gd name="T44" fmla="*/ 130175 w 142"/>
                <a:gd name="T45" fmla="*/ 169863 h 152"/>
                <a:gd name="T46" fmla="*/ 130175 w 142"/>
                <a:gd name="T47" fmla="*/ 74613 h 152"/>
                <a:gd name="T48" fmla="*/ 196850 w 142"/>
                <a:gd name="T49" fmla="*/ 66675 h 152"/>
                <a:gd name="T50" fmla="*/ 212725 w 142"/>
                <a:gd name="T51" fmla="*/ 50800 h 152"/>
                <a:gd name="T52" fmla="*/ 220663 w 142"/>
                <a:gd name="T53" fmla="*/ 11113 h 15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42" h="152">
                  <a:moveTo>
                    <a:pt x="139" y="7"/>
                  </a:moveTo>
                  <a:lnTo>
                    <a:pt x="142" y="0"/>
                  </a:lnTo>
                  <a:lnTo>
                    <a:pt x="129" y="0"/>
                  </a:lnTo>
                  <a:lnTo>
                    <a:pt x="82" y="0"/>
                  </a:lnTo>
                  <a:lnTo>
                    <a:pt x="77" y="10"/>
                  </a:lnTo>
                  <a:lnTo>
                    <a:pt x="55" y="7"/>
                  </a:lnTo>
                  <a:lnTo>
                    <a:pt x="52" y="30"/>
                  </a:lnTo>
                  <a:lnTo>
                    <a:pt x="45" y="42"/>
                  </a:lnTo>
                  <a:lnTo>
                    <a:pt x="30" y="50"/>
                  </a:lnTo>
                  <a:lnTo>
                    <a:pt x="22" y="57"/>
                  </a:lnTo>
                  <a:lnTo>
                    <a:pt x="22" y="82"/>
                  </a:lnTo>
                  <a:lnTo>
                    <a:pt x="12" y="84"/>
                  </a:lnTo>
                  <a:lnTo>
                    <a:pt x="15" y="97"/>
                  </a:lnTo>
                  <a:lnTo>
                    <a:pt x="7" y="104"/>
                  </a:lnTo>
                  <a:lnTo>
                    <a:pt x="0" y="122"/>
                  </a:lnTo>
                  <a:lnTo>
                    <a:pt x="2" y="147"/>
                  </a:lnTo>
                  <a:lnTo>
                    <a:pt x="10" y="149"/>
                  </a:lnTo>
                  <a:lnTo>
                    <a:pt x="35" y="152"/>
                  </a:lnTo>
                  <a:lnTo>
                    <a:pt x="50" y="152"/>
                  </a:lnTo>
                  <a:lnTo>
                    <a:pt x="52" y="127"/>
                  </a:lnTo>
                  <a:lnTo>
                    <a:pt x="57" y="112"/>
                  </a:lnTo>
                  <a:lnTo>
                    <a:pt x="67" y="102"/>
                  </a:lnTo>
                  <a:lnTo>
                    <a:pt x="82" y="107"/>
                  </a:lnTo>
                  <a:lnTo>
                    <a:pt x="82" y="47"/>
                  </a:lnTo>
                  <a:lnTo>
                    <a:pt x="124" y="42"/>
                  </a:lnTo>
                  <a:lnTo>
                    <a:pt x="134" y="32"/>
                  </a:lnTo>
                  <a:lnTo>
                    <a:pt x="139" y="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093" name="Freeform 10"/>
            <p:cNvSpPr>
              <a:spLocks/>
            </p:cNvSpPr>
            <p:nvPr/>
          </p:nvSpPr>
          <p:spPr bwMode="auto">
            <a:xfrm>
              <a:off x="6781292" y="3179999"/>
              <a:ext cx="279291" cy="311510"/>
            </a:xfrm>
            <a:custGeom>
              <a:avLst/>
              <a:gdLst>
                <a:gd name="T0" fmla="*/ 66675 w 199"/>
                <a:gd name="T1" fmla="*/ 174625 h 224"/>
                <a:gd name="T2" fmla="*/ 7938 w 199"/>
                <a:gd name="T3" fmla="*/ 174625 h 224"/>
                <a:gd name="T4" fmla="*/ 0 w 199"/>
                <a:gd name="T5" fmla="*/ 217488 h 224"/>
                <a:gd name="T6" fmla="*/ 19050 w 199"/>
                <a:gd name="T7" fmla="*/ 233363 h 224"/>
                <a:gd name="T8" fmla="*/ 19050 w 199"/>
                <a:gd name="T9" fmla="*/ 265113 h 224"/>
                <a:gd name="T10" fmla="*/ 47625 w 199"/>
                <a:gd name="T11" fmla="*/ 268288 h 224"/>
                <a:gd name="T12" fmla="*/ 50800 w 199"/>
                <a:gd name="T13" fmla="*/ 312738 h 224"/>
                <a:gd name="T14" fmla="*/ 63500 w 199"/>
                <a:gd name="T15" fmla="*/ 315913 h 224"/>
                <a:gd name="T16" fmla="*/ 74613 w 199"/>
                <a:gd name="T17" fmla="*/ 331788 h 224"/>
                <a:gd name="T18" fmla="*/ 119063 w 199"/>
                <a:gd name="T19" fmla="*/ 339725 h 224"/>
                <a:gd name="T20" fmla="*/ 133350 w 199"/>
                <a:gd name="T21" fmla="*/ 320675 h 224"/>
                <a:gd name="T22" fmla="*/ 157163 w 199"/>
                <a:gd name="T23" fmla="*/ 328613 h 224"/>
                <a:gd name="T24" fmla="*/ 173038 w 199"/>
                <a:gd name="T25" fmla="*/ 355600 h 224"/>
                <a:gd name="T26" fmla="*/ 209550 w 199"/>
                <a:gd name="T27" fmla="*/ 355600 h 224"/>
                <a:gd name="T28" fmla="*/ 217488 w 199"/>
                <a:gd name="T29" fmla="*/ 328613 h 224"/>
                <a:gd name="T30" fmla="*/ 233363 w 199"/>
                <a:gd name="T31" fmla="*/ 304800 h 224"/>
                <a:gd name="T32" fmla="*/ 233363 w 199"/>
                <a:gd name="T33" fmla="*/ 276225 h 224"/>
                <a:gd name="T34" fmla="*/ 257175 w 199"/>
                <a:gd name="T35" fmla="*/ 257175 h 224"/>
                <a:gd name="T36" fmla="*/ 268288 w 199"/>
                <a:gd name="T37" fmla="*/ 209550 h 224"/>
                <a:gd name="T38" fmla="*/ 292100 w 199"/>
                <a:gd name="T39" fmla="*/ 201613 h 224"/>
                <a:gd name="T40" fmla="*/ 292100 w 199"/>
                <a:gd name="T41" fmla="*/ 169863 h 224"/>
                <a:gd name="T42" fmla="*/ 265113 w 199"/>
                <a:gd name="T43" fmla="*/ 150813 h 224"/>
                <a:gd name="T44" fmla="*/ 265113 w 199"/>
                <a:gd name="T45" fmla="*/ 103188 h 224"/>
                <a:gd name="T46" fmla="*/ 287338 w 199"/>
                <a:gd name="T47" fmla="*/ 84138 h 224"/>
                <a:gd name="T48" fmla="*/ 315913 w 199"/>
                <a:gd name="T49" fmla="*/ 63500 h 224"/>
                <a:gd name="T50" fmla="*/ 307975 w 199"/>
                <a:gd name="T51" fmla="*/ 31750 h 224"/>
                <a:gd name="T52" fmla="*/ 271463 w 199"/>
                <a:gd name="T53" fmla="*/ 23813 h 224"/>
                <a:gd name="T54" fmla="*/ 252413 w 199"/>
                <a:gd name="T55" fmla="*/ 20638 h 224"/>
                <a:gd name="T56" fmla="*/ 217488 w 199"/>
                <a:gd name="T57" fmla="*/ 0 h 224"/>
                <a:gd name="T58" fmla="*/ 212725 w 199"/>
                <a:gd name="T59" fmla="*/ 28575 h 224"/>
                <a:gd name="T60" fmla="*/ 193675 w 199"/>
                <a:gd name="T61" fmla="*/ 39688 h 224"/>
                <a:gd name="T62" fmla="*/ 185738 w 199"/>
                <a:gd name="T63" fmla="*/ 71438 h 224"/>
                <a:gd name="T64" fmla="*/ 161925 w 199"/>
                <a:gd name="T65" fmla="*/ 84138 h 224"/>
                <a:gd name="T66" fmla="*/ 133350 w 199"/>
                <a:gd name="T67" fmla="*/ 103188 h 224"/>
                <a:gd name="T68" fmla="*/ 119063 w 199"/>
                <a:gd name="T69" fmla="*/ 134938 h 224"/>
                <a:gd name="T70" fmla="*/ 82550 w 199"/>
                <a:gd name="T71" fmla="*/ 130175 h 224"/>
                <a:gd name="T72" fmla="*/ 79375 w 199"/>
                <a:gd name="T73" fmla="*/ 158750 h 224"/>
                <a:gd name="T74" fmla="*/ 66675 w 199"/>
                <a:gd name="T75" fmla="*/ 174625 h 22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99" h="224">
                  <a:moveTo>
                    <a:pt x="42" y="110"/>
                  </a:moveTo>
                  <a:lnTo>
                    <a:pt x="5" y="110"/>
                  </a:lnTo>
                  <a:lnTo>
                    <a:pt x="0" y="137"/>
                  </a:lnTo>
                  <a:lnTo>
                    <a:pt x="12" y="147"/>
                  </a:lnTo>
                  <a:lnTo>
                    <a:pt x="12" y="167"/>
                  </a:lnTo>
                  <a:lnTo>
                    <a:pt x="30" y="169"/>
                  </a:lnTo>
                  <a:lnTo>
                    <a:pt x="32" y="197"/>
                  </a:lnTo>
                  <a:lnTo>
                    <a:pt x="40" y="199"/>
                  </a:lnTo>
                  <a:lnTo>
                    <a:pt x="47" y="209"/>
                  </a:lnTo>
                  <a:lnTo>
                    <a:pt x="75" y="214"/>
                  </a:lnTo>
                  <a:lnTo>
                    <a:pt x="84" y="202"/>
                  </a:lnTo>
                  <a:lnTo>
                    <a:pt x="99" y="207"/>
                  </a:lnTo>
                  <a:lnTo>
                    <a:pt x="109" y="224"/>
                  </a:lnTo>
                  <a:lnTo>
                    <a:pt x="132" y="224"/>
                  </a:lnTo>
                  <a:lnTo>
                    <a:pt x="137" y="207"/>
                  </a:lnTo>
                  <a:lnTo>
                    <a:pt x="147" y="192"/>
                  </a:lnTo>
                  <a:lnTo>
                    <a:pt x="147" y="174"/>
                  </a:lnTo>
                  <a:lnTo>
                    <a:pt x="162" y="162"/>
                  </a:lnTo>
                  <a:lnTo>
                    <a:pt x="169" y="132"/>
                  </a:lnTo>
                  <a:lnTo>
                    <a:pt x="184" y="127"/>
                  </a:lnTo>
                  <a:lnTo>
                    <a:pt x="184" y="107"/>
                  </a:lnTo>
                  <a:lnTo>
                    <a:pt x="167" y="95"/>
                  </a:lnTo>
                  <a:lnTo>
                    <a:pt x="167" y="65"/>
                  </a:lnTo>
                  <a:lnTo>
                    <a:pt x="181" y="53"/>
                  </a:lnTo>
                  <a:lnTo>
                    <a:pt x="199" y="40"/>
                  </a:lnTo>
                  <a:lnTo>
                    <a:pt x="194" y="20"/>
                  </a:lnTo>
                  <a:lnTo>
                    <a:pt x="171" y="15"/>
                  </a:lnTo>
                  <a:lnTo>
                    <a:pt x="159" y="13"/>
                  </a:lnTo>
                  <a:lnTo>
                    <a:pt x="137" y="0"/>
                  </a:lnTo>
                  <a:lnTo>
                    <a:pt x="134" y="18"/>
                  </a:lnTo>
                  <a:lnTo>
                    <a:pt x="122" y="25"/>
                  </a:lnTo>
                  <a:lnTo>
                    <a:pt x="117" y="45"/>
                  </a:lnTo>
                  <a:lnTo>
                    <a:pt x="102" y="53"/>
                  </a:lnTo>
                  <a:lnTo>
                    <a:pt x="84" y="65"/>
                  </a:lnTo>
                  <a:lnTo>
                    <a:pt x="75" y="85"/>
                  </a:lnTo>
                  <a:lnTo>
                    <a:pt x="52" y="82"/>
                  </a:lnTo>
                  <a:lnTo>
                    <a:pt x="50" y="100"/>
                  </a:lnTo>
                  <a:lnTo>
                    <a:pt x="42" y="1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094" name="Freeform 11"/>
            <p:cNvSpPr>
              <a:spLocks/>
            </p:cNvSpPr>
            <p:nvPr/>
          </p:nvSpPr>
          <p:spPr bwMode="auto">
            <a:xfrm>
              <a:off x="1890195" y="2993652"/>
              <a:ext cx="47719" cy="31985"/>
            </a:xfrm>
            <a:custGeom>
              <a:avLst/>
              <a:gdLst>
                <a:gd name="T0" fmla="*/ 53975 w 34"/>
                <a:gd name="T1" fmla="*/ 36512 h 23"/>
                <a:gd name="T2" fmla="*/ 50800 w 34"/>
                <a:gd name="T3" fmla="*/ 0 h 23"/>
                <a:gd name="T4" fmla="*/ 19050 w 34"/>
                <a:gd name="T5" fmla="*/ 0 h 23"/>
                <a:gd name="T6" fmla="*/ 0 w 34"/>
                <a:gd name="T7" fmla="*/ 7937 h 23"/>
                <a:gd name="T8" fmla="*/ 53975 w 34"/>
                <a:gd name="T9" fmla="*/ 36512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23">
                  <a:moveTo>
                    <a:pt x="34" y="23"/>
                  </a:moveTo>
                  <a:lnTo>
                    <a:pt x="32" y="0"/>
                  </a:lnTo>
                  <a:lnTo>
                    <a:pt x="12" y="0"/>
                  </a:lnTo>
                  <a:lnTo>
                    <a:pt x="0" y="5"/>
                  </a:lnTo>
                  <a:lnTo>
                    <a:pt x="34" y="2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095" name="Freeform 12"/>
            <p:cNvSpPr>
              <a:spLocks/>
            </p:cNvSpPr>
            <p:nvPr/>
          </p:nvSpPr>
          <p:spPr bwMode="auto">
            <a:xfrm>
              <a:off x="2277555" y="2821209"/>
              <a:ext cx="68770" cy="69536"/>
            </a:xfrm>
            <a:custGeom>
              <a:avLst/>
              <a:gdLst>
                <a:gd name="T0" fmla="*/ 58737 w 49"/>
                <a:gd name="T1" fmla="*/ 3175 h 50"/>
                <a:gd name="T2" fmla="*/ 46037 w 49"/>
                <a:gd name="T3" fmla="*/ 26988 h 50"/>
                <a:gd name="T4" fmla="*/ 58737 w 49"/>
                <a:gd name="T5" fmla="*/ 42863 h 50"/>
                <a:gd name="T6" fmla="*/ 42862 w 49"/>
                <a:gd name="T7" fmla="*/ 50800 h 50"/>
                <a:gd name="T8" fmla="*/ 0 w 49"/>
                <a:gd name="T9" fmla="*/ 50800 h 50"/>
                <a:gd name="T10" fmla="*/ 7937 w 49"/>
                <a:gd name="T11" fmla="*/ 71438 h 50"/>
                <a:gd name="T12" fmla="*/ 38100 w 49"/>
                <a:gd name="T13" fmla="*/ 74613 h 50"/>
                <a:gd name="T14" fmla="*/ 69850 w 49"/>
                <a:gd name="T15" fmla="*/ 79375 h 50"/>
                <a:gd name="T16" fmla="*/ 77787 w 49"/>
                <a:gd name="T17" fmla="*/ 55563 h 50"/>
                <a:gd name="T18" fmla="*/ 77787 w 49"/>
                <a:gd name="T19" fmla="*/ 15875 h 50"/>
                <a:gd name="T20" fmla="*/ 77787 w 49"/>
                <a:gd name="T21" fmla="*/ 0 h 50"/>
                <a:gd name="T22" fmla="*/ 58737 w 49"/>
                <a:gd name="T23" fmla="*/ 3175 h 5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9" h="50">
                  <a:moveTo>
                    <a:pt x="37" y="2"/>
                  </a:moveTo>
                  <a:lnTo>
                    <a:pt x="29" y="17"/>
                  </a:lnTo>
                  <a:lnTo>
                    <a:pt x="37" y="27"/>
                  </a:lnTo>
                  <a:lnTo>
                    <a:pt x="27" y="32"/>
                  </a:lnTo>
                  <a:lnTo>
                    <a:pt x="0" y="32"/>
                  </a:lnTo>
                  <a:lnTo>
                    <a:pt x="5" y="45"/>
                  </a:lnTo>
                  <a:lnTo>
                    <a:pt x="24" y="47"/>
                  </a:lnTo>
                  <a:lnTo>
                    <a:pt x="44" y="50"/>
                  </a:lnTo>
                  <a:lnTo>
                    <a:pt x="49" y="35"/>
                  </a:lnTo>
                  <a:lnTo>
                    <a:pt x="49" y="10"/>
                  </a:lnTo>
                  <a:lnTo>
                    <a:pt x="49" y="0"/>
                  </a:lnTo>
                  <a:lnTo>
                    <a:pt x="37" y="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096" name="Freeform 13"/>
            <p:cNvSpPr>
              <a:spLocks/>
            </p:cNvSpPr>
            <p:nvPr/>
          </p:nvSpPr>
          <p:spPr bwMode="auto">
            <a:xfrm>
              <a:off x="4090837" y="3035366"/>
              <a:ext cx="79997" cy="176610"/>
            </a:xfrm>
            <a:custGeom>
              <a:avLst/>
              <a:gdLst>
                <a:gd name="T0" fmla="*/ 0 w 57"/>
                <a:gd name="T1" fmla="*/ 71437 h 127"/>
                <a:gd name="T2" fmla="*/ 12700 w 57"/>
                <a:gd name="T3" fmla="*/ 90487 h 127"/>
                <a:gd name="T4" fmla="*/ 20637 w 57"/>
                <a:gd name="T5" fmla="*/ 127000 h 127"/>
                <a:gd name="T6" fmla="*/ 20637 w 57"/>
                <a:gd name="T7" fmla="*/ 165100 h 127"/>
                <a:gd name="T8" fmla="*/ 31750 w 57"/>
                <a:gd name="T9" fmla="*/ 201612 h 127"/>
                <a:gd name="T10" fmla="*/ 68262 w 57"/>
                <a:gd name="T11" fmla="*/ 185737 h 127"/>
                <a:gd name="T12" fmla="*/ 60325 w 57"/>
                <a:gd name="T13" fmla="*/ 122237 h 127"/>
                <a:gd name="T14" fmla="*/ 79375 w 57"/>
                <a:gd name="T15" fmla="*/ 98425 h 127"/>
                <a:gd name="T16" fmla="*/ 90487 w 57"/>
                <a:gd name="T17" fmla="*/ 34925 h 127"/>
                <a:gd name="T18" fmla="*/ 87312 w 57"/>
                <a:gd name="T19" fmla="*/ 0 h 127"/>
                <a:gd name="T20" fmla="*/ 60325 w 57"/>
                <a:gd name="T21" fmla="*/ 0 h 127"/>
                <a:gd name="T22" fmla="*/ 52387 w 57"/>
                <a:gd name="T23" fmla="*/ 31750 h 127"/>
                <a:gd name="T24" fmla="*/ 20637 w 57"/>
                <a:gd name="T25" fmla="*/ 39687 h 127"/>
                <a:gd name="T26" fmla="*/ 0 w 57"/>
                <a:gd name="T27" fmla="*/ 71437 h 12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7" h="127">
                  <a:moveTo>
                    <a:pt x="0" y="45"/>
                  </a:moveTo>
                  <a:lnTo>
                    <a:pt x="8" y="57"/>
                  </a:lnTo>
                  <a:lnTo>
                    <a:pt x="13" y="80"/>
                  </a:lnTo>
                  <a:lnTo>
                    <a:pt x="13" y="104"/>
                  </a:lnTo>
                  <a:lnTo>
                    <a:pt x="20" y="127"/>
                  </a:lnTo>
                  <a:lnTo>
                    <a:pt x="43" y="117"/>
                  </a:lnTo>
                  <a:lnTo>
                    <a:pt x="38" y="77"/>
                  </a:lnTo>
                  <a:lnTo>
                    <a:pt x="50" y="62"/>
                  </a:lnTo>
                  <a:lnTo>
                    <a:pt x="57" y="22"/>
                  </a:lnTo>
                  <a:lnTo>
                    <a:pt x="55" y="0"/>
                  </a:lnTo>
                  <a:lnTo>
                    <a:pt x="38" y="0"/>
                  </a:lnTo>
                  <a:lnTo>
                    <a:pt x="33" y="20"/>
                  </a:lnTo>
                  <a:lnTo>
                    <a:pt x="13" y="25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097" name="Freeform 14"/>
            <p:cNvSpPr>
              <a:spLocks/>
            </p:cNvSpPr>
            <p:nvPr/>
          </p:nvSpPr>
          <p:spPr bwMode="auto">
            <a:xfrm>
              <a:off x="4370126" y="3858637"/>
              <a:ext cx="241396" cy="358790"/>
            </a:xfrm>
            <a:custGeom>
              <a:avLst/>
              <a:gdLst>
                <a:gd name="T0" fmla="*/ 0 w 172"/>
                <a:gd name="T1" fmla="*/ 7938 h 258"/>
                <a:gd name="T2" fmla="*/ 28575 w 172"/>
                <a:gd name="T3" fmla="*/ 0 h 258"/>
                <a:gd name="T4" fmla="*/ 58738 w 172"/>
                <a:gd name="T5" fmla="*/ 11113 h 258"/>
                <a:gd name="T6" fmla="*/ 106363 w 172"/>
                <a:gd name="T7" fmla="*/ 15875 h 258"/>
                <a:gd name="T8" fmla="*/ 182563 w 172"/>
                <a:gd name="T9" fmla="*/ 11113 h 258"/>
                <a:gd name="T10" fmla="*/ 188913 w 172"/>
                <a:gd name="T11" fmla="*/ 26988 h 258"/>
                <a:gd name="T12" fmla="*/ 249238 w 172"/>
                <a:gd name="T13" fmla="*/ 34925 h 258"/>
                <a:gd name="T14" fmla="*/ 273050 w 172"/>
                <a:gd name="T15" fmla="*/ 38100 h 258"/>
                <a:gd name="T16" fmla="*/ 257175 w 172"/>
                <a:gd name="T17" fmla="*/ 66675 h 258"/>
                <a:gd name="T18" fmla="*/ 257175 w 172"/>
                <a:gd name="T19" fmla="*/ 165100 h 258"/>
                <a:gd name="T20" fmla="*/ 241300 w 172"/>
                <a:gd name="T21" fmla="*/ 176213 h 258"/>
                <a:gd name="T22" fmla="*/ 228600 w 172"/>
                <a:gd name="T23" fmla="*/ 184150 h 258"/>
                <a:gd name="T24" fmla="*/ 228600 w 172"/>
                <a:gd name="T25" fmla="*/ 284163 h 258"/>
                <a:gd name="T26" fmla="*/ 220663 w 172"/>
                <a:gd name="T27" fmla="*/ 393700 h 258"/>
                <a:gd name="T28" fmla="*/ 204788 w 172"/>
                <a:gd name="T29" fmla="*/ 409575 h 258"/>
                <a:gd name="T30" fmla="*/ 169863 w 172"/>
                <a:gd name="T31" fmla="*/ 406400 h 258"/>
                <a:gd name="T32" fmla="*/ 153988 w 172"/>
                <a:gd name="T33" fmla="*/ 382588 h 258"/>
                <a:gd name="T34" fmla="*/ 150813 w 172"/>
                <a:gd name="T35" fmla="*/ 393700 h 258"/>
                <a:gd name="T36" fmla="*/ 130175 w 172"/>
                <a:gd name="T37" fmla="*/ 393700 h 258"/>
                <a:gd name="T38" fmla="*/ 122238 w 172"/>
                <a:gd name="T39" fmla="*/ 369888 h 258"/>
                <a:gd name="T40" fmla="*/ 106363 w 172"/>
                <a:gd name="T41" fmla="*/ 350838 h 258"/>
                <a:gd name="T42" fmla="*/ 87313 w 172"/>
                <a:gd name="T43" fmla="*/ 346075 h 258"/>
                <a:gd name="T44" fmla="*/ 87313 w 172"/>
                <a:gd name="T45" fmla="*/ 311150 h 258"/>
                <a:gd name="T46" fmla="*/ 79375 w 172"/>
                <a:gd name="T47" fmla="*/ 268288 h 258"/>
                <a:gd name="T48" fmla="*/ 79375 w 172"/>
                <a:gd name="T49" fmla="*/ 239713 h 258"/>
                <a:gd name="T50" fmla="*/ 74613 w 172"/>
                <a:gd name="T51" fmla="*/ 200025 h 258"/>
                <a:gd name="T52" fmla="*/ 66675 w 172"/>
                <a:gd name="T53" fmla="*/ 168275 h 258"/>
                <a:gd name="T54" fmla="*/ 55563 w 172"/>
                <a:gd name="T55" fmla="*/ 149225 h 258"/>
                <a:gd name="T56" fmla="*/ 47625 w 172"/>
                <a:gd name="T57" fmla="*/ 130175 h 258"/>
                <a:gd name="T58" fmla="*/ 28575 w 172"/>
                <a:gd name="T59" fmla="*/ 93663 h 258"/>
                <a:gd name="T60" fmla="*/ 20638 w 172"/>
                <a:gd name="T61" fmla="*/ 74613 h 258"/>
                <a:gd name="T62" fmla="*/ 0 w 172"/>
                <a:gd name="T63" fmla="*/ 46038 h 258"/>
                <a:gd name="T64" fmla="*/ 0 w 172"/>
                <a:gd name="T65" fmla="*/ 7938 h 25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72" h="258">
                  <a:moveTo>
                    <a:pt x="0" y="5"/>
                  </a:moveTo>
                  <a:lnTo>
                    <a:pt x="18" y="0"/>
                  </a:lnTo>
                  <a:lnTo>
                    <a:pt x="37" y="7"/>
                  </a:lnTo>
                  <a:lnTo>
                    <a:pt x="67" y="10"/>
                  </a:lnTo>
                  <a:lnTo>
                    <a:pt x="115" y="7"/>
                  </a:lnTo>
                  <a:lnTo>
                    <a:pt x="119" y="17"/>
                  </a:lnTo>
                  <a:lnTo>
                    <a:pt x="157" y="22"/>
                  </a:lnTo>
                  <a:lnTo>
                    <a:pt x="172" y="24"/>
                  </a:lnTo>
                  <a:lnTo>
                    <a:pt x="162" y="42"/>
                  </a:lnTo>
                  <a:lnTo>
                    <a:pt x="162" y="104"/>
                  </a:lnTo>
                  <a:lnTo>
                    <a:pt x="152" y="111"/>
                  </a:lnTo>
                  <a:lnTo>
                    <a:pt x="144" y="116"/>
                  </a:lnTo>
                  <a:lnTo>
                    <a:pt x="144" y="179"/>
                  </a:lnTo>
                  <a:lnTo>
                    <a:pt x="139" y="248"/>
                  </a:lnTo>
                  <a:lnTo>
                    <a:pt x="129" y="258"/>
                  </a:lnTo>
                  <a:lnTo>
                    <a:pt x="107" y="256"/>
                  </a:lnTo>
                  <a:lnTo>
                    <a:pt x="97" y="241"/>
                  </a:lnTo>
                  <a:lnTo>
                    <a:pt x="95" y="248"/>
                  </a:lnTo>
                  <a:lnTo>
                    <a:pt x="82" y="248"/>
                  </a:lnTo>
                  <a:lnTo>
                    <a:pt x="77" y="233"/>
                  </a:lnTo>
                  <a:lnTo>
                    <a:pt x="67" y="221"/>
                  </a:lnTo>
                  <a:lnTo>
                    <a:pt x="55" y="218"/>
                  </a:lnTo>
                  <a:lnTo>
                    <a:pt x="55" y="196"/>
                  </a:lnTo>
                  <a:lnTo>
                    <a:pt x="50" y="169"/>
                  </a:lnTo>
                  <a:lnTo>
                    <a:pt x="50" y="151"/>
                  </a:lnTo>
                  <a:lnTo>
                    <a:pt x="47" y="126"/>
                  </a:lnTo>
                  <a:lnTo>
                    <a:pt x="42" y="106"/>
                  </a:lnTo>
                  <a:lnTo>
                    <a:pt x="35" y="94"/>
                  </a:lnTo>
                  <a:lnTo>
                    <a:pt x="30" y="82"/>
                  </a:lnTo>
                  <a:lnTo>
                    <a:pt x="18" y="59"/>
                  </a:lnTo>
                  <a:lnTo>
                    <a:pt x="13" y="47"/>
                  </a:lnTo>
                  <a:lnTo>
                    <a:pt x="0" y="29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098" name="Freeform 15"/>
            <p:cNvSpPr>
              <a:spLocks/>
            </p:cNvSpPr>
            <p:nvPr/>
          </p:nvSpPr>
          <p:spPr bwMode="auto">
            <a:xfrm>
              <a:off x="7849329" y="3415016"/>
              <a:ext cx="47719" cy="69536"/>
            </a:xfrm>
            <a:custGeom>
              <a:avLst/>
              <a:gdLst>
                <a:gd name="T0" fmla="*/ 0 w 34"/>
                <a:gd name="T1" fmla="*/ 0 h 50"/>
                <a:gd name="T2" fmla="*/ 19050 w 34"/>
                <a:gd name="T3" fmla="*/ 39688 h 50"/>
                <a:gd name="T4" fmla="*/ 47625 w 34"/>
                <a:gd name="T5" fmla="*/ 79375 h 50"/>
                <a:gd name="T6" fmla="*/ 53975 w 34"/>
                <a:gd name="T7" fmla="*/ 31750 h 50"/>
                <a:gd name="T8" fmla="*/ 0 w 34"/>
                <a:gd name="T9" fmla="*/ 0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50">
                  <a:moveTo>
                    <a:pt x="0" y="0"/>
                  </a:moveTo>
                  <a:lnTo>
                    <a:pt x="12" y="25"/>
                  </a:lnTo>
                  <a:lnTo>
                    <a:pt x="30" y="50"/>
                  </a:lnTo>
                  <a:lnTo>
                    <a:pt x="34" y="2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099" name="Freeform 16"/>
            <p:cNvSpPr>
              <a:spLocks/>
            </p:cNvSpPr>
            <p:nvPr/>
          </p:nvSpPr>
          <p:spPr bwMode="auto">
            <a:xfrm>
              <a:off x="1265649" y="2447119"/>
              <a:ext cx="707349" cy="532625"/>
            </a:xfrm>
            <a:custGeom>
              <a:avLst/>
              <a:gdLst>
                <a:gd name="T0" fmla="*/ 476250 w 504"/>
                <a:gd name="T1" fmla="*/ 233363 h 383"/>
                <a:gd name="T2" fmla="*/ 446088 w 504"/>
                <a:gd name="T3" fmla="*/ 182563 h 383"/>
                <a:gd name="T4" fmla="*/ 422275 w 504"/>
                <a:gd name="T5" fmla="*/ 119063 h 383"/>
                <a:gd name="T6" fmla="*/ 382588 w 504"/>
                <a:gd name="T7" fmla="*/ 134938 h 383"/>
                <a:gd name="T8" fmla="*/ 338138 w 504"/>
                <a:gd name="T9" fmla="*/ 87313 h 383"/>
                <a:gd name="T10" fmla="*/ 319088 w 504"/>
                <a:gd name="T11" fmla="*/ 60325 h 383"/>
                <a:gd name="T12" fmla="*/ 287338 w 504"/>
                <a:gd name="T13" fmla="*/ 23813 h 383"/>
                <a:gd name="T14" fmla="*/ 244475 w 504"/>
                <a:gd name="T15" fmla="*/ 39688 h 383"/>
                <a:gd name="T16" fmla="*/ 196850 w 504"/>
                <a:gd name="T17" fmla="*/ 60325 h 383"/>
                <a:gd name="T18" fmla="*/ 122238 w 504"/>
                <a:gd name="T19" fmla="*/ 60325 h 383"/>
                <a:gd name="T20" fmla="*/ 66675 w 504"/>
                <a:gd name="T21" fmla="*/ 20638 h 383"/>
                <a:gd name="T22" fmla="*/ 0 w 504"/>
                <a:gd name="T23" fmla="*/ 0 h 383"/>
                <a:gd name="T24" fmla="*/ 31750 w 504"/>
                <a:gd name="T25" fmla="*/ 103188 h 383"/>
                <a:gd name="T26" fmla="*/ 46038 w 504"/>
                <a:gd name="T27" fmla="*/ 169863 h 383"/>
                <a:gd name="T28" fmla="*/ 77788 w 504"/>
                <a:gd name="T29" fmla="*/ 217488 h 383"/>
                <a:gd name="T30" fmla="*/ 117475 w 504"/>
                <a:gd name="T31" fmla="*/ 288925 h 383"/>
                <a:gd name="T32" fmla="*/ 192088 w 504"/>
                <a:gd name="T33" fmla="*/ 347663 h 383"/>
                <a:gd name="T34" fmla="*/ 153988 w 504"/>
                <a:gd name="T35" fmla="*/ 252413 h 383"/>
                <a:gd name="T36" fmla="*/ 98425 w 504"/>
                <a:gd name="T37" fmla="*/ 161925 h 383"/>
                <a:gd name="T38" fmla="*/ 58738 w 504"/>
                <a:gd name="T39" fmla="*/ 87313 h 383"/>
                <a:gd name="T40" fmla="*/ 77788 w 504"/>
                <a:gd name="T41" fmla="*/ 55563 h 383"/>
                <a:gd name="T42" fmla="*/ 125413 w 504"/>
                <a:gd name="T43" fmla="*/ 100013 h 383"/>
                <a:gd name="T44" fmla="*/ 149225 w 504"/>
                <a:gd name="T45" fmla="*/ 174625 h 383"/>
                <a:gd name="T46" fmla="*/ 188913 w 504"/>
                <a:gd name="T47" fmla="*/ 222250 h 383"/>
                <a:gd name="T48" fmla="*/ 212725 w 504"/>
                <a:gd name="T49" fmla="*/ 257175 h 383"/>
                <a:gd name="T50" fmla="*/ 252413 w 504"/>
                <a:gd name="T51" fmla="*/ 307975 h 383"/>
                <a:gd name="T52" fmla="*/ 271463 w 504"/>
                <a:gd name="T53" fmla="*/ 336550 h 383"/>
                <a:gd name="T54" fmla="*/ 287338 w 504"/>
                <a:gd name="T55" fmla="*/ 406400 h 383"/>
                <a:gd name="T56" fmla="*/ 303213 w 504"/>
                <a:gd name="T57" fmla="*/ 450850 h 383"/>
                <a:gd name="T58" fmla="*/ 536575 w 504"/>
                <a:gd name="T59" fmla="*/ 576263 h 383"/>
                <a:gd name="T60" fmla="*/ 584200 w 504"/>
                <a:gd name="T61" fmla="*/ 568325 h 383"/>
                <a:gd name="T62" fmla="*/ 638175 w 504"/>
                <a:gd name="T63" fmla="*/ 608013 h 383"/>
                <a:gd name="T64" fmla="*/ 674688 w 504"/>
                <a:gd name="T65" fmla="*/ 565150 h 383"/>
                <a:gd name="T66" fmla="*/ 722313 w 504"/>
                <a:gd name="T67" fmla="*/ 514350 h 383"/>
                <a:gd name="T68" fmla="*/ 773113 w 504"/>
                <a:gd name="T69" fmla="*/ 490538 h 383"/>
                <a:gd name="T70" fmla="*/ 788988 w 504"/>
                <a:gd name="T71" fmla="*/ 427038 h 383"/>
                <a:gd name="T72" fmla="*/ 796925 w 504"/>
                <a:gd name="T73" fmla="*/ 390525 h 383"/>
                <a:gd name="T74" fmla="*/ 706438 w 504"/>
                <a:gd name="T75" fmla="*/ 406400 h 383"/>
                <a:gd name="T76" fmla="*/ 635000 w 504"/>
                <a:gd name="T77" fmla="*/ 477838 h 383"/>
                <a:gd name="T78" fmla="*/ 528638 w 504"/>
                <a:gd name="T79" fmla="*/ 446088 h 383"/>
                <a:gd name="T80" fmla="*/ 496888 w 504"/>
                <a:gd name="T81" fmla="*/ 312738 h 383"/>
                <a:gd name="T82" fmla="*/ 515938 w 504"/>
                <a:gd name="T83" fmla="*/ 233363 h 38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504" h="383">
                  <a:moveTo>
                    <a:pt x="325" y="147"/>
                  </a:moveTo>
                  <a:lnTo>
                    <a:pt x="300" y="147"/>
                  </a:lnTo>
                  <a:lnTo>
                    <a:pt x="295" y="122"/>
                  </a:lnTo>
                  <a:lnTo>
                    <a:pt x="281" y="115"/>
                  </a:lnTo>
                  <a:lnTo>
                    <a:pt x="276" y="90"/>
                  </a:lnTo>
                  <a:lnTo>
                    <a:pt x="266" y="75"/>
                  </a:lnTo>
                  <a:lnTo>
                    <a:pt x="246" y="63"/>
                  </a:lnTo>
                  <a:lnTo>
                    <a:pt x="241" y="85"/>
                  </a:lnTo>
                  <a:lnTo>
                    <a:pt x="223" y="85"/>
                  </a:lnTo>
                  <a:lnTo>
                    <a:pt x="213" y="55"/>
                  </a:lnTo>
                  <a:lnTo>
                    <a:pt x="203" y="53"/>
                  </a:lnTo>
                  <a:lnTo>
                    <a:pt x="201" y="38"/>
                  </a:lnTo>
                  <a:lnTo>
                    <a:pt x="186" y="33"/>
                  </a:lnTo>
                  <a:lnTo>
                    <a:pt x="181" y="15"/>
                  </a:lnTo>
                  <a:lnTo>
                    <a:pt x="169" y="25"/>
                  </a:lnTo>
                  <a:lnTo>
                    <a:pt x="154" y="25"/>
                  </a:lnTo>
                  <a:lnTo>
                    <a:pt x="151" y="38"/>
                  </a:lnTo>
                  <a:lnTo>
                    <a:pt x="124" y="38"/>
                  </a:lnTo>
                  <a:lnTo>
                    <a:pt x="104" y="45"/>
                  </a:lnTo>
                  <a:lnTo>
                    <a:pt x="77" y="38"/>
                  </a:lnTo>
                  <a:lnTo>
                    <a:pt x="57" y="20"/>
                  </a:lnTo>
                  <a:lnTo>
                    <a:pt x="42" y="13"/>
                  </a:lnTo>
                  <a:lnTo>
                    <a:pt x="37" y="3"/>
                  </a:lnTo>
                  <a:lnTo>
                    <a:pt x="0" y="0"/>
                  </a:lnTo>
                  <a:lnTo>
                    <a:pt x="2" y="45"/>
                  </a:lnTo>
                  <a:lnTo>
                    <a:pt x="20" y="65"/>
                  </a:lnTo>
                  <a:lnTo>
                    <a:pt x="34" y="90"/>
                  </a:lnTo>
                  <a:lnTo>
                    <a:pt x="29" y="107"/>
                  </a:lnTo>
                  <a:lnTo>
                    <a:pt x="20" y="115"/>
                  </a:lnTo>
                  <a:lnTo>
                    <a:pt x="49" y="137"/>
                  </a:lnTo>
                  <a:lnTo>
                    <a:pt x="69" y="152"/>
                  </a:lnTo>
                  <a:lnTo>
                    <a:pt x="74" y="182"/>
                  </a:lnTo>
                  <a:lnTo>
                    <a:pt x="107" y="219"/>
                  </a:lnTo>
                  <a:lnTo>
                    <a:pt x="121" y="219"/>
                  </a:lnTo>
                  <a:lnTo>
                    <a:pt x="112" y="189"/>
                  </a:lnTo>
                  <a:lnTo>
                    <a:pt x="97" y="159"/>
                  </a:lnTo>
                  <a:lnTo>
                    <a:pt x="84" y="130"/>
                  </a:lnTo>
                  <a:lnTo>
                    <a:pt x="62" y="102"/>
                  </a:lnTo>
                  <a:lnTo>
                    <a:pt x="49" y="77"/>
                  </a:lnTo>
                  <a:lnTo>
                    <a:pt x="37" y="55"/>
                  </a:lnTo>
                  <a:lnTo>
                    <a:pt x="37" y="28"/>
                  </a:lnTo>
                  <a:lnTo>
                    <a:pt x="49" y="35"/>
                  </a:lnTo>
                  <a:lnTo>
                    <a:pt x="64" y="50"/>
                  </a:lnTo>
                  <a:lnTo>
                    <a:pt x="79" y="63"/>
                  </a:lnTo>
                  <a:lnTo>
                    <a:pt x="82" y="95"/>
                  </a:lnTo>
                  <a:lnTo>
                    <a:pt x="94" y="110"/>
                  </a:lnTo>
                  <a:lnTo>
                    <a:pt x="109" y="132"/>
                  </a:lnTo>
                  <a:lnTo>
                    <a:pt x="119" y="140"/>
                  </a:lnTo>
                  <a:lnTo>
                    <a:pt x="119" y="157"/>
                  </a:lnTo>
                  <a:lnTo>
                    <a:pt x="134" y="162"/>
                  </a:lnTo>
                  <a:lnTo>
                    <a:pt x="136" y="184"/>
                  </a:lnTo>
                  <a:lnTo>
                    <a:pt x="159" y="194"/>
                  </a:lnTo>
                  <a:lnTo>
                    <a:pt x="159" y="209"/>
                  </a:lnTo>
                  <a:lnTo>
                    <a:pt x="171" y="212"/>
                  </a:lnTo>
                  <a:lnTo>
                    <a:pt x="174" y="234"/>
                  </a:lnTo>
                  <a:lnTo>
                    <a:pt x="181" y="256"/>
                  </a:lnTo>
                  <a:lnTo>
                    <a:pt x="176" y="274"/>
                  </a:lnTo>
                  <a:lnTo>
                    <a:pt x="191" y="284"/>
                  </a:lnTo>
                  <a:lnTo>
                    <a:pt x="288" y="346"/>
                  </a:lnTo>
                  <a:lnTo>
                    <a:pt x="338" y="363"/>
                  </a:lnTo>
                  <a:lnTo>
                    <a:pt x="355" y="351"/>
                  </a:lnTo>
                  <a:lnTo>
                    <a:pt x="368" y="358"/>
                  </a:lnTo>
                  <a:lnTo>
                    <a:pt x="387" y="366"/>
                  </a:lnTo>
                  <a:lnTo>
                    <a:pt x="402" y="383"/>
                  </a:lnTo>
                  <a:lnTo>
                    <a:pt x="410" y="361"/>
                  </a:lnTo>
                  <a:lnTo>
                    <a:pt x="425" y="356"/>
                  </a:lnTo>
                  <a:lnTo>
                    <a:pt x="427" y="336"/>
                  </a:lnTo>
                  <a:lnTo>
                    <a:pt x="455" y="324"/>
                  </a:lnTo>
                  <a:lnTo>
                    <a:pt x="465" y="319"/>
                  </a:lnTo>
                  <a:lnTo>
                    <a:pt x="487" y="309"/>
                  </a:lnTo>
                  <a:lnTo>
                    <a:pt x="499" y="291"/>
                  </a:lnTo>
                  <a:lnTo>
                    <a:pt x="497" y="269"/>
                  </a:lnTo>
                  <a:lnTo>
                    <a:pt x="504" y="264"/>
                  </a:lnTo>
                  <a:lnTo>
                    <a:pt x="502" y="246"/>
                  </a:lnTo>
                  <a:lnTo>
                    <a:pt x="462" y="242"/>
                  </a:lnTo>
                  <a:lnTo>
                    <a:pt x="445" y="256"/>
                  </a:lnTo>
                  <a:lnTo>
                    <a:pt x="427" y="294"/>
                  </a:lnTo>
                  <a:lnTo>
                    <a:pt x="400" y="301"/>
                  </a:lnTo>
                  <a:lnTo>
                    <a:pt x="360" y="304"/>
                  </a:lnTo>
                  <a:lnTo>
                    <a:pt x="333" y="281"/>
                  </a:lnTo>
                  <a:lnTo>
                    <a:pt x="323" y="232"/>
                  </a:lnTo>
                  <a:lnTo>
                    <a:pt x="313" y="197"/>
                  </a:lnTo>
                  <a:lnTo>
                    <a:pt x="320" y="169"/>
                  </a:lnTo>
                  <a:lnTo>
                    <a:pt x="325" y="147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00" name="Freeform 17"/>
            <p:cNvSpPr>
              <a:spLocks/>
            </p:cNvSpPr>
            <p:nvPr/>
          </p:nvSpPr>
          <p:spPr bwMode="auto">
            <a:xfrm>
              <a:off x="1890195" y="2942195"/>
              <a:ext cx="167012" cy="83441"/>
            </a:xfrm>
            <a:custGeom>
              <a:avLst/>
              <a:gdLst>
                <a:gd name="T0" fmla="*/ 26987 w 119"/>
                <a:gd name="T1" fmla="*/ 15875 h 60"/>
                <a:gd name="T2" fmla="*/ 23812 w 119"/>
                <a:gd name="T3" fmla="*/ 39688 h 60"/>
                <a:gd name="T4" fmla="*/ 3175 w 119"/>
                <a:gd name="T5" fmla="*/ 39688 h 60"/>
                <a:gd name="T6" fmla="*/ 0 w 119"/>
                <a:gd name="T7" fmla="*/ 66675 h 60"/>
                <a:gd name="T8" fmla="*/ 19050 w 119"/>
                <a:gd name="T9" fmla="*/ 58738 h 60"/>
                <a:gd name="T10" fmla="*/ 50800 w 119"/>
                <a:gd name="T11" fmla="*/ 58738 h 60"/>
                <a:gd name="T12" fmla="*/ 53975 w 119"/>
                <a:gd name="T13" fmla="*/ 95250 h 60"/>
                <a:gd name="T14" fmla="*/ 82550 w 119"/>
                <a:gd name="T15" fmla="*/ 82550 h 60"/>
                <a:gd name="T16" fmla="*/ 117475 w 119"/>
                <a:gd name="T17" fmla="*/ 79375 h 60"/>
                <a:gd name="T18" fmla="*/ 130175 w 119"/>
                <a:gd name="T19" fmla="*/ 50800 h 60"/>
                <a:gd name="T20" fmla="*/ 169862 w 119"/>
                <a:gd name="T21" fmla="*/ 50800 h 60"/>
                <a:gd name="T22" fmla="*/ 188912 w 119"/>
                <a:gd name="T23" fmla="*/ 31750 h 60"/>
                <a:gd name="T24" fmla="*/ 157162 w 119"/>
                <a:gd name="T25" fmla="*/ 19050 h 60"/>
                <a:gd name="T26" fmla="*/ 141287 w 119"/>
                <a:gd name="T27" fmla="*/ 3175 h 60"/>
                <a:gd name="T28" fmla="*/ 93662 w 119"/>
                <a:gd name="T29" fmla="*/ 3175 h 60"/>
                <a:gd name="T30" fmla="*/ 77787 w 119"/>
                <a:gd name="T31" fmla="*/ 19050 h 60"/>
                <a:gd name="T32" fmla="*/ 66675 w 119"/>
                <a:gd name="T33" fmla="*/ 0 h 60"/>
                <a:gd name="T34" fmla="*/ 46037 w 119"/>
                <a:gd name="T35" fmla="*/ 15875 h 60"/>
                <a:gd name="T36" fmla="*/ 26987 w 119"/>
                <a:gd name="T37" fmla="*/ 15875 h 6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19" h="60">
                  <a:moveTo>
                    <a:pt x="17" y="10"/>
                  </a:moveTo>
                  <a:lnTo>
                    <a:pt x="15" y="25"/>
                  </a:lnTo>
                  <a:lnTo>
                    <a:pt x="2" y="25"/>
                  </a:lnTo>
                  <a:lnTo>
                    <a:pt x="0" y="42"/>
                  </a:lnTo>
                  <a:lnTo>
                    <a:pt x="12" y="37"/>
                  </a:lnTo>
                  <a:lnTo>
                    <a:pt x="32" y="37"/>
                  </a:lnTo>
                  <a:lnTo>
                    <a:pt x="34" y="60"/>
                  </a:lnTo>
                  <a:lnTo>
                    <a:pt x="52" y="52"/>
                  </a:lnTo>
                  <a:lnTo>
                    <a:pt x="74" y="50"/>
                  </a:lnTo>
                  <a:lnTo>
                    <a:pt x="82" y="32"/>
                  </a:lnTo>
                  <a:lnTo>
                    <a:pt x="107" y="32"/>
                  </a:lnTo>
                  <a:lnTo>
                    <a:pt x="119" y="20"/>
                  </a:lnTo>
                  <a:lnTo>
                    <a:pt x="99" y="12"/>
                  </a:lnTo>
                  <a:lnTo>
                    <a:pt x="89" y="2"/>
                  </a:lnTo>
                  <a:lnTo>
                    <a:pt x="59" y="2"/>
                  </a:lnTo>
                  <a:lnTo>
                    <a:pt x="49" y="12"/>
                  </a:lnTo>
                  <a:lnTo>
                    <a:pt x="42" y="0"/>
                  </a:lnTo>
                  <a:lnTo>
                    <a:pt x="29" y="10"/>
                  </a:lnTo>
                  <a:lnTo>
                    <a:pt x="17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01" name="Freeform 18"/>
            <p:cNvSpPr>
              <a:spLocks/>
            </p:cNvSpPr>
            <p:nvPr/>
          </p:nvSpPr>
          <p:spPr bwMode="auto">
            <a:xfrm>
              <a:off x="1890195" y="2942195"/>
              <a:ext cx="167012" cy="83441"/>
            </a:xfrm>
            <a:custGeom>
              <a:avLst/>
              <a:gdLst>
                <a:gd name="T0" fmla="*/ 26987 w 119"/>
                <a:gd name="T1" fmla="*/ 15875 h 60"/>
                <a:gd name="T2" fmla="*/ 23812 w 119"/>
                <a:gd name="T3" fmla="*/ 39688 h 60"/>
                <a:gd name="T4" fmla="*/ 3175 w 119"/>
                <a:gd name="T5" fmla="*/ 39688 h 60"/>
                <a:gd name="T6" fmla="*/ 0 w 119"/>
                <a:gd name="T7" fmla="*/ 66675 h 60"/>
                <a:gd name="T8" fmla="*/ 19050 w 119"/>
                <a:gd name="T9" fmla="*/ 58738 h 60"/>
                <a:gd name="T10" fmla="*/ 50800 w 119"/>
                <a:gd name="T11" fmla="*/ 58738 h 60"/>
                <a:gd name="T12" fmla="*/ 53975 w 119"/>
                <a:gd name="T13" fmla="*/ 95250 h 60"/>
                <a:gd name="T14" fmla="*/ 82550 w 119"/>
                <a:gd name="T15" fmla="*/ 82550 h 60"/>
                <a:gd name="T16" fmla="*/ 117475 w 119"/>
                <a:gd name="T17" fmla="*/ 79375 h 60"/>
                <a:gd name="T18" fmla="*/ 130175 w 119"/>
                <a:gd name="T19" fmla="*/ 50800 h 60"/>
                <a:gd name="T20" fmla="*/ 169862 w 119"/>
                <a:gd name="T21" fmla="*/ 50800 h 60"/>
                <a:gd name="T22" fmla="*/ 188912 w 119"/>
                <a:gd name="T23" fmla="*/ 31750 h 60"/>
                <a:gd name="T24" fmla="*/ 157162 w 119"/>
                <a:gd name="T25" fmla="*/ 19050 h 60"/>
                <a:gd name="T26" fmla="*/ 141287 w 119"/>
                <a:gd name="T27" fmla="*/ 3175 h 60"/>
                <a:gd name="T28" fmla="*/ 93662 w 119"/>
                <a:gd name="T29" fmla="*/ 3175 h 60"/>
                <a:gd name="T30" fmla="*/ 77787 w 119"/>
                <a:gd name="T31" fmla="*/ 19050 h 60"/>
                <a:gd name="T32" fmla="*/ 66675 w 119"/>
                <a:gd name="T33" fmla="*/ 0 h 60"/>
                <a:gd name="T34" fmla="*/ 46037 w 119"/>
                <a:gd name="T35" fmla="*/ 15875 h 60"/>
                <a:gd name="T36" fmla="*/ 31750 w 119"/>
                <a:gd name="T37" fmla="*/ 15875 h 60"/>
                <a:gd name="T38" fmla="*/ 26987 w 119"/>
                <a:gd name="T39" fmla="*/ 15875 h 6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19" h="60">
                  <a:moveTo>
                    <a:pt x="17" y="10"/>
                  </a:moveTo>
                  <a:lnTo>
                    <a:pt x="15" y="25"/>
                  </a:lnTo>
                  <a:lnTo>
                    <a:pt x="2" y="25"/>
                  </a:lnTo>
                  <a:lnTo>
                    <a:pt x="0" y="42"/>
                  </a:lnTo>
                  <a:lnTo>
                    <a:pt x="12" y="37"/>
                  </a:lnTo>
                  <a:lnTo>
                    <a:pt x="32" y="37"/>
                  </a:lnTo>
                  <a:lnTo>
                    <a:pt x="34" y="60"/>
                  </a:lnTo>
                  <a:lnTo>
                    <a:pt x="52" y="52"/>
                  </a:lnTo>
                  <a:lnTo>
                    <a:pt x="74" y="50"/>
                  </a:lnTo>
                  <a:lnTo>
                    <a:pt x="82" y="32"/>
                  </a:lnTo>
                  <a:lnTo>
                    <a:pt x="107" y="32"/>
                  </a:lnTo>
                  <a:lnTo>
                    <a:pt x="119" y="20"/>
                  </a:lnTo>
                  <a:lnTo>
                    <a:pt x="99" y="12"/>
                  </a:lnTo>
                  <a:lnTo>
                    <a:pt x="89" y="2"/>
                  </a:lnTo>
                  <a:lnTo>
                    <a:pt x="59" y="2"/>
                  </a:lnTo>
                  <a:lnTo>
                    <a:pt x="49" y="12"/>
                  </a:lnTo>
                  <a:lnTo>
                    <a:pt x="42" y="0"/>
                  </a:lnTo>
                  <a:lnTo>
                    <a:pt x="29" y="10"/>
                  </a:lnTo>
                  <a:lnTo>
                    <a:pt x="20" y="10"/>
                  </a:lnTo>
                  <a:lnTo>
                    <a:pt x="17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02" name="Freeform 19"/>
            <p:cNvSpPr>
              <a:spLocks/>
            </p:cNvSpPr>
            <p:nvPr/>
          </p:nvSpPr>
          <p:spPr bwMode="auto">
            <a:xfrm>
              <a:off x="1890195" y="2942195"/>
              <a:ext cx="167012" cy="83441"/>
            </a:xfrm>
            <a:custGeom>
              <a:avLst/>
              <a:gdLst>
                <a:gd name="T0" fmla="*/ 26987 w 119"/>
                <a:gd name="T1" fmla="*/ 15875 h 60"/>
                <a:gd name="T2" fmla="*/ 23812 w 119"/>
                <a:gd name="T3" fmla="*/ 39688 h 60"/>
                <a:gd name="T4" fmla="*/ 3175 w 119"/>
                <a:gd name="T5" fmla="*/ 39688 h 60"/>
                <a:gd name="T6" fmla="*/ 0 w 119"/>
                <a:gd name="T7" fmla="*/ 66675 h 60"/>
                <a:gd name="T8" fmla="*/ 19050 w 119"/>
                <a:gd name="T9" fmla="*/ 58738 h 60"/>
                <a:gd name="T10" fmla="*/ 50800 w 119"/>
                <a:gd name="T11" fmla="*/ 58738 h 60"/>
                <a:gd name="T12" fmla="*/ 53975 w 119"/>
                <a:gd name="T13" fmla="*/ 95250 h 60"/>
                <a:gd name="T14" fmla="*/ 82550 w 119"/>
                <a:gd name="T15" fmla="*/ 82550 h 60"/>
                <a:gd name="T16" fmla="*/ 117475 w 119"/>
                <a:gd name="T17" fmla="*/ 79375 h 60"/>
                <a:gd name="T18" fmla="*/ 130175 w 119"/>
                <a:gd name="T19" fmla="*/ 50800 h 60"/>
                <a:gd name="T20" fmla="*/ 169862 w 119"/>
                <a:gd name="T21" fmla="*/ 50800 h 60"/>
                <a:gd name="T22" fmla="*/ 188912 w 119"/>
                <a:gd name="T23" fmla="*/ 31750 h 60"/>
                <a:gd name="T24" fmla="*/ 157162 w 119"/>
                <a:gd name="T25" fmla="*/ 19050 h 60"/>
                <a:gd name="T26" fmla="*/ 141287 w 119"/>
                <a:gd name="T27" fmla="*/ 3175 h 60"/>
                <a:gd name="T28" fmla="*/ 93662 w 119"/>
                <a:gd name="T29" fmla="*/ 3175 h 60"/>
                <a:gd name="T30" fmla="*/ 77787 w 119"/>
                <a:gd name="T31" fmla="*/ 19050 h 60"/>
                <a:gd name="T32" fmla="*/ 66675 w 119"/>
                <a:gd name="T33" fmla="*/ 0 h 60"/>
                <a:gd name="T34" fmla="*/ 46037 w 119"/>
                <a:gd name="T35" fmla="*/ 15875 h 60"/>
                <a:gd name="T36" fmla="*/ 26987 w 119"/>
                <a:gd name="T37" fmla="*/ 15875 h 6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19" h="60">
                  <a:moveTo>
                    <a:pt x="17" y="10"/>
                  </a:moveTo>
                  <a:lnTo>
                    <a:pt x="15" y="25"/>
                  </a:lnTo>
                  <a:lnTo>
                    <a:pt x="2" y="25"/>
                  </a:lnTo>
                  <a:lnTo>
                    <a:pt x="0" y="42"/>
                  </a:lnTo>
                  <a:lnTo>
                    <a:pt x="12" y="37"/>
                  </a:lnTo>
                  <a:lnTo>
                    <a:pt x="32" y="37"/>
                  </a:lnTo>
                  <a:lnTo>
                    <a:pt x="34" y="60"/>
                  </a:lnTo>
                  <a:lnTo>
                    <a:pt x="52" y="52"/>
                  </a:lnTo>
                  <a:lnTo>
                    <a:pt x="74" y="50"/>
                  </a:lnTo>
                  <a:lnTo>
                    <a:pt x="82" y="32"/>
                  </a:lnTo>
                  <a:lnTo>
                    <a:pt x="107" y="32"/>
                  </a:lnTo>
                  <a:lnTo>
                    <a:pt x="119" y="20"/>
                  </a:lnTo>
                  <a:lnTo>
                    <a:pt x="99" y="12"/>
                  </a:lnTo>
                  <a:lnTo>
                    <a:pt x="89" y="2"/>
                  </a:lnTo>
                  <a:lnTo>
                    <a:pt x="59" y="2"/>
                  </a:lnTo>
                  <a:lnTo>
                    <a:pt x="49" y="12"/>
                  </a:lnTo>
                  <a:lnTo>
                    <a:pt x="42" y="0"/>
                  </a:lnTo>
                  <a:lnTo>
                    <a:pt x="29" y="10"/>
                  </a:lnTo>
                  <a:lnTo>
                    <a:pt x="17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03" name="Freeform 20"/>
            <p:cNvSpPr>
              <a:spLocks/>
            </p:cNvSpPr>
            <p:nvPr/>
          </p:nvSpPr>
          <p:spPr bwMode="auto">
            <a:xfrm>
              <a:off x="1937914" y="2986695"/>
              <a:ext cx="112276" cy="104300"/>
            </a:xfrm>
            <a:custGeom>
              <a:avLst/>
              <a:gdLst>
                <a:gd name="T0" fmla="*/ 115888 w 80"/>
                <a:gd name="T1" fmla="*/ 0 h 75"/>
                <a:gd name="T2" fmla="*/ 76200 w 80"/>
                <a:gd name="T3" fmla="*/ 0 h 75"/>
                <a:gd name="T4" fmla="*/ 63500 w 80"/>
                <a:gd name="T5" fmla="*/ 28575 h 75"/>
                <a:gd name="T6" fmla="*/ 28575 w 80"/>
                <a:gd name="T7" fmla="*/ 31750 h 75"/>
                <a:gd name="T8" fmla="*/ 0 w 80"/>
                <a:gd name="T9" fmla="*/ 44450 h 75"/>
                <a:gd name="T10" fmla="*/ 15875 w 80"/>
                <a:gd name="T11" fmla="*/ 58738 h 75"/>
                <a:gd name="T12" fmla="*/ 28575 w 80"/>
                <a:gd name="T13" fmla="*/ 95250 h 75"/>
                <a:gd name="T14" fmla="*/ 47625 w 80"/>
                <a:gd name="T15" fmla="*/ 119063 h 75"/>
                <a:gd name="T16" fmla="*/ 111125 w 80"/>
                <a:gd name="T17" fmla="*/ 119063 h 75"/>
                <a:gd name="T18" fmla="*/ 115888 w 80"/>
                <a:gd name="T19" fmla="*/ 36513 h 75"/>
                <a:gd name="T20" fmla="*/ 127000 w 80"/>
                <a:gd name="T21" fmla="*/ 12700 h 75"/>
                <a:gd name="T22" fmla="*/ 115888 w 80"/>
                <a:gd name="T23" fmla="*/ 0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75">
                  <a:moveTo>
                    <a:pt x="73" y="0"/>
                  </a:moveTo>
                  <a:lnTo>
                    <a:pt x="48" y="0"/>
                  </a:lnTo>
                  <a:lnTo>
                    <a:pt x="40" y="18"/>
                  </a:lnTo>
                  <a:lnTo>
                    <a:pt x="18" y="20"/>
                  </a:lnTo>
                  <a:lnTo>
                    <a:pt x="0" y="28"/>
                  </a:lnTo>
                  <a:lnTo>
                    <a:pt x="10" y="37"/>
                  </a:lnTo>
                  <a:lnTo>
                    <a:pt x="18" y="60"/>
                  </a:lnTo>
                  <a:lnTo>
                    <a:pt x="30" y="75"/>
                  </a:lnTo>
                  <a:lnTo>
                    <a:pt x="70" y="75"/>
                  </a:lnTo>
                  <a:lnTo>
                    <a:pt x="73" y="23"/>
                  </a:lnTo>
                  <a:lnTo>
                    <a:pt x="80" y="8"/>
                  </a:lnTo>
                  <a:lnTo>
                    <a:pt x="73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04" name="Freeform 21"/>
            <p:cNvSpPr>
              <a:spLocks/>
            </p:cNvSpPr>
            <p:nvPr/>
          </p:nvSpPr>
          <p:spPr bwMode="auto">
            <a:xfrm>
              <a:off x="2542805" y="5015662"/>
              <a:ext cx="68772" cy="66750"/>
            </a:xfrm>
            <a:custGeom>
              <a:avLst/>
              <a:gdLst>
                <a:gd name="T0" fmla="*/ 0 w 49"/>
                <a:gd name="T1" fmla="*/ 60325 h 48"/>
                <a:gd name="T2" fmla="*/ 19050 w 49"/>
                <a:gd name="T3" fmla="*/ 0 h 48"/>
                <a:gd name="T4" fmla="*/ 22225 w 49"/>
                <a:gd name="T5" fmla="*/ 0 h 48"/>
                <a:gd name="T6" fmla="*/ 42863 w 49"/>
                <a:gd name="T7" fmla="*/ 23813 h 48"/>
                <a:gd name="T8" fmla="*/ 77788 w 49"/>
                <a:gd name="T9" fmla="*/ 52388 h 48"/>
                <a:gd name="T10" fmla="*/ 34925 w 49"/>
                <a:gd name="T11" fmla="*/ 47625 h 48"/>
                <a:gd name="T12" fmla="*/ 26988 w 49"/>
                <a:gd name="T13" fmla="*/ 76200 h 48"/>
                <a:gd name="T14" fmla="*/ 0 w 49"/>
                <a:gd name="T15" fmla="*/ 60325 h 4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9" h="48">
                  <a:moveTo>
                    <a:pt x="0" y="38"/>
                  </a:moveTo>
                  <a:lnTo>
                    <a:pt x="12" y="0"/>
                  </a:lnTo>
                  <a:lnTo>
                    <a:pt x="14" y="0"/>
                  </a:lnTo>
                  <a:lnTo>
                    <a:pt x="27" y="15"/>
                  </a:lnTo>
                  <a:lnTo>
                    <a:pt x="49" y="33"/>
                  </a:lnTo>
                  <a:lnTo>
                    <a:pt x="22" y="30"/>
                  </a:lnTo>
                  <a:lnTo>
                    <a:pt x="17" y="48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05" name="Freeform 22"/>
            <p:cNvSpPr>
              <a:spLocks/>
            </p:cNvSpPr>
            <p:nvPr/>
          </p:nvSpPr>
          <p:spPr bwMode="auto">
            <a:xfrm>
              <a:off x="2385617" y="4024119"/>
              <a:ext cx="418235" cy="940081"/>
            </a:xfrm>
            <a:custGeom>
              <a:avLst/>
              <a:gdLst>
                <a:gd name="T0" fmla="*/ 106363 w 298"/>
                <a:gd name="T1" fmla="*/ 0 h 676"/>
                <a:gd name="T2" fmla="*/ 165100 w 298"/>
                <a:gd name="T3" fmla="*/ 31750 h 676"/>
                <a:gd name="T4" fmla="*/ 215900 w 298"/>
                <a:gd name="T5" fmla="*/ 23813 h 676"/>
                <a:gd name="T6" fmla="*/ 252413 w 298"/>
                <a:gd name="T7" fmla="*/ 50800 h 676"/>
                <a:gd name="T8" fmla="*/ 284163 w 298"/>
                <a:gd name="T9" fmla="*/ 71438 h 676"/>
                <a:gd name="T10" fmla="*/ 330200 w 298"/>
                <a:gd name="T11" fmla="*/ 95250 h 676"/>
                <a:gd name="T12" fmla="*/ 350838 w 298"/>
                <a:gd name="T13" fmla="*/ 109538 h 676"/>
                <a:gd name="T14" fmla="*/ 330200 w 298"/>
                <a:gd name="T15" fmla="*/ 177800 h 676"/>
                <a:gd name="T16" fmla="*/ 422275 w 298"/>
                <a:gd name="T17" fmla="*/ 165100 h 676"/>
                <a:gd name="T18" fmla="*/ 454025 w 298"/>
                <a:gd name="T19" fmla="*/ 130175 h 676"/>
                <a:gd name="T20" fmla="*/ 473075 w 298"/>
                <a:gd name="T21" fmla="*/ 157163 h 676"/>
                <a:gd name="T22" fmla="*/ 454025 w 298"/>
                <a:gd name="T23" fmla="*/ 185738 h 676"/>
                <a:gd name="T24" fmla="*/ 425450 w 298"/>
                <a:gd name="T25" fmla="*/ 209550 h 676"/>
                <a:gd name="T26" fmla="*/ 393700 w 298"/>
                <a:gd name="T27" fmla="*/ 247650 h 676"/>
                <a:gd name="T28" fmla="*/ 366713 w 298"/>
                <a:gd name="T29" fmla="*/ 287338 h 676"/>
                <a:gd name="T30" fmla="*/ 346075 w 298"/>
                <a:gd name="T31" fmla="*/ 347663 h 676"/>
                <a:gd name="T32" fmla="*/ 358775 w 298"/>
                <a:gd name="T33" fmla="*/ 425450 h 676"/>
                <a:gd name="T34" fmla="*/ 369888 w 298"/>
                <a:gd name="T35" fmla="*/ 433388 h 676"/>
                <a:gd name="T36" fmla="*/ 398463 w 298"/>
                <a:gd name="T37" fmla="*/ 446088 h 676"/>
                <a:gd name="T38" fmla="*/ 414338 w 298"/>
                <a:gd name="T39" fmla="*/ 493713 h 676"/>
                <a:gd name="T40" fmla="*/ 393700 w 298"/>
                <a:gd name="T41" fmla="*/ 539750 h 676"/>
                <a:gd name="T42" fmla="*/ 361950 w 298"/>
                <a:gd name="T43" fmla="*/ 563563 h 676"/>
                <a:gd name="T44" fmla="*/ 295275 w 298"/>
                <a:gd name="T45" fmla="*/ 576263 h 676"/>
                <a:gd name="T46" fmla="*/ 268288 w 298"/>
                <a:gd name="T47" fmla="*/ 587375 h 676"/>
                <a:gd name="T48" fmla="*/ 276225 w 298"/>
                <a:gd name="T49" fmla="*/ 655638 h 676"/>
                <a:gd name="T50" fmla="*/ 204788 w 298"/>
                <a:gd name="T51" fmla="*/ 639763 h 676"/>
                <a:gd name="T52" fmla="*/ 220663 w 298"/>
                <a:gd name="T53" fmla="*/ 685800 h 676"/>
                <a:gd name="T54" fmla="*/ 231775 w 298"/>
                <a:gd name="T55" fmla="*/ 730250 h 676"/>
                <a:gd name="T56" fmla="*/ 207963 w 298"/>
                <a:gd name="T57" fmla="*/ 757238 h 676"/>
                <a:gd name="T58" fmla="*/ 180975 w 298"/>
                <a:gd name="T59" fmla="*/ 800100 h 676"/>
                <a:gd name="T60" fmla="*/ 157163 w 298"/>
                <a:gd name="T61" fmla="*/ 820738 h 676"/>
                <a:gd name="T62" fmla="*/ 196850 w 298"/>
                <a:gd name="T63" fmla="*/ 879475 h 676"/>
                <a:gd name="T64" fmla="*/ 196850 w 298"/>
                <a:gd name="T65" fmla="*/ 915988 h 676"/>
                <a:gd name="T66" fmla="*/ 173038 w 298"/>
                <a:gd name="T67" fmla="*/ 942975 h 676"/>
                <a:gd name="T68" fmla="*/ 149225 w 298"/>
                <a:gd name="T69" fmla="*/ 993775 h 676"/>
                <a:gd name="T70" fmla="*/ 138113 w 298"/>
                <a:gd name="T71" fmla="*/ 1033463 h 676"/>
                <a:gd name="T72" fmla="*/ 50800 w 298"/>
                <a:gd name="T73" fmla="*/ 1073150 h 676"/>
                <a:gd name="T74" fmla="*/ 19050 w 298"/>
                <a:gd name="T75" fmla="*/ 1017588 h 676"/>
                <a:gd name="T76" fmla="*/ 31750 w 298"/>
                <a:gd name="T77" fmla="*/ 927100 h 676"/>
                <a:gd name="T78" fmla="*/ 34925 w 298"/>
                <a:gd name="T79" fmla="*/ 785813 h 676"/>
                <a:gd name="T80" fmla="*/ 23813 w 298"/>
                <a:gd name="T81" fmla="*/ 706438 h 676"/>
                <a:gd name="T82" fmla="*/ 3175 w 298"/>
                <a:gd name="T83" fmla="*/ 627063 h 676"/>
                <a:gd name="T84" fmla="*/ 26988 w 298"/>
                <a:gd name="T85" fmla="*/ 576263 h 676"/>
                <a:gd name="T86" fmla="*/ 19050 w 298"/>
                <a:gd name="T87" fmla="*/ 488950 h 676"/>
                <a:gd name="T88" fmla="*/ 19050 w 298"/>
                <a:gd name="T89" fmla="*/ 454025 h 676"/>
                <a:gd name="T90" fmla="*/ 34925 w 298"/>
                <a:gd name="T91" fmla="*/ 406400 h 676"/>
                <a:gd name="T92" fmla="*/ 19050 w 298"/>
                <a:gd name="T93" fmla="*/ 371475 h 676"/>
                <a:gd name="T94" fmla="*/ 31750 w 298"/>
                <a:gd name="T95" fmla="*/ 311150 h 676"/>
                <a:gd name="T96" fmla="*/ 23813 w 298"/>
                <a:gd name="T97" fmla="*/ 241300 h 676"/>
                <a:gd name="T98" fmla="*/ 34925 w 298"/>
                <a:gd name="T99" fmla="*/ 193675 h 676"/>
                <a:gd name="T100" fmla="*/ 61913 w 298"/>
                <a:gd name="T101" fmla="*/ 153988 h 676"/>
                <a:gd name="T102" fmla="*/ 66675 w 298"/>
                <a:gd name="T103" fmla="*/ 114300 h 676"/>
                <a:gd name="T104" fmla="*/ 82550 w 298"/>
                <a:gd name="T105" fmla="*/ 71438 h 67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98" h="676">
                  <a:moveTo>
                    <a:pt x="54" y="22"/>
                  </a:moveTo>
                  <a:lnTo>
                    <a:pt x="67" y="0"/>
                  </a:lnTo>
                  <a:lnTo>
                    <a:pt x="82" y="12"/>
                  </a:lnTo>
                  <a:lnTo>
                    <a:pt x="104" y="20"/>
                  </a:lnTo>
                  <a:lnTo>
                    <a:pt x="124" y="2"/>
                  </a:lnTo>
                  <a:lnTo>
                    <a:pt x="136" y="15"/>
                  </a:lnTo>
                  <a:lnTo>
                    <a:pt x="154" y="22"/>
                  </a:lnTo>
                  <a:lnTo>
                    <a:pt x="159" y="32"/>
                  </a:lnTo>
                  <a:lnTo>
                    <a:pt x="169" y="35"/>
                  </a:lnTo>
                  <a:lnTo>
                    <a:pt x="179" y="45"/>
                  </a:lnTo>
                  <a:lnTo>
                    <a:pt x="184" y="57"/>
                  </a:lnTo>
                  <a:lnTo>
                    <a:pt x="208" y="60"/>
                  </a:lnTo>
                  <a:lnTo>
                    <a:pt x="213" y="62"/>
                  </a:lnTo>
                  <a:lnTo>
                    <a:pt x="221" y="69"/>
                  </a:lnTo>
                  <a:lnTo>
                    <a:pt x="213" y="94"/>
                  </a:lnTo>
                  <a:lnTo>
                    <a:pt x="208" y="112"/>
                  </a:lnTo>
                  <a:lnTo>
                    <a:pt x="266" y="114"/>
                  </a:lnTo>
                  <a:lnTo>
                    <a:pt x="266" y="104"/>
                  </a:lnTo>
                  <a:lnTo>
                    <a:pt x="278" y="97"/>
                  </a:lnTo>
                  <a:lnTo>
                    <a:pt x="286" y="82"/>
                  </a:lnTo>
                  <a:lnTo>
                    <a:pt x="288" y="99"/>
                  </a:lnTo>
                  <a:lnTo>
                    <a:pt x="298" y="99"/>
                  </a:lnTo>
                  <a:lnTo>
                    <a:pt x="298" y="114"/>
                  </a:lnTo>
                  <a:lnTo>
                    <a:pt x="286" y="117"/>
                  </a:lnTo>
                  <a:lnTo>
                    <a:pt x="276" y="129"/>
                  </a:lnTo>
                  <a:lnTo>
                    <a:pt x="268" y="132"/>
                  </a:lnTo>
                  <a:lnTo>
                    <a:pt x="258" y="147"/>
                  </a:lnTo>
                  <a:lnTo>
                    <a:pt x="248" y="156"/>
                  </a:lnTo>
                  <a:lnTo>
                    <a:pt x="241" y="169"/>
                  </a:lnTo>
                  <a:lnTo>
                    <a:pt x="231" y="181"/>
                  </a:lnTo>
                  <a:lnTo>
                    <a:pt x="221" y="199"/>
                  </a:lnTo>
                  <a:lnTo>
                    <a:pt x="218" y="219"/>
                  </a:lnTo>
                  <a:lnTo>
                    <a:pt x="221" y="246"/>
                  </a:lnTo>
                  <a:lnTo>
                    <a:pt x="226" y="268"/>
                  </a:lnTo>
                  <a:lnTo>
                    <a:pt x="233" y="266"/>
                  </a:lnTo>
                  <a:lnTo>
                    <a:pt x="233" y="273"/>
                  </a:lnTo>
                  <a:lnTo>
                    <a:pt x="241" y="278"/>
                  </a:lnTo>
                  <a:lnTo>
                    <a:pt x="251" y="281"/>
                  </a:lnTo>
                  <a:lnTo>
                    <a:pt x="251" y="306"/>
                  </a:lnTo>
                  <a:lnTo>
                    <a:pt x="261" y="311"/>
                  </a:lnTo>
                  <a:lnTo>
                    <a:pt x="258" y="333"/>
                  </a:lnTo>
                  <a:lnTo>
                    <a:pt x="248" y="340"/>
                  </a:lnTo>
                  <a:lnTo>
                    <a:pt x="233" y="343"/>
                  </a:lnTo>
                  <a:lnTo>
                    <a:pt x="228" y="355"/>
                  </a:lnTo>
                  <a:lnTo>
                    <a:pt x="218" y="355"/>
                  </a:lnTo>
                  <a:lnTo>
                    <a:pt x="186" y="363"/>
                  </a:lnTo>
                  <a:lnTo>
                    <a:pt x="174" y="363"/>
                  </a:lnTo>
                  <a:lnTo>
                    <a:pt x="169" y="370"/>
                  </a:lnTo>
                  <a:lnTo>
                    <a:pt x="174" y="388"/>
                  </a:lnTo>
                  <a:lnTo>
                    <a:pt x="174" y="413"/>
                  </a:lnTo>
                  <a:lnTo>
                    <a:pt x="156" y="420"/>
                  </a:lnTo>
                  <a:lnTo>
                    <a:pt x="129" y="403"/>
                  </a:lnTo>
                  <a:lnTo>
                    <a:pt x="124" y="422"/>
                  </a:lnTo>
                  <a:lnTo>
                    <a:pt x="139" y="432"/>
                  </a:lnTo>
                  <a:lnTo>
                    <a:pt x="144" y="445"/>
                  </a:lnTo>
                  <a:lnTo>
                    <a:pt x="146" y="460"/>
                  </a:lnTo>
                  <a:lnTo>
                    <a:pt x="139" y="467"/>
                  </a:lnTo>
                  <a:lnTo>
                    <a:pt x="131" y="477"/>
                  </a:lnTo>
                  <a:lnTo>
                    <a:pt x="124" y="500"/>
                  </a:lnTo>
                  <a:lnTo>
                    <a:pt x="114" y="504"/>
                  </a:lnTo>
                  <a:lnTo>
                    <a:pt x="112" y="514"/>
                  </a:lnTo>
                  <a:lnTo>
                    <a:pt x="99" y="517"/>
                  </a:lnTo>
                  <a:lnTo>
                    <a:pt x="97" y="542"/>
                  </a:lnTo>
                  <a:lnTo>
                    <a:pt x="124" y="554"/>
                  </a:lnTo>
                  <a:lnTo>
                    <a:pt x="124" y="567"/>
                  </a:lnTo>
                  <a:lnTo>
                    <a:pt x="124" y="577"/>
                  </a:lnTo>
                  <a:lnTo>
                    <a:pt x="114" y="584"/>
                  </a:lnTo>
                  <a:lnTo>
                    <a:pt x="109" y="594"/>
                  </a:lnTo>
                  <a:lnTo>
                    <a:pt x="109" y="624"/>
                  </a:lnTo>
                  <a:lnTo>
                    <a:pt x="94" y="626"/>
                  </a:lnTo>
                  <a:lnTo>
                    <a:pt x="87" y="634"/>
                  </a:lnTo>
                  <a:lnTo>
                    <a:pt x="87" y="651"/>
                  </a:lnTo>
                  <a:lnTo>
                    <a:pt x="84" y="674"/>
                  </a:lnTo>
                  <a:lnTo>
                    <a:pt x="32" y="676"/>
                  </a:lnTo>
                  <a:lnTo>
                    <a:pt x="27" y="651"/>
                  </a:lnTo>
                  <a:lnTo>
                    <a:pt x="12" y="641"/>
                  </a:lnTo>
                  <a:lnTo>
                    <a:pt x="10" y="587"/>
                  </a:lnTo>
                  <a:lnTo>
                    <a:pt x="20" y="584"/>
                  </a:lnTo>
                  <a:lnTo>
                    <a:pt x="22" y="569"/>
                  </a:lnTo>
                  <a:lnTo>
                    <a:pt x="22" y="495"/>
                  </a:lnTo>
                  <a:lnTo>
                    <a:pt x="15" y="475"/>
                  </a:lnTo>
                  <a:lnTo>
                    <a:pt x="15" y="445"/>
                  </a:lnTo>
                  <a:lnTo>
                    <a:pt x="10" y="413"/>
                  </a:lnTo>
                  <a:lnTo>
                    <a:pt x="2" y="395"/>
                  </a:lnTo>
                  <a:lnTo>
                    <a:pt x="5" y="380"/>
                  </a:lnTo>
                  <a:lnTo>
                    <a:pt x="17" y="363"/>
                  </a:lnTo>
                  <a:lnTo>
                    <a:pt x="0" y="328"/>
                  </a:lnTo>
                  <a:lnTo>
                    <a:pt x="12" y="308"/>
                  </a:lnTo>
                  <a:lnTo>
                    <a:pt x="20" y="296"/>
                  </a:lnTo>
                  <a:lnTo>
                    <a:pt x="12" y="286"/>
                  </a:lnTo>
                  <a:lnTo>
                    <a:pt x="12" y="258"/>
                  </a:lnTo>
                  <a:lnTo>
                    <a:pt x="22" y="256"/>
                  </a:lnTo>
                  <a:lnTo>
                    <a:pt x="22" y="236"/>
                  </a:lnTo>
                  <a:lnTo>
                    <a:pt x="12" y="234"/>
                  </a:lnTo>
                  <a:lnTo>
                    <a:pt x="12" y="204"/>
                  </a:lnTo>
                  <a:lnTo>
                    <a:pt x="20" y="196"/>
                  </a:lnTo>
                  <a:lnTo>
                    <a:pt x="17" y="181"/>
                  </a:lnTo>
                  <a:lnTo>
                    <a:pt x="15" y="152"/>
                  </a:lnTo>
                  <a:lnTo>
                    <a:pt x="20" y="139"/>
                  </a:lnTo>
                  <a:lnTo>
                    <a:pt x="22" y="122"/>
                  </a:lnTo>
                  <a:lnTo>
                    <a:pt x="34" y="114"/>
                  </a:lnTo>
                  <a:lnTo>
                    <a:pt x="39" y="97"/>
                  </a:lnTo>
                  <a:lnTo>
                    <a:pt x="32" y="84"/>
                  </a:lnTo>
                  <a:lnTo>
                    <a:pt x="42" y="72"/>
                  </a:lnTo>
                  <a:lnTo>
                    <a:pt x="42" y="47"/>
                  </a:lnTo>
                  <a:lnTo>
                    <a:pt x="52" y="45"/>
                  </a:lnTo>
                  <a:lnTo>
                    <a:pt x="54" y="2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06" name="Freeform 23"/>
            <p:cNvSpPr>
              <a:spLocks/>
            </p:cNvSpPr>
            <p:nvPr/>
          </p:nvSpPr>
          <p:spPr bwMode="auto">
            <a:xfrm>
              <a:off x="2559650" y="3937905"/>
              <a:ext cx="227363" cy="244754"/>
            </a:xfrm>
            <a:custGeom>
              <a:avLst/>
              <a:gdLst>
                <a:gd name="T0" fmla="*/ 47625 w 162"/>
                <a:gd name="T1" fmla="*/ 133350 h 176"/>
                <a:gd name="T2" fmla="*/ 55563 w 162"/>
                <a:gd name="T3" fmla="*/ 149225 h 176"/>
                <a:gd name="T4" fmla="*/ 71438 w 162"/>
                <a:gd name="T5" fmla="*/ 153988 h 176"/>
                <a:gd name="T6" fmla="*/ 87313 w 162"/>
                <a:gd name="T7" fmla="*/ 169863 h 176"/>
                <a:gd name="T8" fmla="*/ 95250 w 162"/>
                <a:gd name="T9" fmla="*/ 188913 h 176"/>
                <a:gd name="T10" fmla="*/ 133350 w 162"/>
                <a:gd name="T11" fmla="*/ 193675 h 176"/>
                <a:gd name="T12" fmla="*/ 141288 w 162"/>
                <a:gd name="T13" fmla="*/ 196850 h 176"/>
                <a:gd name="T14" fmla="*/ 153988 w 162"/>
                <a:gd name="T15" fmla="*/ 207963 h 176"/>
                <a:gd name="T16" fmla="*/ 141288 w 162"/>
                <a:gd name="T17" fmla="*/ 247650 h 176"/>
                <a:gd name="T18" fmla="*/ 133350 w 162"/>
                <a:gd name="T19" fmla="*/ 276225 h 176"/>
                <a:gd name="T20" fmla="*/ 225425 w 162"/>
                <a:gd name="T21" fmla="*/ 279400 h 176"/>
                <a:gd name="T22" fmla="*/ 225425 w 162"/>
                <a:gd name="T23" fmla="*/ 263525 h 176"/>
                <a:gd name="T24" fmla="*/ 244475 w 162"/>
                <a:gd name="T25" fmla="*/ 252413 h 176"/>
                <a:gd name="T26" fmla="*/ 257175 w 162"/>
                <a:gd name="T27" fmla="*/ 228600 h 176"/>
                <a:gd name="T28" fmla="*/ 252413 w 162"/>
                <a:gd name="T29" fmla="*/ 220663 h 176"/>
                <a:gd name="T30" fmla="*/ 249238 w 162"/>
                <a:gd name="T31" fmla="*/ 149225 h 176"/>
                <a:gd name="T32" fmla="*/ 225425 w 162"/>
                <a:gd name="T33" fmla="*/ 146050 h 176"/>
                <a:gd name="T34" fmla="*/ 220663 w 162"/>
                <a:gd name="T35" fmla="*/ 114300 h 176"/>
                <a:gd name="T36" fmla="*/ 193675 w 162"/>
                <a:gd name="T37" fmla="*/ 109538 h 176"/>
                <a:gd name="T38" fmla="*/ 177800 w 162"/>
                <a:gd name="T39" fmla="*/ 106363 h 176"/>
                <a:gd name="T40" fmla="*/ 173038 w 162"/>
                <a:gd name="T41" fmla="*/ 90488 h 176"/>
                <a:gd name="T42" fmla="*/ 146050 w 162"/>
                <a:gd name="T43" fmla="*/ 85725 h 176"/>
                <a:gd name="T44" fmla="*/ 141288 w 162"/>
                <a:gd name="T45" fmla="*/ 63500 h 176"/>
                <a:gd name="T46" fmla="*/ 122238 w 162"/>
                <a:gd name="T47" fmla="*/ 55563 h 176"/>
                <a:gd name="T48" fmla="*/ 122238 w 162"/>
                <a:gd name="T49" fmla="*/ 34925 h 176"/>
                <a:gd name="T50" fmla="*/ 111125 w 162"/>
                <a:gd name="T51" fmla="*/ 11113 h 176"/>
                <a:gd name="T52" fmla="*/ 74613 w 162"/>
                <a:gd name="T53" fmla="*/ 0 h 176"/>
                <a:gd name="T54" fmla="*/ 55563 w 162"/>
                <a:gd name="T55" fmla="*/ 15875 h 176"/>
                <a:gd name="T56" fmla="*/ 19050 w 162"/>
                <a:gd name="T57" fmla="*/ 31750 h 176"/>
                <a:gd name="T58" fmla="*/ 11113 w 162"/>
                <a:gd name="T59" fmla="*/ 55563 h 176"/>
                <a:gd name="T60" fmla="*/ 0 w 162"/>
                <a:gd name="T61" fmla="*/ 101600 h 176"/>
                <a:gd name="T62" fmla="*/ 19050 w 162"/>
                <a:gd name="T63" fmla="*/ 122238 h 176"/>
                <a:gd name="T64" fmla="*/ 47625 w 162"/>
                <a:gd name="T65" fmla="*/ 133350 h 17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62" h="176">
                  <a:moveTo>
                    <a:pt x="30" y="84"/>
                  </a:moveTo>
                  <a:lnTo>
                    <a:pt x="35" y="94"/>
                  </a:lnTo>
                  <a:lnTo>
                    <a:pt x="45" y="97"/>
                  </a:lnTo>
                  <a:lnTo>
                    <a:pt x="55" y="107"/>
                  </a:lnTo>
                  <a:lnTo>
                    <a:pt x="60" y="119"/>
                  </a:lnTo>
                  <a:lnTo>
                    <a:pt x="84" y="122"/>
                  </a:lnTo>
                  <a:lnTo>
                    <a:pt x="89" y="124"/>
                  </a:lnTo>
                  <a:lnTo>
                    <a:pt x="97" y="131"/>
                  </a:lnTo>
                  <a:lnTo>
                    <a:pt x="89" y="156"/>
                  </a:lnTo>
                  <a:lnTo>
                    <a:pt x="84" y="174"/>
                  </a:lnTo>
                  <a:lnTo>
                    <a:pt x="142" y="176"/>
                  </a:lnTo>
                  <a:lnTo>
                    <a:pt x="142" y="166"/>
                  </a:lnTo>
                  <a:lnTo>
                    <a:pt x="154" y="159"/>
                  </a:lnTo>
                  <a:lnTo>
                    <a:pt x="162" y="144"/>
                  </a:lnTo>
                  <a:lnTo>
                    <a:pt x="159" y="139"/>
                  </a:lnTo>
                  <a:lnTo>
                    <a:pt x="157" y="94"/>
                  </a:lnTo>
                  <a:lnTo>
                    <a:pt x="142" y="92"/>
                  </a:lnTo>
                  <a:lnTo>
                    <a:pt x="139" y="72"/>
                  </a:lnTo>
                  <a:lnTo>
                    <a:pt x="122" y="69"/>
                  </a:lnTo>
                  <a:lnTo>
                    <a:pt x="112" y="67"/>
                  </a:lnTo>
                  <a:lnTo>
                    <a:pt x="109" y="57"/>
                  </a:lnTo>
                  <a:lnTo>
                    <a:pt x="92" y="54"/>
                  </a:lnTo>
                  <a:lnTo>
                    <a:pt x="89" y="40"/>
                  </a:lnTo>
                  <a:lnTo>
                    <a:pt x="77" y="35"/>
                  </a:lnTo>
                  <a:lnTo>
                    <a:pt x="77" y="22"/>
                  </a:lnTo>
                  <a:lnTo>
                    <a:pt x="70" y="7"/>
                  </a:lnTo>
                  <a:lnTo>
                    <a:pt x="47" y="0"/>
                  </a:lnTo>
                  <a:lnTo>
                    <a:pt x="35" y="10"/>
                  </a:lnTo>
                  <a:lnTo>
                    <a:pt x="12" y="20"/>
                  </a:lnTo>
                  <a:lnTo>
                    <a:pt x="7" y="35"/>
                  </a:lnTo>
                  <a:lnTo>
                    <a:pt x="0" y="64"/>
                  </a:lnTo>
                  <a:lnTo>
                    <a:pt x="12" y="77"/>
                  </a:lnTo>
                  <a:lnTo>
                    <a:pt x="30" y="8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07" name="Freeform 24"/>
            <p:cNvSpPr>
              <a:spLocks/>
            </p:cNvSpPr>
            <p:nvPr/>
          </p:nvSpPr>
          <p:spPr bwMode="auto">
            <a:xfrm>
              <a:off x="2179308" y="2865712"/>
              <a:ext cx="58946" cy="27813"/>
            </a:xfrm>
            <a:custGeom>
              <a:avLst/>
              <a:gdLst>
                <a:gd name="T0" fmla="*/ 15875 w 42"/>
                <a:gd name="T1" fmla="*/ 0 h 20"/>
                <a:gd name="T2" fmla="*/ 39688 w 42"/>
                <a:gd name="T3" fmla="*/ 0 h 20"/>
                <a:gd name="T4" fmla="*/ 66675 w 42"/>
                <a:gd name="T5" fmla="*/ 12700 h 20"/>
                <a:gd name="T6" fmla="*/ 55563 w 42"/>
                <a:gd name="T7" fmla="*/ 31750 h 20"/>
                <a:gd name="T8" fmla="*/ 23813 w 42"/>
                <a:gd name="T9" fmla="*/ 31750 h 20"/>
                <a:gd name="T10" fmla="*/ 0 w 42"/>
                <a:gd name="T11" fmla="*/ 20638 h 20"/>
                <a:gd name="T12" fmla="*/ 15875 w 42"/>
                <a:gd name="T13" fmla="*/ 0 h 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2" h="20">
                  <a:moveTo>
                    <a:pt x="10" y="0"/>
                  </a:moveTo>
                  <a:lnTo>
                    <a:pt x="25" y="0"/>
                  </a:lnTo>
                  <a:lnTo>
                    <a:pt x="42" y="8"/>
                  </a:lnTo>
                  <a:lnTo>
                    <a:pt x="35" y="20"/>
                  </a:lnTo>
                  <a:lnTo>
                    <a:pt x="15" y="20"/>
                  </a:lnTo>
                  <a:lnTo>
                    <a:pt x="0" y="13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08" name="Freeform 25"/>
            <p:cNvSpPr>
              <a:spLocks/>
            </p:cNvSpPr>
            <p:nvPr/>
          </p:nvSpPr>
          <p:spPr bwMode="auto">
            <a:xfrm>
              <a:off x="2339305" y="2821209"/>
              <a:ext cx="94031" cy="69536"/>
            </a:xfrm>
            <a:custGeom>
              <a:avLst/>
              <a:gdLst>
                <a:gd name="T0" fmla="*/ 0 w 67"/>
                <a:gd name="T1" fmla="*/ 79375 h 50"/>
                <a:gd name="T2" fmla="*/ 7937 w 67"/>
                <a:gd name="T3" fmla="*/ 55563 h 50"/>
                <a:gd name="T4" fmla="*/ 7937 w 67"/>
                <a:gd name="T5" fmla="*/ 15875 h 50"/>
                <a:gd name="T6" fmla="*/ 7937 w 67"/>
                <a:gd name="T7" fmla="*/ 0 h 50"/>
                <a:gd name="T8" fmla="*/ 36512 w 67"/>
                <a:gd name="T9" fmla="*/ 3175 h 50"/>
                <a:gd name="T10" fmla="*/ 44450 w 67"/>
                <a:gd name="T11" fmla="*/ 15875 h 50"/>
                <a:gd name="T12" fmla="*/ 55562 w 67"/>
                <a:gd name="T13" fmla="*/ 19050 h 50"/>
                <a:gd name="T14" fmla="*/ 68262 w 67"/>
                <a:gd name="T15" fmla="*/ 19050 h 50"/>
                <a:gd name="T16" fmla="*/ 76200 w 67"/>
                <a:gd name="T17" fmla="*/ 39688 h 50"/>
                <a:gd name="T18" fmla="*/ 87312 w 67"/>
                <a:gd name="T19" fmla="*/ 47625 h 50"/>
                <a:gd name="T20" fmla="*/ 106362 w 67"/>
                <a:gd name="T21" fmla="*/ 58738 h 50"/>
                <a:gd name="T22" fmla="*/ 103187 w 67"/>
                <a:gd name="T23" fmla="*/ 71438 h 50"/>
                <a:gd name="T24" fmla="*/ 76200 w 67"/>
                <a:gd name="T25" fmla="*/ 74613 h 50"/>
                <a:gd name="T26" fmla="*/ 36512 w 67"/>
                <a:gd name="T27" fmla="*/ 71438 h 50"/>
                <a:gd name="T28" fmla="*/ 0 w 67"/>
                <a:gd name="T29" fmla="*/ 79375 h 5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67" h="50">
                  <a:moveTo>
                    <a:pt x="0" y="50"/>
                  </a:moveTo>
                  <a:lnTo>
                    <a:pt x="5" y="35"/>
                  </a:lnTo>
                  <a:lnTo>
                    <a:pt x="5" y="10"/>
                  </a:lnTo>
                  <a:lnTo>
                    <a:pt x="5" y="0"/>
                  </a:lnTo>
                  <a:lnTo>
                    <a:pt x="23" y="2"/>
                  </a:lnTo>
                  <a:lnTo>
                    <a:pt x="28" y="10"/>
                  </a:lnTo>
                  <a:lnTo>
                    <a:pt x="35" y="12"/>
                  </a:lnTo>
                  <a:lnTo>
                    <a:pt x="43" y="12"/>
                  </a:lnTo>
                  <a:lnTo>
                    <a:pt x="48" y="25"/>
                  </a:lnTo>
                  <a:lnTo>
                    <a:pt x="55" y="30"/>
                  </a:lnTo>
                  <a:lnTo>
                    <a:pt x="67" y="37"/>
                  </a:lnTo>
                  <a:lnTo>
                    <a:pt x="65" y="45"/>
                  </a:lnTo>
                  <a:lnTo>
                    <a:pt x="48" y="47"/>
                  </a:lnTo>
                  <a:lnTo>
                    <a:pt x="23" y="45"/>
                  </a:lnTo>
                  <a:lnTo>
                    <a:pt x="0" y="5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09" name="Freeform 26"/>
            <p:cNvSpPr>
              <a:spLocks/>
            </p:cNvSpPr>
            <p:nvPr/>
          </p:nvSpPr>
          <p:spPr bwMode="auto">
            <a:xfrm>
              <a:off x="2454391" y="2869880"/>
              <a:ext cx="39301" cy="23641"/>
            </a:xfrm>
            <a:custGeom>
              <a:avLst/>
              <a:gdLst>
                <a:gd name="T0" fmla="*/ 15875 w 28"/>
                <a:gd name="T1" fmla="*/ 0 h 17"/>
                <a:gd name="T2" fmla="*/ 0 w 28"/>
                <a:gd name="T3" fmla="*/ 11113 h 17"/>
                <a:gd name="T4" fmla="*/ 7938 w 28"/>
                <a:gd name="T5" fmla="*/ 19050 h 17"/>
                <a:gd name="T6" fmla="*/ 28575 w 28"/>
                <a:gd name="T7" fmla="*/ 26988 h 17"/>
                <a:gd name="T8" fmla="*/ 44450 w 28"/>
                <a:gd name="T9" fmla="*/ 19050 h 17"/>
                <a:gd name="T10" fmla="*/ 44450 w 28"/>
                <a:gd name="T11" fmla="*/ 0 h 17"/>
                <a:gd name="T12" fmla="*/ 15875 w 28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17">
                  <a:moveTo>
                    <a:pt x="10" y="0"/>
                  </a:moveTo>
                  <a:lnTo>
                    <a:pt x="0" y="7"/>
                  </a:lnTo>
                  <a:lnTo>
                    <a:pt x="5" y="12"/>
                  </a:lnTo>
                  <a:lnTo>
                    <a:pt x="18" y="17"/>
                  </a:lnTo>
                  <a:lnTo>
                    <a:pt x="28" y="12"/>
                  </a:lnTo>
                  <a:lnTo>
                    <a:pt x="28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10" name="Freeform 27"/>
            <p:cNvSpPr>
              <a:spLocks/>
            </p:cNvSpPr>
            <p:nvPr/>
          </p:nvSpPr>
          <p:spPr bwMode="auto">
            <a:xfrm>
              <a:off x="3648742" y="2914381"/>
              <a:ext cx="167012" cy="141846"/>
            </a:xfrm>
            <a:custGeom>
              <a:avLst/>
              <a:gdLst>
                <a:gd name="T0" fmla="*/ 34925 w 119"/>
                <a:gd name="T1" fmla="*/ 127000 h 102"/>
                <a:gd name="T2" fmla="*/ 34925 w 119"/>
                <a:gd name="T3" fmla="*/ 149225 h 102"/>
                <a:gd name="T4" fmla="*/ 58738 w 119"/>
                <a:gd name="T5" fmla="*/ 149225 h 102"/>
                <a:gd name="T6" fmla="*/ 69850 w 119"/>
                <a:gd name="T7" fmla="*/ 161925 h 102"/>
                <a:gd name="T8" fmla="*/ 85725 w 119"/>
                <a:gd name="T9" fmla="*/ 141288 h 102"/>
                <a:gd name="T10" fmla="*/ 117475 w 119"/>
                <a:gd name="T11" fmla="*/ 130175 h 102"/>
                <a:gd name="T12" fmla="*/ 157163 w 119"/>
                <a:gd name="T13" fmla="*/ 138113 h 102"/>
                <a:gd name="T14" fmla="*/ 188913 w 119"/>
                <a:gd name="T15" fmla="*/ 138113 h 102"/>
                <a:gd name="T16" fmla="*/ 173038 w 119"/>
                <a:gd name="T17" fmla="*/ 106363 h 102"/>
                <a:gd name="T18" fmla="*/ 157163 w 119"/>
                <a:gd name="T19" fmla="*/ 90488 h 102"/>
                <a:gd name="T20" fmla="*/ 153988 w 119"/>
                <a:gd name="T21" fmla="*/ 66675 h 102"/>
                <a:gd name="T22" fmla="*/ 133350 w 119"/>
                <a:gd name="T23" fmla="*/ 55563 h 102"/>
                <a:gd name="T24" fmla="*/ 109538 w 119"/>
                <a:gd name="T25" fmla="*/ 23813 h 102"/>
                <a:gd name="T26" fmla="*/ 90488 w 119"/>
                <a:gd name="T27" fmla="*/ 15875 h 102"/>
                <a:gd name="T28" fmla="*/ 77788 w 119"/>
                <a:gd name="T29" fmla="*/ 0 h 102"/>
                <a:gd name="T30" fmla="*/ 53975 w 119"/>
                <a:gd name="T31" fmla="*/ 3175 h 102"/>
                <a:gd name="T32" fmla="*/ 19050 w 119"/>
                <a:gd name="T33" fmla="*/ 42863 h 102"/>
                <a:gd name="T34" fmla="*/ 0 w 119"/>
                <a:gd name="T35" fmla="*/ 55563 h 102"/>
                <a:gd name="T36" fmla="*/ 22225 w 119"/>
                <a:gd name="T37" fmla="*/ 58738 h 102"/>
                <a:gd name="T38" fmla="*/ 42863 w 119"/>
                <a:gd name="T39" fmla="*/ 82550 h 102"/>
                <a:gd name="T40" fmla="*/ 53975 w 119"/>
                <a:gd name="T41" fmla="*/ 95250 h 102"/>
                <a:gd name="T42" fmla="*/ 34925 w 119"/>
                <a:gd name="T43" fmla="*/ 106363 h 102"/>
                <a:gd name="T44" fmla="*/ 34925 w 119"/>
                <a:gd name="T45" fmla="*/ 127000 h 10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19" h="102">
                  <a:moveTo>
                    <a:pt x="22" y="80"/>
                  </a:moveTo>
                  <a:lnTo>
                    <a:pt x="22" y="94"/>
                  </a:lnTo>
                  <a:lnTo>
                    <a:pt x="37" y="94"/>
                  </a:lnTo>
                  <a:lnTo>
                    <a:pt x="44" y="102"/>
                  </a:lnTo>
                  <a:lnTo>
                    <a:pt x="54" y="89"/>
                  </a:lnTo>
                  <a:lnTo>
                    <a:pt x="74" y="82"/>
                  </a:lnTo>
                  <a:lnTo>
                    <a:pt x="99" y="87"/>
                  </a:lnTo>
                  <a:lnTo>
                    <a:pt x="119" y="87"/>
                  </a:lnTo>
                  <a:lnTo>
                    <a:pt x="109" y="67"/>
                  </a:lnTo>
                  <a:lnTo>
                    <a:pt x="99" y="57"/>
                  </a:lnTo>
                  <a:lnTo>
                    <a:pt x="97" y="42"/>
                  </a:lnTo>
                  <a:lnTo>
                    <a:pt x="84" y="35"/>
                  </a:lnTo>
                  <a:lnTo>
                    <a:pt x="69" y="15"/>
                  </a:lnTo>
                  <a:lnTo>
                    <a:pt x="57" y="10"/>
                  </a:lnTo>
                  <a:lnTo>
                    <a:pt x="49" y="0"/>
                  </a:lnTo>
                  <a:lnTo>
                    <a:pt x="34" y="2"/>
                  </a:lnTo>
                  <a:lnTo>
                    <a:pt x="12" y="27"/>
                  </a:lnTo>
                  <a:lnTo>
                    <a:pt x="0" y="35"/>
                  </a:lnTo>
                  <a:lnTo>
                    <a:pt x="14" y="37"/>
                  </a:lnTo>
                  <a:lnTo>
                    <a:pt x="27" y="52"/>
                  </a:lnTo>
                  <a:lnTo>
                    <a:pt x="34" y="60"/>
                  </a:lnTo>
                  <a:lnTo>
                    <a:pt x="22" y="67"/>
                  </a:lnTo>
                  <a:lnTo>
                    <a:pt x="22" y="8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11" name="Freeform 28"/>
            <p:cNvSpPr>
              <a:spLocks/>
            </p:cNvSpPr>
            <p:nvPr/>
          </p:nvSpPr>
          <p:spPr bwMode="auto">
            <a:xfrm>
              <a:off x="3648742" y="2914381"/>
              <a:ext cx="167012" cy="141846"/>
            </a:xfrm>
            <a:custGeom>
              <a:avLst/>
              <a:gdLst>
                <a:gd name="T0" fmla="*/ 34925 w 119"/>
                <a:gd name="T1" fmla="*/ 127000 h 102"/>
                <a:gd name="T2" fmla="*/ 34925 w 119"/>
                <a:gd name="T3" fmla="*/ 149225 h 102"/>
                <a:gd name="T4" fmla="*/ 58738 w 119"/>
                <a:gd name="T5" fmla="*/ 149225 h 102"/>
                <a:gd name="T6" fmla="*/ 69850 w 119"/>
                <a:gd name="T7" fmla="*/ 161925 h 102"/>
                <a:gd name="T8" fmla="*/ 85725 w 119"/>
                <a:gd name="T9" fmla="*/ 141288 h 102"/>
                <a:gd name="T10" fmla="*/ 117475 w 119"/>
                <a:gd name="T11" fmla="*/ 130175 h 102"/>
                <a:gd name="T12" fmla="*/ 157163 w 119"/>
                <a:gd name="T13" fmla="*/ 138113 h 102"/>
                <a:gd name="T14" fmla="*/ 188913 w 119"/>
                <a:gd name="T15" fmla="*/ 138113 h 102"/>
                <a:gd name="T16" fmla="*/ 173038 w 119"/>
                <a:gd name="T17" fmla="*/ 106363 h 102"/>
                <a:gd name="T18" fmla="*/ 157163 w 119"/>
                <a:gd name="T19" fmla="*/ 90488 h 102"/>
                <a:gd name="T20" fmla="*/ 153988 w 119"/>
                <a:gd name="T21" fmla="*/ 66675 h 102"/>
                <a:gd name="T22" fmla="*/ 133350 w 119"/>
                <a:gd name="T23" fmla="*/ 55563 h 102"/>
                <a:gd name="T24" fmla="*/ 109538 w 119"/>
                <a:gd name="T25" fmla="*/ 23813 h 102"/>
                <a:gd name="T26" fmla="*/ 90488 w 119"/>
                <a:gd name="T27" fmla="*/ 15875 h 102"/>
                <a:gd name="T28" fmla="*/ 77788 w 119"/>
                <a:gd name="T29" fmla="*/ 0 h 102"/>
                <a:gd name="T30" fmla="*/ 53975 w 119"/>
                <a:gd name="T31" fmla="*/ 3175 h 102"/>
                <a:gd name="T32" fmla="*/ 19050 w 119"/>
                <a:gd name="T33" fmla="*/ 42863 h 102"/>
                <a:gd name="T34" fmla="*/ 0 w 119"/>
                <a:gd name="T35" fmla="*/ 55563 h 102"/>
                <a:gd name="T36" fmla="*/ 22225 w 119"/>
                <a:gd name="T37" fmla="*/ 58738 h 102"/>
                <a:gd name="T38" fmla="*/ 42863 w 119"/>
                <a:gd name="T39" fmla="*/ 82550 h 102"/>
                <a:gd name="T40" fmla="*/ 53975 w 119"/>
                <a:gd name="T41" fmla="*/ 95250 h 102"/>
                <a:gd name="T42" fmla="*/ 34925 w 119"/>
                <a:gd name="T43" fmla="*/ 106363 h 102"/>
                <a:gd name="T44" fmla="*/ 34925 w 119"/>
                <a:gd name="T45" fmla="*/ 122238 h 102"/>
                <a:gd name="T46" fmla="*/ 34925 w 119"/>
                <a:gd name="T47" fmla="*/ 127000 h 10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19" h="102">
                  <a:moveTo>
                    <a:pt x="22" y="80"/>
                  </a:moveTo>
                  <a:lnTo>
                    <a:pt x="22" y="94"/>
                  </a:lnTo>
                  <a:lnTo>
                    <a:pt x="37" y="94"/>
                  </a:lnTo>
                  <a:lnTo>
                    <a:pt x="44" y="102"/>
                  </a:lnTo>
                  <a:lnTo>
                    <a:pt x="54" y="89"/>
                  </a:lnTo>
                  <a:lnTo>
                    <a:pt x="74" y="82"/>
                  </a:lnTo>
                  <a:lnTo>
                    <a:pt x="99" y="87"/>
                  </a:lnTo>
                  <a:lnTo>
                    <a:pt x="119" y="87"/>
                  </a:lnTo>
                  <a:lnTo>
                    <a:pt x="109" y="67"/>
                  </a:lnTo>
                  <a:lnTo>
                    <a:pt x="99" y="57"/>
                  </a:lnTo>
                  <a:lnTo>
                    <a:pt x="97" y="42"/>
                  </a:lnTo>
                  <a:lnTo>
                    <a:pt x="84" y="35"/>
                  </a:lnTo>
                  <a:lnTo>
                    <a:pt x="69" y="15"/>
                  </a:lnTo>
                  <a:lnTo>
                    <a:pt x="57" y="10"/>
                  </a:lnTo>
                  <a:lnTo>
                    <a:pt x="49" y="0"/>
                  </a:lnTo>
                  <a:lnTo>
                    <a:pt x="34" y="2"/>
                  </a:lnTo>
                  <a:lnTo>
                    <a:pt x="12" y="27"/>
                  </a:lnTo>
                  <a:lnTo>
                    <a:pt x="0" y="35"/>
                  </a:lnTo>
                  <a:lnTo>
                    <a:pt x="14" y="37"/>
                  </a:lnTo>
                  <a:lnTo>
                    <a:pt x="27" y="52"/>
                  </a:lnTo>
                  <a:lnTo>
                    <a:pt x="34" y="60"/>
                  </a:lnTo>
                  <a:lnTo>
                    <a:pt x="22" y="67"/>
                  </a:lnTo>
                  <a:lnTo>
                    <a:pt x="22" y="77"/>
                  </a:lnTo>
                  <a:lnTo>
                    <a:pt x="22" y="8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12" name="Freeform 29"/>
            <p:cNvSpPr>
              <a:spLocks/>
            </p:cNvSpPr>
            <p:nvPr/>
          </p:nvSpPr>
          <p:spPr bwMode="auto">
            <a:xfrm>
              <a:off x="3648742" y="2914381"/>
              <a:ext cx="167012" cy="141846"/>
            </a:xfrm>
            <a:custGeom>
              <a:avLst/>
              <a:gdLst>
                <a:gd name="T0" fmla="*/ 34925 w 119"/>
                <a:gd name="T1" fmla="*/ 127000 h 102"/>
                <a:gd name="T2" fmla="*/ 34925 w 119"/>
                <a:gd name="T3" fmla="*/ 149225 h 102"/>
                <a:gd name="T4" fmla="*/ 58738 w 119"/>
                <a:gd name="T5" fmla="*/ 149225 h 102"/>
                <a:gd name="T6" fmla="*/ 69850 w 119"/>
                <a:gd name="T7" fmla="*/ 161925 h 102"/>
                <a:gd name="T8" fmla="*/ 85725 w 119"/>
                <a:gd name="T9" fmla="*/ 141288 h 102"/>
                <a:gd name="T10" fmla="*/ 117475 w 119"/>
                <a:gd name="T11" fmla="*/ 130175 h 102"/>
                <a:gd name="T12" fmla="*/ 157163 w 119"/>
                <a:gd name="T13" fmla="*/ 138113 h 102"/>
                <a:gd name="T14" fmla="*/ 188913 w 119"/>
                <a:gd name="T15" fmla="*/ 138113 h 102"/>
                <a:gd name="T16" fmla="*/ 173038 w 119"/>
                <a:gd name="T17" fmla="*/ 106363 h 102"/>
                <a:gd name="T18" fmla="*/ 157163 w 119"/>
                <a:gd name="T19" fmla="*/ 90488 h 102"/>
                <a:gd name="T20" fmla="*/ 153988 w 119"/>
                <a:gd name="T21" fmla="*/ 66675 h 102"/>
                <a:gd name="T22" fmla="*/ 133350 w 119"/>
                <a:gd name="T23" fmla="*/ 55563 h 102"/>
                <a:gd name="T24" fmla="*/ 109538 w 119"/>
                <a:gd name="T25" fmla="*/ 23813 h 102"/>
                <a:gd name="T26" fmla="*/ 90488 w 119"/>
                <a:gd name="T27" fmla="*/ 15875 h 102"/>
                <a:gd name="T28" fmla="*/ 77788 w 119"/>
                <a:gd name="T29" fmla="*/ 0 h 102"/>
                <a:gd name="T30" fmla="*/ 53975 w 119"/>
                <a:gd name="T31" fmla="*/ 3175 h 102"/>
                <a:gd name="T32" fmla="*/ 19050 w 119"/>
                <a:gd name="T33" fmla="*/ 42863 h 102"/>
                <a:gd name="T34" fmla="*/ 0 w 119"/>
                <a:gd name="T35" fmla="*/ 55563 h 102"/>
                <a:gd name="T36" fmla="*/ 22225 w 119"/>
                <a:gd name="T37" fmla="*/ 58738 h 102"/>
                <a:gd name="T38" fmla="*/ 42863 w 119"/>
                <a:gd name="T39" fmla="*/ 82550 h 102"/>
                <a:gd name="T40" fmla="*/ 53975 w 119"/>
                <a:gd name="T41" fmla="*/ 95250 h 102"/>
                <a:gd name="T42" fmla="*/ 34925 w 119"/>
                <a:gd name="T43" fmla="*/ 106363 h 102"/>
                <a:gd name="T44" fmla="*/ 34925 w 119"/>
                <a:gd name="T45" fmla="*/ 127000 h 10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19" h="102">
                  <a:moveTo>
                    <a:pt x="22" y="80"/>
                  </a:moveTo>
                  <a:lnTo>
                    <a:pt x="22" y="94"/>
                  </a:lnTo>
                  <a:lnTo>
                    <a:pt x="37" y="94"/>
                  </a:lnTo>
                  <a:lnTo>
                    <a:pt x="44" y="102"/>
                  </a:lnTo>
                  <a:lnTo>
                    <a:pt x="54" y="89"/>
                  </a:lnTo>
                  <a:lnTo>
                    <a:pt x="74" y="82"/>
                  </a:lnTo>
                  <a:lnTo>
                    <a:pt x="99" y="87"/>
                  </a:lnTo>
                  <a:lnTo>
                    <a:pt x="119" y="87"/>
                  </a:lnTo>
                  <a:lnTo>
                    <a:pt x="109" y="67"/>
                  </a:lnTo>
                  <a:lnTo>
                    <a:pt x="99" y="57"/>
                  </a:lnTo>
                  <a:lnTo>
                    <a:pt x="97" y="42"/>
                  </a:lnTo>
                  <a:lnTo>
                    <a:pt x="84" y="35"/>
                  </a:lnTo>
                  <a:lnTo>
                    <a:pt x="69" y="15"/>
                  </a:lnTo>
                  <a:lnTo>
                    <a:pt x="57" y="10"/>
                  </a:lnTo>
                  <a:lnTo>
                    <a:pt x="49" y="0"/>
                  </a:lnTo>
                  <a:lnTo>
                    <a:pt x="34" y="2"/>
                  </a:lnTo>
                  <a:lnTo>
                    <a:pt x="12" y="27"/>
                  </a:lnTo>
                  <a:lnTo>
                    <a:pt x="0" y="35"/>
                  </a:lnTo>
                  <a:lnTo>
                    <a:pt x="14" y="37"/>
                  </a:lnTo>
                  <a:lnTo>
                    <a:pt x="27" y="52"/>
                  </a:lnTo>
                  <a:lnTo>
                    <a:pt x="34" y="60"/>
                  </a:lnTo>
                  <a:lnTo>
                    <a:pt x="22" y="67"/>
                  </a:lnTo>
                  <a:lnTo>
                    <a:pt x="22" y="8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13" name="Freeform 30"/>
            <p:cNvSpPr>
              <a:spLocks/>
            </p:cNvSpPr>
            <p:nvPr/>
          </p:nvSpPr>
          <p:spPr bwMode="auto">
            <a:xfrm>
              <a:off x="7626178" y="3456733"/>
              <a:ext cx="202101" cy="211379"/>
            </a:xfrm>
            <a:custGeom>
              <a:avLst/>
              <a:gdLst>
                <a:gd name="T0" fmla="*/ 30163 w 144"/>
                <a:gd name="T1" fmla="*/ 142875 h 152"/>
                <a:gd name="T2" fmla="*/ 0 w 144"/>
                <a:gd name="T3" fmla="*/ 0 h 152"/>
                <a:gd name="T4" fmla="*/ 26988 w 144"/>
                <a:gd name="T5" fmla="*/ 12700 h 152"/>
                <a:gd name="T6" fmla="*/ 74613 w 144"/>
                <a:gd name="T7" fmla="*/ 7938 h 152"/>
                <a:gd name="T8" fmla="*/ 74613 w 144"/>
                <a:gd name="T9" fmla="*/ 47625 h 152"/>
                <a:gd name="T10" fmla="*/ 101600 w 144"/>
                <a:gd name="T11" fmla="*/ 60325 h 152"/>
                <a:gd name="T12" fmla="*/ 109538 w 144"/>
                <a:gd name="T13" fmla="*/ 79375 h 152"/>
                <a:gd name="T14" fmla="*/ 133350 w 144"/>
                <a:gd name="T15" fmla="*/ 98425 h 152"/>
                <a:gd name="T16" fmla="*/ 149225 w 144"/>
                <a:gd name="T17" fmla="*/ 114300 h 152"/>
                <a:gd name="T18" fmla="*/ 146050 w 144"/>
                <a:gd name="T19" fmla="*/ 146050 h 152"/>
                <a:gd name="T20" fmla="*/ 165100 w 144"/>
                <a:gd name="T21" fmla="*/ 182563 h 152"/>
                <a:gd name="T22" fmla="*/ 204788 w 144"/>
                <a:gd name="T23" fmla="*/ 193675 h 152"/>
                <a:gd name="T24" fmla="*/ 228600 w 144"/>
                <a:gd name="T25" fmla="*/ 233363 h 152"/>
                <a:gd name="T26" fmla="*/ 207963 w 144"/>
                <a:gd name="T27" fmla="*/ 236538 h 152"/>
                <a:gd name="T28" fmla="*/ 192088 w 144"/>
                <a:gd name="T29" fmla="*/ 241300 h 152"/>
                <a:gd name="T30" fmla="*/ 184150 w 144"/>
                <a:gd name="T31" fmla="*/ 241300 h 152"/>
                <a:gd name="T32" fmla="*/ 160338 w 144"/>
                <a:gd name="T33" fmla="*/ 228600 h 152"/>
                <a:gd name="T34" fmla="*/ 141288 w 144"/>
                <a:gd name="T35" fmla="*/ 225425 h 152"/>
                <a:gd name="T36" fmla="*/ 101600 w 144"/>
                <a:gd name="T37" fmla="*/ 185738 h 152"/>
                <a:gd name="T38" fmla="*/ 77788 w 144"/>
                <a:gd name="T39" fmla="*/ 150813 h 152"/>
                <a:gd name="T40" fmla="*/ 30163 w 144"/>
                <a:gd name="T41" fmla="*/ 142875 h 15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44" h="152">
                  <a:moveTo>
                    <a:pt x="19" y="90"/>
                  </a:moveTo>
                  <a:lnTo>
                    <a:pt x="0" y="0"/>
                  </a:lnTo>
                  <a:lnTo>
                    <a:pt x="17" y="8"/>
                  </a:lnTo>
                  <a:lnTo>
                    <a:pt x="47" y="5"/>
                  </a:lnTo>
                  <a:lnTo>
                    <a:pt x="47" y="30"/>
                  </a:lnTo>
                  <a:lnTo>
                    <a:pt x="64" y="38"/>
                  </a:lnTo>
                  <a:lnTo>
                    <a:pt x="69" y="50"/>
                  </a:lnTo>
                  <a:lnTo>
                    <a:pt x="84" y="62"/>
                  </a:lnTo>
                  <a:lnTo>
                    <a:pt x="94" y="72"/>
                  </a:lnTo>
                  <a:lnTo>
                    <a:pt x="92" y="92"/>
                  </a:lnTo>
                  <a:lnTo>
                    <a:pt x="104" y="115"/>
                  </a:lnTo>
                  <a:lnTo>
                    <a:pt x="129" y="122"/>
                  </a:lnTo>
                  <a:lnTo>
                    <a:pt x="144" y="147"/>
                  </a:lnTo>
                  <a:lnTo>
                    <a:pt x="131" y="149"/>
                  </a:lnTo>
                  <a:lnTo>
                    <a:pt x="121" y="152"/>
                  </a:lnTo>
                  <a:lnTo>
                    <a:pt x="116" y="152"/>
                  </a:lnTo>
                  <a:lnTo>
                    <a:pt x="101" y="144"/>
                  </a:lnTo>
                  <a:lnTo>
                    <a:pt x="89" y="142"/>
                  </a:lnTo>
                  <a:lnTo>
                    <a:pt x="64" y="117"/>
                  </a:lnTo>
                  <a:lnTo>
                    <a:pt x="49" y="95"/>
                  </a:lnTo>
                  <a:lnTo>
                    <a:pt x="19" y="9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14" name="Freeform 31"/>
            <p:cNvSpPr>
              <a:spLocks/>
            </p:cNvSpPr>
            <p:nvPr/>
          </p:nvSpPr>
          <p:spPr bwMode="auto">
            <a:xfrm>
              <a:off x="7793195" y="3495677"/>
              <a:ext cx="65965" cy="51457"/>
            </a:xfrm>
            <a:custGeom>
              <a:avLst/>
              <a:gdLst>
                <a:gd name="T0" fmla="*/ 3175 w 47"/>
                <a:gd name="T1" fmla="*/ 26988 h 37"/>
                <a:gd name="T2" fmla="*/ 0 w 47"/>
                <a:gd name="T3" fmla="*/ 50800 h 37"/>
                <a:gd name="T4" fmla="*/ 26987 w 47"/>
                <a:gd name="T5" fmla="*/ 58738 h 37"/>
                <a:gd name="T6" fmla="*/ 63500 w 47"/>
                <a:gd name="T7" fmla="*/ 38100 h 37"/>
                <a:gd name="T8" fmla="*/ 74612 w 47"/>
                <a:gd name="T9" fmla="*/ 19050 h 37"/>
                <a:gd name="T10" fmla="*/ 74612 w 47"/>
                <a:gd name="T11" fmla="*/ 0 h 37"/>
                <a:gd name="T12" fmla="*/ 50800 w 47"/>
                <a:gd name="T13" fmla="*/ 0 h 37"/>
                <a:gd name="T14" fmla="*/ 42862 w 47"/>
                <a:gd name="T15" fmla="*/ 19050 h 37"/>
                <a:gd name="T16" fmla="*/ 3175 w 47"/>
                <a:gd name="T17" fmla="*/ 26988 h 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7" h="37">
                  <a:moveTo>
                    <a:pt x="2" y="17"/>
                  </a:moveTo>
                  <a:lnTo>
                    <a:pt x="0" y="32"/>
                  </a:lnTo>
                  <a:lnTo>
                    <a:pt x="17" y="37"/>
                  </a:lnTo>
                  <a:lnTo>
                    <a:pt x="40" y="24"/>
                  </a:lnTo>
                  <a:lnTo>
                    <a:pt x="47" y="12"/>
                  </a:lnTo>
                  <a:lnTo>
                    <a:pt x="47" y="0"/>
                  </a:lnTo>
                  <a:lnTo>
                    <a:pt x="32" y="0"/>
                  </a:lnTo>
                  <a:lnTo>
                    <a:pt x="27" y="12"/>
                  </a:lnTo>
                  <a:lnTo>
                    <a:pt x="2" y="1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15" name="Freeform 32"/>
            <p:cNvSpPr>
              <a:spLocks/>
            </p:cNvSpPr>
            <p:nvPr/>
          </p:nvSpPr>
          <p:spPr bwMode="auto">
            <a:xfrm>
              <a:off x="7904065" y="3512363"/>
              <a:ext cx="39301" cy="23641"/>
            </a:xfrm>
            <a:custGeom>
              <a:avLst/>
              <a:gdLst>
                <a:gd name="T0" fmla="*/ 20638 w 28"/>
                <a:gd name="T1" fmla="*/ 26988 h 17"/>
                <a:gd name="T2" fmla="*/ 36513 w 28"/>
                <a:gd name="T3" fmla="*/ 23813 h 17"/>
                <a:gd name="T4" fmla="*/ 39688 w 28"/>
                <a:gd name="T5" fmla="*/ 19050 h 17"/>
                <a:gd name="T6" fmla="*/ 44450 w 28"/>
                <a:gd name="T7" fmla="*/ 11113 h 17"/>
                <a:gd name="T8" fmla="*/ 39688 w 28"/>
                <a:gd name="T9" fmla="*/ 7938 h 17"/>
                <a:gd name="T10" fmla="*/ 36513 w 28"/>
                <a:gd name="T11" fmla="*/ 3175 h 17"/>
                <a:gd name="T12" fmla="*/ 20638 w 28"/>
                <a:gd name="T13" fmla="*/ 0 h 17"/>
                <a:gd name="T14" fmla="*/ 7938 w 28"/>
                <a:gd name="T15" fmla="*/ 3175 h 17"/>
                <a:gd name="T16" fmla="*/ 4763 w 28"/>
                <a:gd name="T17" fmla="*/ 7938 h 17"/>
                <a:gd name="T18" fmla="*/ 0 w 28"/>
                <a:gd name="T19" fmla="*/ 11113 h 17"/>
                <a:gd name="T20" fmla="*/ 4763 w 28"/>
                <a:gd name="T21" fmla="*/ 19050 h 17"/>
                <a:gd name="T22" fmla="*/ 7938 w 28"/>
                <a:gd name="T23" fmla="*/ 23813 h 17"/>
                <a:gd name="T24" fmla="*/ 15875 w 28"/>
                <a:gd name="T25" fmla="*/ 26988 h 17"/>
                <a:gd name="T26" fmla="*/ 20638 w 28"/>
                <a:gd name="T27" fmla="*/ 26988 h 1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8" h="17">
                  <a:moveTo>
                    <a:pt x="13" y="17"/>
                  </a:moveTo>
                  <a:lnTo>
                    <a:pt x="23" y="15"/>
                  </a:lnTo>
                  <a:lnTo>
                    <a:pt x="25" y="12"/>
                  </a:lnTo>
                  <a:lnTo>
                    <a:pt x="28" y="7"/>
                  </a:lnTo>
                  <a:lnTo>
                    <a:pt x="25" y="5"/>
                  </a:lnTo>
                  <a:lnTo>
                    <a:pt x="23" y="2"/>
                  </a:lnTo>
                  <a:lnTo>
                    <a:pt x="13" y="0"/>
                  </a:lnTo>
                  <a:lnTo>
                    <a:pt x="5" y="2"/>
                  </a:lnTo>
                  <a:lnTo>
                    <a:pt x="3" y="5"/>
                  </a:lnTo>
                  <a:lnTo>
                    <a:pt x="0" y="7"/>
                  </a:lnTo>
                  <a:lnTo>
                    <a:pt x="3" y="12"/>
                  </a:lnTo>
                  <a:lnTo>
                    <a:pt x="5" y="15"/>
                  </a:lnTo>
                  <a:lnTo>
                    <a:pt x="10" y="17"/>
                  </a:lnTo>
                  <a:lnTo>
                    <a:pt x="13" y="1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16" name="Freeform 33"/>
            <p:cNvSpPr>
              <a:spLocks/>
            </p:cNvSpPr>
            <p:nvPr/>
          </p:nvSpPr>
          <p:spPr bwMode="auto">
            <a:xfrm>
              <a:off x="7904065" y="3512363"/>
              <a:ext cx="39301" cy="23641"/>
            </a:xfrm>
            <a:custGeom>
              <a:avLst/>
              <a:gdLst>
                <a:gd name="T0" fmla="*/ 20638 w 28"/>
                <a:gd name="T1" fmla="*/ 26988 h 17"/>
                <a:gd name="T2" fmla="*/ 36513 w 28"/>
                <a:gd name="T3" fmla="*/ 23813 h 17"/>
                <a:gd name="T4" fmla="*/ 39688 w 28"/>
                <a:gd name="T5" fmla="*/ 19050 h 17"/>
                <a:gd name="T6" fmla="*/ 44450 w 28"/>
                <a:gd name="T7" fmla="*/ 11113 h 17"/>
                <a:gd name="T8" fmla="*/ 39688 w 28"/>
                <a:gd name="T9" fmla="*/ 7938 h 17"/>
                <a:gd name="T10" fmla="*/ 36513 w 28"/>
                <a:gd name="T11" fmla="*/ 3175 h 17"/>
                <a:gd name="T12" fmla="*/ 20638 w 28"/>
                <a:gd name="T13" fmla="*/ 0 h 17"/>
                <a:gd name="T14" fmla="*/ 7938 w 28"/>
                <a:gd name="T15" fmla="*/ 3175 h 17"/>
                <a:gd name="T16" fmla="*/ 4763 w 28"/>
                <a:gd name="T17" fmla="*/ 7938 h 17"/>
                <a:gd name="T18" fmla="*/ 0 w 28"/>
                <a:gd name="T19" fmla="*/ 11113 h 17"/>
                <a:gd name="T20" fmla="*/ 4763 w 28"/>
                <a:gd name="T21" fmla="*/ 19050 h 17"/>
                <a:gd name="T22" fmla="*/ 7938 w 28"/>
                <a:gd name="T23" fmla="*/ 23813 h 17"/>
                <a:gd name="T24" fmla="*/ 20638 w 28"/>
                <a:gd name="T25" fmla="*/ 26988 h 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8" h="17">
                  <a:moveTo>
                    <a:pt x="13" y="17"/>
                  </a:moveTo>
                  <a:lnTo>
                    <a:pt x="23" y="15"/>
                  </a:lnTo>
                  <a:lnTo>
                    <a:pt x="25" y="12"/>
                  </a:lnTo>
                  <a:lnTo>
                    <a:pt x="28" y="7"/>
                  </a:lnTo>
                  <a:lnTo>
                    <a:pt x="25" y="5"/>
                  </a:lnTo>
                  <a:lnTo>
                    <a:pt x="23" y="2"/>
                  </a:lnTo>
                  <a:lnTo>
                    <a:pt x="13" y="0"/>
                  </a:lnTo>
                  <a:lnTo>
                    <a:pt x="5" y="2"/>
                  </a:lnTo>
                  <a:lnTo>
                    <a:pt x="3" y="5"/>
                  </a:lnTo>
                  <a:lnTo>
                    <a:pt x="0" y="7"/>
                  </a:lnTo>
                  <a:lnTo>
                    <a:pt x="3" y="12"/>
                  </a:lnTo>
                  <a:lnTo>
                    <a:pt x="5" y="15"/>
                  </a:lnTo>
                  <a:lnTo>
                    <a:pt x="13" y="1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17" name="Freeform 34"/>
            <p:cNvSpPr>
              <a:spLocks/>
            </p:cNvSpPr>
            <p:nvPr/>
          </p:nvSpPr>
          <p:spPr bwMode="auto">
            <a:xfrm>
              <a:off x="4266271" y="2287893"/>
              <a:ext cx="96842" cy="183567"/>
            </a:xfrm>
            <a:custGeom>
              <a:avLst/>
              <a:gdLst>
                <a:gd name="T0" fmla="*/ 58738 w 69"/>
                <a:gd name="T1" fmla="*/ 209550 h 132"/>
                <a:gd name="T2" fmla="*/ 42863 w 69"/>
                <a:gd name="T3" fmla="*/ 204788 h 132"/>
                <a:gd name="T4" fmla="*/ 38100 w 69"/>
                <a:gd name="T5" fmla="*/ 173038 h 132"/>
                <a:gd name="T6" fmla="*/ 11113 w 69"/>
                <a:gd name="T7" fmla="*/ 165100 h 132"/>
                <a:gd name="T8" fmla="*/ 0 w 69"/>
                <a:gd name="T9" fmla="*/ 134938 h 132"/>
                <a:gd name="T10" fmla="*/ 7938 w 69"/>
                <a:gd name="T11" fmla="*/ 103188 h 132"/>
                <a:gd name="T12" fmla="*/ 34925 w 69"/>
                <a:gd name="T13" fmla="*/ 95250 h 132"/>
                <a:gd name="T14" fmla="*/ 19050 w 69"/>
                <a:gd name="T15" fmla="*/ 71438 h 132"/>
                <a:gd name="T16" fmla="*/ 22225 w 69"/>
                <a:gd name="T17" fmla="*/ 50800 h 132"/>
                <a:gd name="T18" fmla="*/ 38100 w 69"/>
                <a:gd name="T19" fmla="*/ 50800 h 132"/>
                <a:gd name="T20" fmla="*/ 30163 w 69"/>
                <a:gd name="T21" fmla="*/ 11113 h 132"/>
                <a:gd name="T22" fmla="*/ 50800 w 69"/>
                <a:gd name="T23" fmla="*/ 0 h 132"/>
                <a:gd name="T24" fmla="*/ 66675 w 69"/>
                <a:gd name="T25" fmla="*/ 0 h 132"/>
                <a:gd name="T26" fmla="*/ 77788 w 69"/>
                <a:gd name="T27" fmla="*/ 7938 h 132"/>
                <a:gd name="T28" fmla="*/ 101600 w 69"/>
                <a:gd name="T29" fmla="*/ 19050 h 132"/>
                <a:gd name="T30" fmla="*/ 93663 w 69"/>
                <a:gd name="T31" fmla="*/ 42863 h 132"/>
                <a:gd name="T32" fmla="*/ 106363 w 69"/>
                <a:gd name="T33" fmla="*/ 58738 h 132"/>
                <a:gd name="T34" fmla="*/ 101600 w 69"/>
                <a:gd name="T35" fmla="*/ 95250 h 132"/>
                <a:gd name="T36" fmla="*/ 82550 w 69"/>
                <a:gd name="T37" fmla="*/ 98425 h 132"/>
                <a:gd name="T38" fmla="*/ 77788 w 69"/>
                <a:gd name="T39" fmla="*/ 127000 h 132"/>
                <a:gd name="T40" fmla="*/ 98425 w 69"/>
                <a:gd name="T41" fmla="*/ 130175 h 132"/>
                <a:gd name="T42" fmla="*/ 109538 w 69"/>
                <a:gd name="T43" fmla="*/ 146050 h 132"/>
                <a:gd name="T44" fmla="*/ 101600 w 69"/>
                <a:gd name="T45" fmla="*/ 188913 h 132"/>
                <a:gd name="T46" fmla="*/ 85725 w 69"/>
                <a:gd name="T47" fmla="*/ 193675 h 132"/>
                <a:gd name="T48" fmla="*/ 58738 w 69"/>
                <a:gd name="T49" fmla="*/ 209550 h 13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69" h="132">
                  <a:moveTo>
                    <a:pt x="37" y="132"/>
                  </a:moveTo>
                  <a:lnTo>
                    <a:pt x="27" y="129"/>
                  </a:lnTo>
                  <a:lnTo>
                    <a:pt x="24" y="109"/>
                  </a:lnTo>
                  <a:lnTo>
                    <a:pt x="7" y="104"/>
                  </a:lnTo>
                  <a:lnTo>
                    <a:pt x="0" y="85"/>
                  </a:lnTo>
                  <a:lnTo>
                    <a:pt x="5" y="65"/>
                  </a:lnTo>
                  <a:lnTo>
                    <a:pt x="22" y="60"/>
                  </a:lnTo>
                  <a:lnTo>
                    <a:pt x="12" y="45"/>
                  </a:lnTo>
                  <a:lnTo>
                    <a:pt x="14" y="32"/>
                  </a:lnTo>
                  <a:lnTo>
                    <a:pt x="24" y="32"/>
                  </a:lnTo>
                  <a:lnTo>
                    <a:pt x="19" y="7"/>
                  </a:lnTo>
                  <a:lnTo>
                    <a:pt x="32" y="0"/>
                  </a:lnTo>
                  <a:lnTo>
                    <a:pt x="42" y="0"/>
                  </a:lnTo>
                  <a:lnTo>
                    <a:pt x="49" y="5"/>
                  </a:lnTo>
                  <a:lnTo>
                    <a:pt x="64" y="12"/>
                  </a:lnTo>
                  <a:lnTo>
                    <a:pt x="59" y="27"/>
                  </a:lnTo>
                  <a:lnTo>
                    <a:pt x="67" y="37"/>
                  </a:lnTo>
                  <a:lnTo>
                    <a:pt x="64" y="60"/>
                  </a:lnTo>
                  <a:lnTo>
                    <a:pt x="52" y="62"/>
                  </a:lnTo>
                  <a:lnTo>
                    <a:pt x="49" y="80"/>
                  </a:lnTo>
                  <a:lnTo>
                    <a:pt x="62" y="82"/>
                  </a:lnTo>
                  <a:lnTo>
                    <a:pt x="69" y="92"/>
                  </a:lnTo>
                  <a:lnTo>
                    <a:pt x="64" y="119"/>
                  </a:lnTo>
                  <a:lnTo>
                    <a:pt x="54" y="122"/>
                  </a:lnTo>
                  <a:lnTo>
                    <a:pt x="37" y="132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18" name="Freeform 35"/>
            <p:cNvSpPr>
              <a:spLocks/>
            </p:cNvSpPr>
            <p:nvPr/>
          </p:nvSpPr>
          <p:spPr bwMode="auto">
            <a:xfrm>
              <a:off x="7032511" y="2661281"/>
              <a:ext cx="42104" cy="83441"/>
            </a:xfrm>
            <a:custGeom>
              <a:avLst/>
              <a:gdLst>
                <a:gd name="T0" fmla="*/ 23813 w 30"/>
                <a:gd name="T1" fmla="*/ 0 h 60"/>
                <a:gd name="T2" fmla="*/ 3175 w 30"/>
                <a:gd name="T3" fmla="*/ 23813 h 60"/>
                <a:gd name="T4" fmla="*/ 0 w 30"/>
                <a:gd name="T5" fmla="*/ 63500 h 60"/>
                <a:gd name="T6" fmla="*/ 26988 w 30"/>
                <a:gd name="T7" fmla="*/ 95250 h 60"/>
                <a:gd name="T8" fmla="*/ 47625 w 30"/>
                <a:gd name="T9" fmla="*/ 47625 h 60"/>
                <a:gd name="T10" fmla="*/ 23813 w 30"/>
                <a:gd name="T11" fmla="*/ 0 h 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60">
                  <a:moveTo>
                    <a:pt x="15" y="0"/>
                  </a:moveTo>
                  <a:lnTo>
                    <a:pt x="2" y="15"/>
                  </a:lnTo>
                  <a:lnTo>
                    <a:pt x="0" y="40"/>
                  </a:lnTo>
                  <a:lnTo>
                    <a:pt x="17" y="60"/>
                  </a:lnTo>
                  <a:lnTo>
                    <a:pt x="30" y="30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19" name="Freeform 36"/>
            <p:cNvSpPr>
              <a:spLocks/>
            </p:cNvSpPr>
            <p:nvPr/>
          </p:nvSpPr>
          <p:spPr bwMode="auto">
            <a:xfrm>
              <a:off x="6037451" y="2516654"/>
              <a:ext cx="210521" cy="107083"/>
            </a:xfrm>
            <a:custGeom>
              <a:avLst/>
              <a:gdLst>
                <a:gd name="T0" fmla="*/ 0 w 150"/>
                <a:gd name="T1" fmla="*/ 0 h 77"/>
                <a:gd name="T2" fmla="*/ 31750 w 150"/>
                <a:gd name="T3" fmla="*/ 0 h 77"/>
                <a:gd name="T4" fmla="*/ 55563 w 150"/>
                <a:gd name="T5" fmla="*/ 23813 h 77"/>
                <a:gd name="T6" fmla="*/ 87313 w 150"/>
                <a:gd name="T7" fmla="*/ 39688 h 77"/>
                <a:gd name="T8" fmla="*/ 95250 w 150"/>
                <a:gd name="T9" fmla="*/ 20638 h 77"/>
                <a:gd name="T10" fmla="*/ 100013 w 150"/>
                <a:gd name="T11" fmla="*/ 50800 h 77"/>
                <a:gd name="T12" fmla="*/ 119063 w 150"/>
                <a:gd name="T13" fmla="*/ 63500 h 77"/>
                <a:gd name="T14" fmla="*/ 146050 w 150"/>
                <a:gd name="T15" fmla="*/ 79375 h 77"/>
                <a:gd name="T16" fmla="*/ 209550 w 150"/>
                <a:gd name="T17" fmla="*/ 82550 h 77"/>
                <a:gd name="T18" fmla="*/ 238125 w 150"/>
                <a:gd name="T19" fmla="*/ 90488 h 77"/>
                <a:gd name="T20" fmla="*/ 222250 w 150"/>
                <a:gd name="T21" fmla="*/ 119063 h 77"/>
                <a:gd name="T22" fmla="*/ 193675 w 150"/>
                <a:gd name="T23" fmla="*/ 119063 h 77"/>
                <a:gd name="T24" fmla="*/ 166688 w 150"/>
                <a:gd name="T25" fmla="*/ 122238 h 77"/>
                <a:gd name="T26" fmla="*/ 138113 w 150"/>
                <a:gd name="T27" fmla="*/ 106363 h 77"/>
                <a:gd name="T28" fmla="*/ 107950 w 150"/>
                <a:gd name="T29" fmla="*/ 103188 h 77"/>
                <a:gd name="T30" fmla="*/ 63500 w 150"/>
                <a:gd name="T31" fmla="*/ 82550 h 77"/>
                <a:gd name="T32" fmla="*/ 28575 w 150"/>
                <a:gd name="T33" fmla="*/ 74613 h 77"/>
                <a:gd name="T34" fmla="*/ 4763 w 150"/>
                <a:gd name="T35" fmla="*/ 47625 h 77"/>
                <a:gd name="T36" fmla="*/ 0 w 150"/>
                <a:gd name="T37" fmla="*/ 0 h 7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50" h="77">
                  <a:moveTo>
                    <a:pt x="0" y="0"/>
                  </a:moveTo>
                  <a:lnTo>
                    <a:pt x="20" y="0"/>
                  </a:lnTo>
                  <a:lnTo>
                    <a:pt x="35" y="15"/>
                  </a:lnTo>
                  <a:lnTo>
                    <a:pt x="55" y="25"/>
                  </a:lnTo>
                  <a:lnTo>
                    <a:pt x="60" y="13"/>
                  </a:lnTo>
                  <a:lnTo>
                    <a:pt x="63" y="32"/>
                  </a:lnTo>
                  <a:lnTo>
                    <a:pt x="75" y="40"/>
                  </a:lnTo>
                  <a:lnTo>
                    <a:pt x="92" y="50"/>
                  </a:lnTo>
                  <a:lnTo>
                    <a:pt x="132" y="52"/>
                  </a:lnTo>
                  <a:lnTo>
                    <a:pt x="150" y="57"/>
                  </a:lnTo>
                  <a:lnTo>
                    <a:pt x="140" y="75"/>
                  </a:lnTo>
                  <a:lnTo>
                    <a:pt x="122" y="75"/>
                  </a:lnTo>
                  <a:lnTo>
                    <a:pt x="105" y="77"/>
                  </a:lnTo>
                  <a:lnTo>
                    <a:pt x="87" y="67"/>
                  </a:lnTo>
                  <a:lnTo>
                    <a:pt x="68" y="65"/>
                  </a:lnTo>
                  <a:lnTo>
                    <a:pt x="40" y="52"/>
                  </a:lnTo>
                  <a:lnTo>
                    <a:pt x="18" y="47"/>
                  </a:lnTo>
                  <a:lnTo>
                    <a:pt x="3" y="3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20" name="Freeform 37"/>
            <p:cNvSpPr>
              <a:spLocks/>
            </p:cNvSpPr>
            <p:nvPr/>
          </p:nvSpPr>
          <p:spPr bwMode="auto">
            <a:xfrm>
              <a:off x="6494982" y="2776708"/>
              <a:ext cx="195084" cy="337930"/>
            </a:xfrm>
            <a:custGeom>
              <a:avLst/>
              <a:gdLst>
                <a:gd name="T0" fmla="*/ 28575 w 139"/>
                <a:gd name="T1" fmla="*/ 346075 h 243"/>
                <a:gd name="T2" fmla="*/ 39688 w 139"/>
                <a:gd name="T3" fmla="*/ 327025 h 243"/>
                <a:gd name="T4" fmla="*/ 58738 w 139"/>
                <a:gd name="T5" fmla="*/ 284162 h 243"/>
                <a:gd name="T6" fmla="*/ 34925 w 139"/>
                <a:gd name="T7" fmla="*/ 263525 h 243"/>
                <a:gd name="T8" fmla="*/ 23813 w 139"/>
                <a:gd name="T9" fmla="*/ 228600 h 243"/>
                <a:gd name="T10" fmla="*/ 23813 w 139"/>
                <a:gd name="T11" fmla="*/ 204787 h 243"/>
                <a:gd name="T12" fmla="*/ 31750 w 139"/>
                <a:gd name="T13" fmla="*/ 152400 h 243"/>
                <a:gd name="T14" fmla="*/ 7938 w 139"/>
                <a:gd name="T15" fmla="*/ 125412 h 243"/>
                <a:gd name="T16" fmla="*/ 0 w 139"/>
                <a:gd name="T17" fmla="*/ 106362 h 243"/>
                <a:gd name="T18" fmla="*/ 4763 w 139"/>
                <a:gd name="T19" fmla="*/ 53975 h 243"/>
                <a:gd name="T20" fmla="*/ 31750 w 139"/>
                <a:gd name="T21" fmla="*/ 42862 h 243"/>
                <a:gd name="T22" fmla="*/ 47625 w 139"/>
                <a:gd name="T23" fmla="*/ 26987 h 243"/>
                <a:gd name="T24" fmla="*/ 63500 w 139"/>
                <a:gd name="T25" fmla="*/ 0 h 243"/>
                <a:gd name="T26" fmla="*/ 66675 w 139"/>
                <a:gd name="T27" fmla="*/ 22225 h 243"/>
                <a:gd name="T28" fmla="*/ 74613 w 139"/>
                <a:gd name="T29" fmla="*/ 53975 h 243"/>
                <a:gd name="T30" fmla="*/ 87313 w 139"/>
                <a:gd name="T31" fmla="*/ 66675 h 243"/>
                <a:gd name="T32" fmla="*/ 106363 w 139"/>
                <a:gd name="T33" fmla="*/ 74612 h 243"/>
                <a:gd name="T34" fmla="*/ 138113 w 139"/>
                <a:gd name="T35" fmla="*/ 114300 h 243"/>
                <a:gd name="T36" fmla="*/ 158750 w 139"/>
                <a:gd name="T37" fmla="*/ 93662 h 243"/>
                <a:gd name="T38" fmla="*/ 180975 w 139"/>
                <a:gd name="T39" fmla="*/ 117475 h 243"/>
                <a:gd name="T40" fmla="*/ 196850 w 139"/>
                <a:gd name="T41" fmla="*/ 157162 h 243"/>
                <a:gd name="T42" fmla="*/ 204788 w 139"/>
                <a:gd name="T43" fmla="*/ 176212 h 243"/>
                <a:gd name="T44" fmla="*/ 220663 w 139"/>
                <a:gd name="T45" fmla="*/ 180975 h 243"/>
                <a:gd name="T46" fmla="*/ 220663 w 139"/>
                <a:gd name="T47" fmla="*/ 228600 h 243"/>
                <a:gd name="T48" fmla="*/ 188913 w 139"/>
                <a:gd name="T49" fmla="*/ 231775 h 243"/>
                <a:gd name="T50" fmla="*/ 161925 w 139"/>
                <a:gd name="T51" fmla="*/ 215900 h 243"/>
                <a:gd name="T52" fmla="*/ 138113 w 139"/>
                <a:gd name="T53" fmla="*/ 239712 h 243"/>
                <a:gd name="T54" fmla="*/ 127000 w 139"/>
                <a:gd name="T55" fmla="*/ 276225 h 243"/>
                <a:gd name="T56" fmla="*/ 95250 w 139"/>
                <a:gd name="T57" fmla="*/ 271462 h 243"/>
                <a:gd name="T58" fmla="*/ 79375 w 139"/>
                <a:gd name="T59" fmla="*/ 330200 h 243"/>
                <a:gd name="T60" fmla="*/ 95250 w 139"/>
                <a:gd name="T61" fmla="*/ 358775 h 243"/>
                <a:gd name="T62" fmla="*/ 71438 w 139"/>
                <a:gd name="T63" fmla="*/ 385762 h 243"/>
                <a:gd name="T64" fmla="*/ 47625 w 139"/>
                <a:gd name="T65" fmla="*/ 369887 h 243"/>
                <a:gd name="T66" fmla="*/ 28575 w 139"/>
                <a:gd name="T67" fmla="*/ 346075 h 24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39" h="243">
                  <a:moveTo>
                    <a:pt x="18" y="218"/>
                  </a:moveTo>
                  <a:lnTo>
                    <a:pt x="25" y="206"/>
                  </a:lnTo>
                  <a:lnTo>
                    <a:pt x="37" y="179"/>
                  </a:lnTo>
                  <a:lnTo>
                    <a:pt x="22" y="166"/>
                  </a:lnTo>
                  <a:lnTo>
                    <a:pt x="15" y="144"/>
                  </a:lnTo>
                  <a:lnTo>
                    <a:pt x="15" y="129"/>
                  </a:lnTo>
                  <a:lnTo>
                    <a:pt x="20" y="96"/>
                  </a:lnTo>
                  <a:lnTo>
                    <a:pt x="5" y="79"/>
                  </a:lnTo>
                  <a:lnTo>
                    <a:pt x="0" y="67"/>
                  </a:lnTo>
                  <a:lnTo>
                    <a:pt x="3" y="34"/>
                  </a:lnTo>
                  <a:lnTo>
                    <a:pt x="20" y="27"/>
                  </a:lnTo>
                  <a:lnTo>
                    <a:pt x="30" y="17"/>
                  </a:lnTo>
                  <a:lnTo>
                    <a:pt x="40" y="0"/>
                  </a:lnTo>
                  <a:lnTo>
                    <a:pt x="42" y="14"/>
                  </a:lnTo>
                  <a:lnTo>
                    <a:pt x="47" y="34"/>
                  </a:lnTo>
                  <a:lnTo>
                    <a:pt x="55" y="42"/>
                  </a:lnTo>
                  <a:lnTo>
                    <a:pt x="67" y="47"/>
                  </a:lnTo>
                  <a:lnTo>
                    <a:pt x="87" y="72"/>
                  </a:lnTo>
                  <a:lnTo>
                    <a:pt x="100" y="59"/>
                  </a:lnTo>
                  <a:lnTo>
                    <a:pt x="114" y="74"/>
                  </a:lnTo>
                  <a:lnTo>
                    <a:pt x="124" y="99"/>
                  </a:lnTo>
                  <a:lnTo>
                    <a:pt x="129" y="111"/>
                  </a:lnTo>
                  <a:lnTo>
                    <a:pt x="139" y="114"/>
                  </a:lnTo>
                  <a:lnTo>
                    <a:pt x="139" y="144"/>
                  </a:lnTo>
                  <a:lnTo>
                    <a:pt x="119" y="146"/>
                  </a:lnTo>
                  <a:lnTo>
                    <a:pt x="102" y="136"/>
                  </a:lnTo>
                  <a:lnTo>
                    <a:pt x="87" y="151"/>
                  </a:lnTo>
                  <a:lnTo>
                    <a:pt x="80" y="174"/>
                  </a:lnTo>
                  <a:lnTo>
                    <a:pt x="60" y="171"/>
                  </a:lnTo>
                  <a:lnTo>
                    <a:pt x="50" y="208"/>
                  </a:lnTo>
                  <a:lnTo>
                    <a:pt x="60" y="226"/>
                  </a:lnTo>
                  <a:lnTo>
                    <a:pt x="45" y="243"/>
                  </a:lnTo>
                  <a:lnTo>
                    <a:pt x="30" y="233"/>
                  </a:lnTo>
                  <a:lnTo>
                    <a:pt x="18" y="21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21" name="Freeform 38"/>
            <p:cNvSpPr>
              <a:spLocks/>
            </p:cNvSpPr>
            <p:nvPr/>
          </p:nvSpPr>
          <p:spPr bwMode="auto">
            <a:xfrm>
              <a:off x="5128000" y="1137125"/>
              <a:ext cx="37895" cy="41718"/>
            </a:xfrm>
            <a:custGeom>
              <a:avLst/>
              <a:gdLst>
                <a:gd name="T0" fmla="*/ 19050 w 27"/>
                <a:gd name="T1" fmla="*/ 0 h 30"/>
                <a:gd name="T2" fmla="*/ 0 w 27"/>
                <a:gd name="T3" fmla="*/ 28575 h 30"/>
                <a:gd name="T4" fmla="*/ 7938 w 27"/>
                <a:gd name="T5" fmla="*/ 47625 h 30"/>
                <a:gd name="T6" fmla="*/ 23813 w 27"/>
                <a:gd name="T7" fmla="*/ 44450 h 30"/>
                <a:gd name="T8" fmla="*/ 42863 w 27"/>
                <a:gd name="T9" fmla="*/ 20638 h 30"/>
                <a:gd name="T10" fmla="*/ 19050 w 27"/>
                <a:gd name="T11" fmla="*/ 0 h 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7" h="30">
                  <a:moveTo>
                    <a:pt x="12" y="0"/>
                  </a:moveTo>
                  <a:lnTo>
                    <a:pt x="0" y="18"/>
                  </a:lnTo>
                  <a:lnTo>
                    <a:pt x="5" y="30"/>
                  </a:lnTo>
                  <a:lnTo>
                    <a:pt x="15" y="28"/>
                  </a:lnTo>
                  <a:lnTo>
                    <a:pt x="27" y="13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22" name="Freeform 39"/>
            <p:cNvSpPr>
              <a:spLocks/>
            </p:cNvSpPr>
            <p:nvPr/>
          </p:nvSpPr>
          <p:spPr bwMode="auto">
            <a:xfrm>
              <a:off x="5318875" y="1102358"/>
              <a:ext cx="56143" cy="25033"/>
            </a:xfrm>
            <a:custGeom>
              <a:avLst/>
              <a:gdLst>
                <a:gd name="T0" fmla="*/ 55563 w 40"/>
                <a:gd name="T1" fmla="*/ 7938 h 18"/>
                <a:gd name="T2" fmla="*/ 28575 w 40"/>
                <a:gd name="T3" fmla="*/ 0 h 18"/>
                <a:gd name="T4" fmla="*/ 0 w 40"/>
                <a:gd name="T5" fmla="*/ 23813 h 18"/>
                <a:gd name="T6" fmla="*/ 20638 w 40"/>
                <a:gd name="T7" fmla="*/ 23813 h 18"/>
                <a:gd name="T8" fmla="*/ 63500 w 40"/>
                <a:gd name="T9" fmla="*/ 28575 h 18"/>
                <a:gd name="T10" fmla="*/ 55563 w 40"/>
                <a:gd name="T11" fmla="*/ 7938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0" h="18">
                  <a:moveTo>
                    <a:pt x="35" y="5"/>
                  </a:moveTo>
                  <a:lnTo>
                    <a:pt x="18" y="0"/>
                  </a:lnTo>
                  <a:lnTo>
                    <a:pt x="0" y="15"/>
                  </a:lnTo>
                  <a:lnTo>
                    <a:pt x="13" y="15"/>
                  </a:lnTo>
                  <a:lnTo>
                    <a:pt x="40" y="18"/>
                  </a:lnTo>
                  <a:lnTo>
                    <a:pt x="35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23" name="Freeform 40"/>
            <p:cNvSpPr>
              <a:spLocks/>
            </p:cNvSpPr>
            <p:nvPr/>
          </p:nvSpPr>
          <p:spPr bwMode="auto">
            <a:xfrm>
              <a:off x="5196772" y="820056"/>
              <a:ext cx="332622" cy="282306"/>
            </a:xfrm>
            <a:custGeom>
              <a:avLst/>
              <a:gdLst>
                <a:gd name="T0" fmla="*/ 92075 w 237"/>
                <a:gd name="T1" fmla="*/ 184150 h 203"/>
                <a:gd name="T2" fmla="*/ 114300 w 237"/>
                <a:gd name="T3" fmla="*/ 165100 h 203"/>
                <a:gd name="T4" fmla="*/ 122237 w 237"/>
                <a:gd name="T5" fmla="*/ 153988 h 203"/>
                <a:gd name="T6" fmla="*/ 158750 w 237"/>
                <a:gd name="T7" fmla="*/ 125413 h 203"/>
                <a:gd name="T8" fmla="*/ 198437 w 237"/>
                <a:gd name="T9" fmla="*/ 101600 h 203"/>
                <a:gd name="T10" fmla="*/ 236537 w 237"/>
                <a:gd name="T11" fmla="*/ 69850 h 203"/>
                <a:gd name="T12" fmla="*/ 265112 w 237"/>
                <a:gd name="T13" fmla="*/ 61913 h 203"/>
                <a:gd name="T14" fmla="*/ 320675 w 237"/>
                <a:gd name="T15" fmla="*/ 42863 h 203"/>
                <a:gd name="T16" fmla="*/ 360362 w 237"/>
                <a:gd name="T17" fmla="*/ 30163 h 203"/>
                <a:gd name="T18" fmla="*/ 376237 w 237"/>
                <a:gd name="T19" fmla="*/ 19050 h 203"/>
                <a:gd name="T20" fmla="*/ 363537 w 237"/>
                <a:gd name="T21" fmla="*/ 0 h 203"/>
                <a:gd name="T22" fmla="*/ 315912 w 237"/>
                <a:gd name="T23" fmla="*/ 0 h 203"/>
                <a:gd name="T24" fmla="*/ 284162 w 237"/>
                <a:gd name="T25" fmla="*/ 23813 h 203"/>
                <a:gd name="T26" fmla="*/ 236537 w 237"/>
                <a:gd name="T27" fmla="*/ 34925 h 203"/>
                <a:gd name="T28" fmla="*/ 185737 w 237"/>
                <a:gd name="T29" fmla="*/ 38100 h 203"/>
                <a:gd name="T30" fmla="*/ 158750 w 237"/>
                <a:gd name="T31" fmla="*/ 61913 h 203"/>
                <a:gd name="T32" fmla="*/ 127000 w 237"/>
                <a:gd name="T33" fmla="*/ 61913 h 203"/>
                <a:gd name="T34" fmla="*/ 111125 w 237"/>
                <a:gd name="T35" fmla="*/ 85725 h 203"/>
                <a:gd name="T36" fmla="*/ 63500 w 237"/>
                <a:gd name="T37" fmla="*/ 93663 h 203"/>
                <a:gd name="T38" fmla="*/ 55562 w 237"/>
                <a:gd name="T39" fmla="*/ 130175 h 203"/>
                <a:gd name="T40" fmla="*/ 52387 w 237"/>
                <a:gd name="T41" fmla="*/ 149225 h 203"/>
                <a:gd name="T42" fmla="*/ 31750 w 237"/>
                <a:gd name="T43" fmla="*/ 149225 h 203"/>
                <a:gd name="T44" fmla="*/ 31750 w 237"/>
                <a:gd name="T45" fmla="*/ 153988 h 203"/>
                <a:gd name="T46" fmla="*/ 36512 w 237"/>
                <a:gd name="T47" fmla="*/ 165100 h 203"/>
                <a:gd name="T48" fmla="*/ 28575 w 237"/>
                <a:gd name="T49" fmla="*/ 176213 h 203"/>
                <a:gd name="T50" fmla="*/ 12700 w 237"/>
                <a:gd name="T51" fmla="*/ 188913 h 203"/>
                <a:gd name="T52" fmla="*/ 4762 w 237"/>
                <a:gd name="T53" fmla="*/ 220663 h 203"/>
                <a:gd name="T54" fmla="*/ 0 w 237"/>
                <a:gd name="T55" fmla="*/ 260350 h 203"/>
                <a:gd name="T56" fmla="*/ 23812 w 237"/>
                <a:gd name="T57" fmla="*/ 271463 h 203"/>
                <a:gd name="T58" fmla="*/ 47625 w 237"/>
                <a:gd name="T59" fmla="*/ 319088 h 203"/>
                <a:gd name="T60" fmla="*/ 84137 w 237"/>
                <a:gd name="T61" fmla="*/ 322263 h 203"/>
                <a:gd name="T62" fmla="*/ 130175 w 237"/>
                <a:gd name="T63" fmla="*/ 319088 h 203"/>
                <a:gd name="T64" fmla="*/ 134937 w 237"/>
                <a:gd name="T65" fmla="*/ 300038 h 203"/>
                <a:gd name="T66" fmla="*/ 106362 w 237"/>
                <a:gd name="T67" fmla="*/ 284163 h 203"/>
                <a:gd name="T68" fmla="*/ 87312 w 237"/>
                <a:gd name="T69" fmla="*/ 263525 h 203"/>
                <a:gd name="T70" fmla="*/ 87312 w 237"/>
                <a:gd name="T71" fmla="*/ 223838 h 203"/>
                <a:gd name="T72" fmla="*/ 92075 w 237"/>
                <a:gd name="T73" fmla="*/ 188913 h 203"/>
                <a:gd name="T74" fmla="*/ 92075 w 237"/>
                <a:gd name="T75" fmla="*/ 184150 h 20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37" h="203">
                  <a:moveTo>
                    <a:pt x="58" y="116"/>
                  </a:moveTo>
                  <a:lnTo>
                    <a:pt x="72" y="104"/>
                  </a:lnTo>
                  <a:lnTo>
                    <a:pt x="77" y="97"/>
                  </a:lnTo>
                  <a:lnTo>
                    <a:pt x="100" y="79"/>
                  </a:lnTo>
                  <a:lnTo>
                    <a:pt x="125" y="64"/>
                  </a:lnTo>
                  <a:lnTo>
                    <a:pt x="149" y="44"/>
                  </a:lnTo>
                  <a:lnTo>
                    <a:pt x="167" y="39"/>
                  </a:lnTo>
                  <a:lnTo>
                    <a:pt x="202" y="27"/>
                  </a:lnTo>
                  <a:lnTo>
                    <a:pt x="227" y="19"/>
                  </a:lnTo>
                  <a:lnTo>
                    <a:pt x="237" y="12"/>
                  </a:lnTo>
                  <a:lnTo>
                    <a:pt x="229" y="0"/>
                  </a:lnTo>
                  <a:lnTo>
                    <a:pt x="199" y="0"/>
                  </a:lnTo>
                  <a:lnTo>
                    <a:pt x="179" y="15"/>
                  </a:lnTo>
                  <a:lnTo>
                    <a:pt x="149" y="22"/>
                  </a:lnTo>
                  <a:lnTo>
                    <a:pt x="117" y="24"/>
                  </a:lnTo>
                  <a:lnTo>
                    <a:pt x="100" y="39"/>
                  </a:lnTo>
                  <a:lnTo>
                    <a:pt x="80" y="39"/>
                  </a:lnTo>
                  <a:lnTo>
                    <a:pt x="70" y="54"/>
                  </a:lnTo>
                  <a:lnTo>
                    <a:pt x="40" y="59"/>
                  </a:lnTo>
                  <a:lnTo>
                    <a:pt x="35" y="82"/>
                  </a:lnTo>
                  <a:lnTo>
                    <a:pt x="33" y="94"/>
                  </a:lnTo>
                  <a:lnTo>
                    <a:pt x="20" y="94"/>
                  </a:lnTo>
                  <a:lnTo>
                    <a:pt x="20" y="97"/>
                  </a:lnTo>
                  <a:lnTo>
                    <a:pt x="23" y="104"/>
                  </a:lnTo>
                  <a:lnTo>
                    <a:pt x="18" y="111"/>
                  </a:lnTo>
                  <a:lnTo>
                    <a:pt x="8" y="119"/>
                  </a:lnTo>
                  <a:lnTo>
                    <a:pt x="3" y="139"/>
                  </a:lnTo>
                  <a:lnTo>
                    <a:pt x="0" y="164"/>
                  </a:lnTo>
                  <a:lnTo>
                    <a:pt x="15" y="171"/>
                  </a:lnTo>
                  <a:lnTo>
                    <a:pt x="30" y="201"/>
                  </a:lnTo>
                  <a:lnTo>
                    <a:pt x="53" y="203"/>
                  </a:lnTo>
                  <a:lnTo>
                    <a:pt x="82" y="201"/>
                  </a:lnTo>
                  <a:lnTo>
                    <a:pt x="85" y="189"/>
                  </a:lnTo>
                  <a:lnTo>
                    <a:pt x="67" y="179"/>
                  </a:lnTo>
                  <a:lnTo>
                    <a:pt x="55" y="166"/>
                  </a:lnTo>
                  <a:lnTo>
                    <a:pt x="55" y="141"/>
                  </a:lnTo>
                  <a:lnTo>
                    <a:pt x="58" y="119"/>
                  </a:lnTo>
                  <a:lnTo>
                    <a:pt x="58" y="11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24" name="Freeform 41"/>
            <p:cNvSpPr>
              <a:spLocks/>
            </p:cNvSpPr>
            <p:nvPr/>
          </p:nvSpPr>
          <p:spPr bwMode="auto">
            <a:xfrm>
              <a:off x="5574302" y="920182"/>
              <a:ext cx="16842" cy="27813"/>
            </a:xfrm>
            <a:custGeom>
              <a:avLst/>
              <a:gdLst>
                <a:gd name="T0" fmla="*/ 7938 w 12"/>
                <a:gd name="T1" fmla="*/ 31750 h 20"/>
                <a:gd name="T2" fmla="*/ 15875 w 12"/>
                <a:gd name="T3" fmla="*/ 26988 h 20"/>
                <a:gd name="T4" fmla="*/ 19050 w 12"/>
                <a:gd name="T5" fmla="*/ 15875 h 20"/>
                <a:gd name="T6" fmla="*/ 15875 w 12"/>
                <a:gd name="T7" fmla="*/ 7938 h 20"/>
                <a:gd name="T8" fmla="*/ 11113 w 12"/>
                <a:gd name="T9" fmla="*/ 3175 h 20"/>
                <a:gd name="T10" fmla="*/ 7938 w 12"/>
                <a:gd name="T11" fmla="*/ 0 h 20"/>
                <a:gd name="T12" fmla="*/ 3175 w 12"/>
                <a:gd name="T13" fmla="*/ 7938 h 20"/>
                <a:gd name="T14" fmla="*/ 0 w 12"/>
                <a:gd name="T15" fmla="*/ 15875 h 20"/>
                <a:gd name="T16" fmla="*/ 3175 w 12"/>
                <a:gd name="T17" fmla="*/ 26988 h 20"/>
                <a:gd name="T18" fmla="*/ 3175 w 12"/>
                <a:gd name="T19" fmla="*/ 31750 h 20"/>
                <a:gd name="T20" fmla="*/ 7938 w 12"/>
                <a:gd name="T21" fmla="*/ 31750 h 2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" h="20">
                  <a:moveTo>
                    <a:pt x="5" y="20"/>
                  </a:moveTo>
                  <a:lnTo>
                    <a:pt x="10" y="17"/>
                  </a:lnTo>
                  <a:lnTo>
                    <a:pt x="12" y="10"/>
                  </a:lnTo>
                  <a:lnTo>
                    <a:pt x="10" y="5"/>
                  </a:lnTo>
                  <a:lnTo>
                    <a:pt x="7" y="2"/>
                  </a:lnTo>
                  <a:lnTo>
                    <a:pt x="5" y="0"/>
                  </a:lnTo>
                  <a:lnTo>
                    <a:pt x="2" y="5"/>
                  </a:lnTo>
                  <a:lnTo>
                    <a:pt x="0" y="10"/>
                  </a:lnTo>
                  <a:lnTo>
                    <a:pt x="2" y="17"/>
                  </a:lnTo>
                  <a:lnTo>
                    <a:pt x="2" y="20"/>
                  </a:lnTo>
                  <a:lnTo>
                    <a:pt x="5" y="2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25" name="Freeform 42"/>
            <p:cNvSpPr>
              <a:spLocks/>
            </p:cNvSpPr>
            <p:nvPr/>
          </p:nvSpPr>
          <p:spPr bwMode="auto">
            <a:xfrm>
              <a:off x="5574302" y="920182"/>
              <a:ext cx="16842" cy="27813"/>
            </a:xfrm>
            <a:custGeom>
              <a:avLst/>
              <a:gdLst>
                <a:gd name="T0" fmla="*/ 7938 w 12"/>
                <a:gd name="T1" fmla="*/ 31750 h 20"/>
                <a:gd name="T2" fmla="*/ 15875 w 12"/>
                <a:gd name="T3" fmla="*/ 26988 h 20"/>
                <a:gd name="T4" fmla="*/ 19050 w 12"/>
                <a:gd name="T5" fmla="*/ 15875 h 20"/>
                <a:gd name="T6" fmla="*/ 15875 w 12"/>
                <a:gd name="T7" fmla="*/ 7938 h 20"/>
                <a:gd name="T8" fmla="*/ 11113 w 12"/>
                <a:gd name="T9" fmla="*/ 3175 h 20"/>
                <a:gd name="T10" fmla="*/ 7938 w 12"/>
                <a:gd name="T11" fmla="*/ 0 h 20"/>
                <a:gd name="T12" fmla="*/ 3175 w 12"/>
                <a:gd name="T13" fmla="*/ 7938 h 20"/>
                <a:gd name="T14" fmla="*/ 0 w 12"/>
                <a:gd name="T15" fmla="*/ 15875 h 20"/>
                <a:gd name="T16" fmla="*/ 3175 w 12"/>
                <a:gd name="T17" fmla="*/ 26988 h 20"/>
                <a:gd name="T18" fmla="*/ 7938 w 12"/>
                <a:gd name="T19" fmla="*/ 3175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" h="20">
                  <a:moveTo>
                    <a:pt x="5" y="20"/>
                  </a:moveTo>
                  <a:lnTo>
                    <a:pt x="10" y="17"/>
                  </a:lnTo>
                  <a:lnTo>
                    <a:pt x="12" y="10"/>
                  </a:lnTo>
                  <a:lnTo>
                    <a:pt x="10" y="5"/>
                  </a:lnTo>
                  <a:lnTo>
                    <a:pt x="7" y="2"/>
                  </a:lnTo>
                  <a:lnTo>
                    <a:pt x="5" y="0"/>
                  </a:lnTo>
                  <a:lnTo>
                    <a:pt x="2" y="5"/>
                  </a:lnTo>
                  <a:lnTo>
                    <a:pt x="0" y="10"/>
                  </a:lnTo>
                  <a:lnTo>
                    <a:pt x="2" y="17"/>
                  </a:lnTo>
                  <a:lnTo>
                    <a:pt x="5" y="2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26" name="Freeform 43"/>
            <p:cNvSpPr>
              <a:spLocks/>
            </p:cNvSpPr>
            <p:nvPr/>
          </p:nvSpPr>
          <p:spPr bwMode="auto">
            <a:xfrm>
              <a:off x="5947629" y="594767"/>
              <a:ext cx="115085" cy="86224"/>
            </a:xfrm>
            <a:custGeom>
              <a:avLst/>
              <a:gdLst>
                <a:gd name="T0" fmla="*/ 66675 w 82"/>
                <a:gd name="T1" fmla="*/ 11113 h 62"/>
                <a:gd name="T2" fmla="*/ 42863 w 82"/>
                <a:gd name="T3" fmla="*/ 34925 h 62"/>
                <a:gd name="T4" fmla="*/ 23813 w 82"/>
                <a:gd name="T5" fmla="*/ 34925 h 62"/>
                <a:gd name="T6" fmla="*/ 0 w 82"/>
                <a:gd name="T7" fmla="*/ 50800 h 62"/>
                <a:gd name="T8" fmla="*/ 19050 w 82"/>
                <a:gd name="T9" fmla="*/ 79375 h 62"/>
                <a:gd name="T10" fmla="*/ 50800 w 82"/>
                <a:gd name="T11" fmla="*/ 98425 h 62"/>
                <a:gd name="T12" fmla="*/ 93663 w 82"/>
                <a:gd name="T13" fmla="*/ 79375 h 62"/>
                <a:gd name="T14" fmla="*/ 130175 w 82"/>
                <a:gd name="T15" fmla="*/ 63500 h 62"/>
                <a:gd name="T16" fmla="*/ 122238 w 82"/>
                <a:gd name="T17" fmla="*/ 19050 h 62"/>
                <a:gd name="T18" fmla="*/ 87313 w 82"/>
                <a:gd name="T19" fmla="*/ 0 h 62"/>
                <a:gd name="T20" fmla="*/ 66675 w 82"/>
                <a:gd name="T21" fmla="*/ 11113 h 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2" h="62">
                  <a:moveTo>
                    <a:pt x="42" y="7"/>
                  </a:moveTo>
                  <a:lnTo>
                    <a:pt x="27" y="22"/>
                  </a:lnTo>
                  <a:lnTo>
                    <a:pt x="15" y="22"/>
                  </a:lnTo>
                  <a:lnTo>
                    <a:pt x="0" y="32"/>
                  </a:lnTo>
                  <a:lnTo>
                    <a:pt x="12" y="50"/>
                  </a:lnTo>
                  <a:lnTo>
                    <a:pt x="32" y="62"/>
                  </a:lnTo>
                  <a:lnTo>
                    <a:pt x="59" y="50"/>
                  </a:lnTo>
                  <a:lnTo>
                    <a:pt x="82" y="40"/>
                  </a:lnTo>
                  <a:lnTo>
                    <a:pt x="77" y="12"/>
                  </a:lnTo>
                  <a:lnTo>
                    <a:pt x="55" y="0"/>
                  </a:lnTo>
                  <a:lnTo>
                    <a:pt x="42" y="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27" name="Freeform 44"/>
            <p:cNvSpPr>
              <a:spLocks/>
            </p:cNvSpPr>
            <p:nvPr/>
          </p:nvSpPr>
          <p:spPr bwMode="auto">
            <a:xfrm>
              <a:off x="6027626" y="657352"/>
              <a:ext cx="112276" cy="75096"/>
            </a:xfrm>
            <a:custGeom>
              <a:avLst/>
              <a:gdLst>
                <a:gd name="T0" fmla="*/ 31750 w 80"/>
                <a:gd name="T1" fmla="*/ 31750 h 54"/>
                <a:gd name="T2" fmla="*/ 47625 w 80"/>
                <a:gd name="T3" fmla="*/ 7938 h 54"/>
                <a:gd name="T4" fmla="*/ 71438 w 80"/>
                <a:gd name="T5" fmla="*/ 0 h 54"/>
                <a:gd name="T6" fmla="*/ 90488 w 80"/>
                <a:gd name="T7" fmla="*/ 7938 h 54"/>
                <a:gd name="T8" fmla="*/ 111125 w 80"/>
                <a:gd name="T9" fmla="*/ 34925 h 54"/>
                <a:gd name="T10" fmla="*/ 111125 w 80"/>
                <a:gd name="T11" fmla="*/ 55563 h 54"/>
                <a:gd name="T12" fmla="*/ 127000 w 80"/>
                <a:gd name="T13" fmla="*/ 50800 h 54"/>
                <a:gd name="T14" fmla="*/ 127000 w 80"/>
                <a:gd name="T15" fmla="*/ 71438 h 54"/>
                <a:gd name="T16" fmla="*/ 82550 w 80"/>
                <a:gd name="T17" fmla="*/ 85725 h 54"/>
                <a:gd name="T18" fmla="*/ 39688 w 80"/>
                <a:gd name="T19" fmla="*/ 66675 h 54"/>
                <a:gd name="T20" fmla="*/ 0 w 80"/>
                <a:gd name="T21" fmla="*/ 50800 h 54"/>
                <a:gd name="T22" fmla="*/ 7938 w 80"/>
                <a:gd name="T23" fmla="*/ 34925 h 54"/>
                <a:gd name="T24" fmla="*/ 31750 w 80"/>
                <a:gd name="T25" fmla="*/ 31750 h 5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54">
                  <a:moveTo>
                    <a:pt x="20" y="20"/>
                  </a:moveTo>
                  <a:lnTo>
                    <a:pt x="30" y="5"/>
                  </a:lnTo>
                  <a:lnTo>
                    <a:pt x="45" y="0"/>
                  </a:lnTo>
                  <a:lnTo>
                    <a:pt x="57" y="5"/>
                  </a:lnTo>
                  <a:lnTo>
                    <a:pt x="70" y="22"/>
                  </a:lnTo>
                  <a:lnTo>
                    <a:pt x="70" y="35"/>
                  </a:lnTo>
                  <a:lnTo>
                    <a:pt x="80" y="32"/>
                  </a:lnTo>
                  <a:lnTo>
                    <a:pt x="80" y="45"/>
                  </a:lnTo>
                  <a:lnTo>
                    <a:pt x="52" y="54"/>
                  </a:lnTo>
                  <a:lnTo>
                    <a:pt x="25" y="42"/>
                  </a:lnTo>
                  <a:lnTo>
                    <a:pt x="0" y="32"/>
                  </a:lnTo>
                  <a:lnTo>
                    <a:pt x="5" y="22"/>
                  </a:lnTo>
                  <a:lnTo>
                    <a:pt x="20" y="2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28" name="Freeform 45"/>
            <p:cNvSpPr>
              <a:spLocks/>
            </p:cNvSpPr>
            <p:nvPr/>
          </p:nvSpPr>
          <p:spPr bwMode="auto">
            <a:xfrm>
              <a:off x="6152535" y="692116"/>
              <a:ext cx="91223" cy="68139"/>
            </a:xfrm>
            <a:custGeom>
              <a:avLst/>
              <a:gdLst>
                <a:gd name="T0" fmla="*/ 12700 w 65"/>
                <a:gd name="T1" fmla="*/ 31750 h 49"/>
                <a:gd name="T2" fmla="*/ 23813 w 65"/>
                <a:gd name="T3" fmla="*/ 11113 h 49"/>
                <a:gd name="T4" fmla="*/ 47625 w 65"/>
                <a:gd name="T5" fmla="*/ 0 h 49"/>
                <a:gd name="T6" fmla="*/ 52388 w 65"/>
                <a:gd name="T7" fmla="*/ 11113 h 49"/>
                <a:gd name="T8" fmla="*/ 63500 w 65"/>
                <a:gd name="T9" fmla="*/ 19050 h 49"/>
                <a:gd name="T10" fmla="*/ 79375 w 65"/>
                <a:gd name="T11" fmla="*/ 19050 h 49"/>
                <a:gd name="T12" fmla="*/ 100013 w 65"/>
                <a:gd name="T13" fmla="*/ 23813 h 49"/>
                <a:gd name="T14" fmla="*/ 103188 w 65"/>
                <a:gd name="T15" fmla="*/ 50800 h 49"/>
                <a:gd name="T16" fmla="*/ 92075 w 65"/>
                <a:gd name="T17" fmla="*/ 69850 h 49"/>
                <a:gd name="T18" fmla="*/ 55563 w 65"/>
                <a:gd name="T19" fmla="*/ 77788 h 49"/>
                <a:gd name="T20" fmla="*/ 12700 w 65"/>
                <a:gd name="T21" fmla="*/ 74613 h 49"/>
                <a:gd name="T22" fmla="*/ 0 w 65"/>
                <a:gd name="T23" fmla="*/ 58738 h 49"/>
                <a:gd name="T24" fmla="*/ 12700 w 65"/>
                <a:gd name="T25" fmla="*/ 31750 h 4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5" h="49">
                  <a:moveTo>
                    <a:pt x="8" y="20"/>
                  </a:moveTo>
                  <a:lnTo>
                    <a:pt x="15" y="7"/>
                  </a:lnTo>
                  <a:lnTo>
                    <a:pt x="30" y="0"/>
                  </a:lnTo>
                  <a:lnTo>
                    <a:pt x="33" y="7"/>
                  </a:lnTo>
                  <a:lnTo>
                    <a:pt x="40" y="12"/>
                  </a:lnTo>
                  <a:lnTo>
                    <a:pt x="50" y="12"/>
                  </a:lnTo>
                  <a:lnTo>
                    <a:pt x="63" y="15"/>
                  </a:lnTo>
                  <a:lnTo>
                    <a:pt x="65" y="32"/>
                  </a:lnTo>
                  <a:lnTo>
                    <a:pt x="58" y="44"/>
                  </a:lnTo>
                  <a:lnTo>
                    <a:pt x="35" y="49"/>
                  </a:lnTo>
                  <a:lnTo>
                    <a:pt x="8" y="47"/>
                  </a:lnTo>
                  <a:lnTo>
                    <a:pt x="0" y="37"/>
                  </a:lnTo>
                  <a:lnTo>
                    <a:pt x="8" y="2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29" name="Freeform 46"/>
            <p:cNvSpPr>
              <a:spLocks/>
            </p:cNvSpPr>
            <p:nvPr/>
          </p:nvSpPr>
          <p:spPr bwMode="auto">
            <a:xfrm>
              <a:off x="6966545" y="846475"/>
              <a:ext cx="159997" cy="69536"/>
            </a:xfrm>
            <a:custGeom>
              <a:avLst/>
              <a:gdLst>
                <a:gd name="T0" fmla="*/ 98425 w 114"/>
                <a:gd name="T1" fmla="*/ 7938 h 50"/>
                <a:gd name="T2" fmla="*/ 93663 w 114"/>
                <a:gd name="T3" fmla="*/ 28575 h 50"/>
                <a:gd name="T4" fmla="*/ 61913 w 114"/>
                <a:gd name="T5" fmla="*/ 28575 h 50"/>
                <a:gd name="T6" fmla="*/ 50800 w 114"/>
                <a:gd name="T7" fmla="*/ 15875 h 50"/>
                <a:gd name="T8" fmla="*/ 23813 w 114"/>
                <a:gd name="T9" fmla="*/ 0 h 50"/>
                <a:gd name="T10" fmla="*/ 0 w 114"/>
                <a:gd name="T11" fmla="*/ 15875 h 50"/>
                <a:gd name="T12" fmla="*/ 0 w 114"/>
                <a:gd name="T13" fmla="*/ 47625 h 50"/>
                <a:gd name="T14" fmla="*/ 34925 w 114"/>
                <a:gd name="T15" fmla="*/ 76200 h 50"/>
                <a:gd name="T16" fmla="*/ 82550 w 114"/>
                <a:gd name="T17" fmla="*/ 79375 h 50"/>
                <a:gd name="T18" fmla="*/ 101600 w 114"/>
                <a:gd name="T19" fmla="*/ 63500 h 50"/>
                <a:gd name="T20" fmla="*/ 130175 w 114"/>
                <a:gd name="T21" fmla="*/ 76200 h 50"/>
                <a:gd name="T22" fmla="*/ 169863 w 114"/>
                <a:gd name="T23" fmla="*/ 71438 h 50"/>
                <a:gd name="T24" fmla="*/ 180975 w 114"/>
                <a:gd name="T25" fmla="*/ 55563 h 50"/>
                <a:gd name="T26" fmla="*/ 153988 w 114"/>
                <a:gd name="T27" fmla="*/ 44450 h 50"/>
                <a:gd name="T28" fmla="*/ 138113 w 114"/>
                <a:gd name="T29" fmla="*/ 15875 h 50"/>
                <a:gd name="T30" fmla="*/ 109538 w 114"/>
                <a:gd name="T31" fmla="*/ 0 h 50"/>
                <a:gd name="T32" fmla="*/ 98425 w 114"/>
                <a:gd name="T33" fmla="*/ 7938 h 5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14" h="50">
                  <a:moveTo>
                    <a:pt x="62" y="5"/>
                  </a:moveTo>
                  <a:lnTo>
                    <a:pt x="59" y="18"/>
                  </a:lnTo>
                  <a:lnTo>
                    <a:pt x="39" y="18"/>
                  </a:lnTo>
                  <a:lnTo>
                    <a:pt x="32" y="10"/>
                  </a:lnTo>
                  <a:lnTo>
                    <a:pt x="15" y="0"/>
                  </a:lnTo>
                  <a:lnTo>
                    <a:pt x="0" y="10"/>
                  </a:lnTo>
                  <a:lnTo>
                    <a:pt x="0" y="30"/>
                  </a:lnTo>
                  <a:lnTo>
                    <a:pt x="22" y="48"/>
                  </a:lnTo>
                  <a:lnTo>
                    <a:pt x="52" y="50"/>
                  </a:lnTo>
                  <a:lnTo>
                    <a:pt x="64" y="40"/>
                  </a:lnTo>
                  <a:lnTo>
                    <a:pt x="82" y="48"/>
                  </a:lnTo>
                  <a:lnTo>
                    <a:pt x="107" y="45"/>
                  </a:lnTo>
                  <a:lnTo>
                    <a:pt x="114" y="35"/>
                  </a:lnTo>
                  <a:lnTo>
                    <a:pt x="97" y="28"/>
                  </a:lnTo>
                  <a:lnTo>
                    <a:pt x="87" y="10"/>
                  </a:lnTo>
                  <a:lnTo>
                    <a:pt x="69" y="0"/>
                  </a:lnTo>
                  <a:lnTo>
                    <a:pt x="62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30" name="Freeform 47"/>
            <p:cNvSpPr>
              <a:spLocks/>
            </p:cNvSpPr>
            <p:nvPr/>
          </p:nvSpPr>
          <p:spPr bwMode="auto">
            <a:xfrm>
              <a:off x="7164436" y="871509"/>
              <a:ext cx="98245" cy="37547"/>
            </a:xfrm>
            <a:custGeom>
              <a:avLst/>
              <a:gdLst>
                <a:gd name="T0" fmla="*/ 4763 w 70"/>
                <a:gd name="T1" fmla="*/ 0 h 27"/>
                <a:gd name="T2" fmla="*/ 20638 w 70"/>
                <a:gd name="T3" fmla="*/ 11112 h 27"/>
                <a:gd name="T4" fmla="*/ 60325 w 70"/>
                <a:gd name="T5" fmla="*/ 11112 h 27"/>
                <a:gd name="T6" fmla="*/ 107950 w 70"/>
                <a:gd name="T7" fmla="*/ 11112 h 27"/>
                <a:gd name="T8" fmla="*/ 111125 w 70"/>
                <a:gd name="T9" fmla="*/ 39687 h 27"/>
                <a:gd name="T10" fmla="*/ 52388 w 70"/>
                <a:gd name="T11" fmla="*/ 42862 h 27"/>
                <a:gd name="T12" fmla="*/ 20638 w 70"/>
                <a:gd name="T13" fmla="*/ 31750 h 27"/>
                <a:gd name="T14" fmla="*/ 0 w 70"/>
                <a:gd name="T15" fmla="*/ 11112 h 27"/>
                <a:gd name="T16" fmla="*/ 4763 w 70"/>
                <a:gd name="T17" fmla="*/ 0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0" h="27">
                  <a:moveTo>
                    <a:pt x="3" y="0"/>
                  </a:moveTo>
                  <a:lnTo>
                    <a:pt x="13" y="7"/>
                  </a:lnTo>
                  <a:lnTo>
                    <a:pt x="38" y="7"/>
                  </a:lnTo>
                  <a:lnTo>
                    <a:pt x="68" y="7"/>
                  </a:lnTo>
                  <a:lnTo>
                    <a:pt x="70" y="25"/>
                  </a:lnTo>
                  <a:lnTo>
                    <a:pt x="33" y="27"/>
                  </a:lnTo>
                  <a:lnTo>
                    <a:pt x="13" y="20"/>
                  </a:lnTo>
                  <a:lnTo>
                    <a:pt x="0" y="7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31" name="Freeform 48"/>
            <p:cNvSpPr>
              <a:spLocks/>
            </p:cNvSpPr>
            <p:nvPr/>
          </p:nvSpPr>
          <p:spPr bwMode="auto">
            <a:xfrm>
              <a:off x="7953188" y="1043951"/>
              <a:ext cx="65965" cy="44500"/>
            </a:xfrm>
            <a:custGeom>
              <a:avLst/>
              <a:gdLst>
                <a:gd name="T0" fmla="*/ 28575 w 47"/>
                <a:gd name="T1" fmla="*/ 4763 h 32"/>
                <a:gd name="T2" fmla="*/ 4762 w 47"/>
                <a:gd name="T3" fmla="*/ 23813 h 32"/>
                <a:gd name="T4" fmla="*/ 0 w 47"/>
                <a:gd name="T5" fmla="*/ 50800 h 32"/>
                <a:gd name="T6" fmla="*/ 39687 w 47"/>
                <a:gd name="T7" fmla="*/ 47625 h 32"/>
                <a:gd name="T8" fmla="*/ 68262 w 47"/>
                <a:gd name="T9" fmla="*/ 44450 h 32"/>
                <a:gd name="T10" fmla="*/ 74612 w 47"/>
                <a:gd name="T11" fmla="*/ 15875 h 32"/>
                <a:gd name="T12" fmla="*/ 52387 w 47"/>
                <a:gd name="T13" fmla="*/ 0 h 32"/>
                <a:gd name="T14" fmla="*/ 28575 w 47"/>
                <a:gd name="T15" fmla="*/ 4763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7" h="32">
                  <a:moveTo>
                    <a:pt x="18" y="3"/>
                  </a:moveTo>
                  <a:lnTo>
                    <a:pt x="3" y="15"/>
                  </a:lnTo>
                  <a:lnTo>
                    <a:pt x="0" y="32"/>
                  </a:lnTo>
                  <a:lnTo>
                    <a:pt x="25" y="30"/>
                  </a:lnTo>
                  <a:lnTo>
                    <a:pt x="43" y="28"/>
                  </a:lnTo>
                  <a:lnTo>
                    <a:pt x="47" y="10"/>
                  </a:lnTo>
                  <a:lnTo>
                    <a:pt x="33" y="0"/>
                  </a:lnTo>
                  <a:lnTo>
                    <a:pt x="18" y="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32" name="Freeform 49"/>
            <p:cNvSpPr>
              <a:spLocks/>
            </p:cNvSpPr>
            <p:nvPr/>
          </p:nvSpPr>
          <p:spPr bwMode="auto">
            <a:xfrm>
              <a:off x="1829844" y="2897692"/>
              <a:ext cx="84206" cy="102911"/>
            </a:xfrm>
            <a:custGeom>
              <a:avLst/>
              <a:gdLst>
                <a:gd name="T0" fmla="*/ 0 w 60"/>
                <a:gd name="T1" fmla="*/ 93663 h 74"/>
                <a:gd name="T2" fmla="*/ 12700 w 60"/>
                <a:gd name="T3" fmla="*/ 58738 h 74"/>
                <a:gd name="T4" fmla="*/ 36513 w 60"/>
                <a:gd name="T5" fmla="*/ 50800 h 74"/>
                <a:gd name="T6" fmla="*/ 39688 w 60"/>
                <a:gd name="T7" fmla="*/ 19050 h 74"/>
                <a:gd name="T8" fmla="*/ 84138 w 60"/>
                <a:gd name="T9" fmla="*/ 0 h 74"/>
                <a:gd name="T10" fmla="*/ 84138 w 60"/>
                <a:gd name="T11" fmla="*/ 34925 h 74"/>
                <a:gd name="T12" fmla="*/ 84138 w 60"/>
                <a:gd name="T13" fmla="*/ 61913 h 74"/>
                <a:gd name="T14" fmla="*/ 95250 w 60"/>
                <a:gd name="T15" fmla="*/ 66675 h 74"/>
                <a:gd name="T16" fmla="*/ 92075 w 60"/>
                <a:gd name="T17" fmla="*/ 90488 h 74"/>
                <a:gd name="T18" fmla="*/ 71438 w 60"/>
                <a:gd name="T19" fmla="*/ 90488 h 74"/>
                <a:gd name="T20" fmla="*/ 68263 w 60"/>
                <a:gd name="T21" fmla="*/ 117475 h 74"/>
                <a:gd name="T22" fmla="*/ 28575 w 60"/>
                <a:gd name="T23" fmla="*/ 117475 h 74"/>
                <a:gd name="T24" fmla="*/ 0 w 60"/>
                <a:gd name="T25" fmla="*/ 93663 h 7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0" h="74">
                  <a:moveTo>
                    <a:pt x="0" y="59"/>
                  </a:moveTo>
                  <a:lnTo>
                    <a:pt x="8" y="37"/>
                  </a:lnTo>
                  <a:lnTo>
                    <a:pt x="23" y="32"/>
                  </a:lnTo>
                  <a:lnTo>
                    <a:pt x="25" y="12"/>
                  </a:lnTo>
                  <a:lnTo>
                    <a:pt x="53" y="0"/>
                  </a:lnTo>
                  <a:lnTo>
                    <a:pt x="53" y="22"/>
                  </a:lnTo>
                  <a:lnTo>
                    <a:pt x="53" y="39"/>
                  </a:lnTo>
                  <a:lnTo>
                    <a:pt x="60" y="42"/>
                  </a:lnTo>
                  <a:lnTo>
                    <a:pt x="58" y="57"/>
                  </a:lnTo>
                  <a:lnTo>
                    <a:pt x="45" y="57"/>
                  </a:lnTo>
                  <a:lnTo>
                    <a:pt x="43" y="74"/>
                  </a:lnTo>
                  <a:lnTo>
                    <a:pt x="18" y="74"/>
                  </a:lnTo>
                  <a:lnTo>
                    <a:pt x="0" y="5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33" name="Freeform 50"/>
            <p:cNvSpPr>
              <a:spLocks/>
            </p:cNvSpPr>
            <p:nvPr/>
          </p:nvSpPr>
          <p:spPr bwMode="auto">
            <a:xfrm>
              <a:off x="2092294" y="3447002"/>
              <a:ext cx="317183" cy="465869"/>
            </a:xfrm>
            <a:custGeom>
              <a:avLst/>
              <a:gdLst>
                <a:gd name="T0" fmla="*/ 292100 w 226"/>
                <a:gd name="T1" fmla="*/ 23812 h 335"/>
                <a:gd name="T2" fmla="*/ 268288 w 226"/>
                <a:gd name="T3" fmla="*/ 3175 h 335"/>
                <a:gd name="T4" fmla="*/ 217488 w 226"/>
                <a:gd name="T5" fmla="*/ 0 h 335"/>
                <a:gd name="T6" fmla="*/ 204788 w 226"/>
                <a:gd name="T7" fmla="*/ 19050 h 335"/>
                <a:gd name="T8" fmla="*/ 122238 w 226"/>
                <a:gd name="T9" fmla="*/ 55562 h 335"/>
                <a:gd name="T10" fmla="*/ 82550 w 226"/>
                <a:gd name="T11" fmla="*/ 82550 h 335"/>
                <a:gd name="T12" fmla="*/ 55563 w 226"/>
                <a:gd name="T13" fmla="*/ 106362 h 335"/>
                <a:gd name="T14" fmla="*/ 34925 w 226"/>
                <a:gd name="T15" fmla="*/ 82550 h 335"/>
                <a:gd name="T16" fmla="*/ 26988 w 226"/>
                <a:gd name="T17" fmla="*/ 58737 h 335"/>
                <a:gd name="T18" fmla="*/ 11113 w 226"/>
                <a:gd name="T19" fmla="*/ 58737 h 335"/>
                <a:gd name="T20" fmla="*/ 0 w 226"/>
                <a:gd name="T21" fmla="*/ 71437 h 335"/>
                <a:gd name="T22" fmla="*/ 0 w 226"/>
                <a:gd name="T23" fmla="*/ 138112 h 335"/>
                <a:gd name="T24" fmla="*/ 31750 w 226"/>
                <a:gd name="T25" fmla="*/ 138112 h 335"/>
                <a:gd name="T26" fmla="*/ 42863 w 226"/>
                <a:gd name="T27" fmla="*/ 185737 h 335"/>
                <a:gd name="T28" fmla="*/ 58738 w 226"/>
                <a:gd name="T29" fmla="*/ 193675 h 335"/>
                <a:gd name="T30" fmla="*/ 63500 w 226"/>
                <a:gd name="T31" fmla="*/ 220662 h 335"/>
                <a:gd name="T32" fmla="*/ 74613 w 226"/>
                <a:gd name="T33" fmla="*/ 247650 h 335"/>
                <a:gd name="T34" fmla="*/ 90488 w 226"/>
                <a:gd name="T35" fmla="*/ 255587 h 335"/>
                <a:gd name="T36" fmla="*/ 93663 w 226"/>
                <a:gd name="T37" fmla="*/ 287337 h 335"/>
                <a:gd name="T38" fmla="*/ 101600 w 226"/>
                <a:gd name="T39" fmla="*/ 292100 h 335"/>
                <a:gd name="T40" fmla="*/ 109538 w 226"/>
                <a:gd name="T41" fmla="*/ 311150 h 335"/>
                <a:gd name="T42" fmla="*/ 117475 w 226"/>
                <a:gd name="T43" fmla="*/ 334962 h 335"/>
                <a:gd name="T44" fmla="*/ 133350 w 226"/>
                <a:gd name="T45" fmla="*/ 361950 h 335"/>
                <a:gd name="T46" fmla="*/ 146050 w 226"/>
                <a:gd name="T47" fmla="*/ 374650 h 335"/>
                <a:gd name="T48" fmla="*/ 141288 w 226"/>
                <a:gd name="T49" fmla="*/ 385762 h 335"/>
                <a:gd name="T50" fmla="*/ 149225 w 226"/>
                <a:gd name="T51" fmla="*/ 414337 h 335"/>
                <a:gd name="T52" fmla="*/ 177800 w 226"/>
                <a:gd name="T53" fmla="*/ 430212 h 335"/>
                <a:gd name="T54" fmla="*/ 209550 w 226"/>
                <a:gd name="T55" fmla="*/ 465137 h 335"/>
                <a:gd name="T56" fmla="*/ 247650 w 226"/>
                <a:gd name="T57" fmla="*/ 481012 h 335"/>
                <a:gd name="T58" fmla="*/ 287338 w 226"/>
                <a:gd name="T59" fmla="*/ 512762 h 335"/>
                <a:gd name="T60" fmla="*/ 311150 w 226"/>
                <a:gd name="T61" fmla="*/ 531812 h 335"/>
                <a:gd name="T62" fmla="*/ 331788 w 226"/>
                <a:gd name="T63" fmla="*/ 512762 h 335"/>
                <a:gd name="T64" fmla="*/ 339725 w 226"/>
                <a:gd name="T65" fmla="*/ 488950 h 335"/>
                <a:gd name="T66" fmla="*/ 350838 w 226"/>
                <a:gd name="T67" fmla="*/ 485775 h 335"/>
                <a:gd name="T68" fmla="*/ 339725 w 226"/>
                <a:gd name="T69" fmla="*/ 469900 h 335"/>
                <a:gd name="T70" fmla="*/ 342900 w 226"/>
                <a:gd name="T71" fmla="*/ 417512 h 335"/>
                <a:gd name="T72" fmla="*/ 342900 w 226"/>
                <a:gd name="T73" fmla="*/ 382587 h 335"/>
                <a:gd name="T74" fmla="*/ 358775 w 226"/>
                <a:gd name="T75" fmla="*/ 369887 h 335"/>
                <a:gd name="T76" fmla="*/ 358775 w 226"/>
                <a:gd name="T77" fmla="*/ 339725 h 335"/>
                <a:gd name="T78" fmla="*/ 339725 w 226"/>
                <a:gd name="T79" fmla="*/ 307975 h 335"/>
                <a:gd name="T80" fmla="*/ 315913 w 226"/>
                <a:gd name="T81" fmla="*/ 295275 h 335"/>
                <a:gd name="T82" fmla="*/ 303213 w 226"/>
                <a:gd name="T83" fmla="*/ 260350 h 335"/>
                <a:gd name="T84" fmla="*/ 279400 w 226"/>
                <a:gd name="T85" fmla="*/ 271462 h 335"/>
                <a:gd name="T86" fmla="*/ 255588 w 226"/>
                <a:gd name="T87" fmla="*/ 268287 h 335"/>
                <a:gd name="T88" fmla="*/ 252413 w 226"/>
                <a:gd name="T89" fmla="*/ 252412 h 335"/>
                <a:gd name="T90" fmla="*/ 231775 w 226"/>
                <a:gd name="T91" fmla="*/ 247650 h 335"/>
                <a:gd name="T92" fmla="*/ 225425 w 226"/>
                <a:gd name="T93" fmla="*/ 228600 h 335"/>
                <a:gd name="T94" fmla="*/ 204788 w 226"/>
                <a:gd name="T95" fmla="*/ 212725 h 335"/>
                <a:gd name="T96" fmla="*/ 201613 w 226"/>
                <a:gd name="T97" fmla="*/ 193675 h 335"/>
                <a:gd name="T98" fmla="*/ 204788 w 226"/>
                <a:gd name="T99" fmla="*/ 169862 h 335"/>
                <a:gd name="T100" fmla="*/ 220663 w 226"/>
                <a:gd name="T101" fmla="*/ 161925 h 335"/>
                <a:gd name="T102" fmla="*/ 231775 w 226"/>
                <a:gd name="T103" fmla="*/ 149225 h 335"/>
                <a:gd name="T104" fmla="*/ 228600 w 226"/>
                <a:gd name="T105" fmla="*/ 130175 h 335"/>
                <a:gd name="T106" fmla="*/ 236538 w 226"/>
                <a:gd name="T107" fmla="*/ 106362 h 335"/>
                <a:gd name="T108" fmla="*/ 255588 w 226"/>
                <a:gd name="T109" fmla="*/ 90487 h 335"/>
                <a:gd name="T110" fmla="*/ 279400 w 226"/>
                <a:gd name="T111" fmla="*/ 98425 h 335"/>
                <a:gd name="T112" fmla="*/ 303213 w 226"/>
                <a:gd name="T113" fmla="*/ 85725 h 335"/>
                <a:gd name="T114" fmla="*/ 311150 w 226"/>
                <a:gd name="T115" fmla="*/ 58737 h 335"/>
                <a:gd name="T116" fmla="*/ 292100 w 226"/>
                <a:gd name="T117" fmla="*/ 23812 h 33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26" h="335">
                  <a:moveTo>
                    <a:pt x="184" y="15"/>
                  </a:moveTo>
                  <a:lnTo>
                    <a:pt x="169" y="2"/>
                  </a:lnTo>
                  <a:lnTo>
                    <a:pt x="137" y="0"/>
                  </a:lnTo>
                  <a:lnTo>
                    <a:pt x="129" y="12"/>
                  </a:lnTo>
                  <a:lnTo>
                    <a:pt x="77" y="35"/>
                  </a:lnTo>
                  <a:lnTo>
                    <a:pt x="52" y="52"/>
                  </a:lnTo>
                  <a:lnTo>
                    <a:pt x="35" y="67"/>
                  </a:lnTo>
                  <a:lnTo>
                    <a:pt x="22" y="52"/>
                  </a:lnTo>
                  <a:lnTo>
                    <a:pt x="17" y="37"/>
                  </a:lnTo>
                  <a:lnTo>
                    <a:pt x="7" y="37"/>
                  </a:lnTo>
                  <a:lnTo>
                    <a:pt x="0" y="45"/>
                  </a:lnTo>
                  <a:lnTo>
                    <a:pt x="0" y="87"/>
                  </a:lnTo>
                  <a:lnTo>
                    <a:pt x="20" y="87"/>
                  </a:lnTo>
                  <a:lnTo>
                    <a:pt x="27" y="117"/>
                  </a:lnTo>
                  <a:lnTo>
                    <a:pt x="37" y="122"/>
                  </a:lnTo>
                  <a:lnTo>
                    <a:pt x="40" y="139"/>
                  </a:lnTo>
                  <a:lnTo>
                    <a:pt x="47" y="156"/>
                  </a:lnTo>
                  <a:lnTo>
                    <a:pt x="57" y="161"/>
                  </a:lnTo>
                  <a:lnTo>
                    <a:pt x="59" y="181"/>
                  </a:lnTo>
                  <a:lnTo>
                    <a:pt x="64" y="184"/>
                  </a:lnTo>
                  <a:lnTo>
                    <a:pt x="69" y="196"/>
                  </a:lnTo>
                  <a:lnTo>
                    <a:pt x="74" y="211"/>
                  </a:lnTo>
                  <a:lnTo>
                    <a:pt x="84" y="228"/>
                  </a:lnTo>
                  <a:lnTo>
                    <a:pt x="92" y="236"/>
                  </a:lnTo>
                  <a:lnTo>
                    <a:pt x="89" y="243"/>
                  </a:lnTo>
                  <a:lnTo>
                    <a:pt x="94" y="261"/>
                  </a:lnTo>
                  <a:lnTo>
                    <a:pt x="112" y="271"/>
                  </a:lnTo>
                  <a:lnTo>
                    <a:pt x="132" y="293"/>
                  </a:lnTo>
                  <a:lnTo>
                    <a:pt x="156" y="303"/>
                  </a:lnTo>
                  <a:lnTo>
                    <a:pt x="181" y="323"/>
                  </a:lnTo>
                  <a:lnTo>
                    <a:pt x="196" y="335"/>
                  </a:lnTo>
                  <a:lnTo>
                    <a:pt x="209" y="323"/>
                  </a:lnTo>
                  <a:lnTo>
                    <a:pt x="214" y="308"/>
                  </a:lnTo>
                  <a:lnTo>
                    <a:pt x="221" y="306"/>
                  </a:lnTo>
                  <a:lnTo>
                    <a:pt x="214" y="296"/>
                  </a:lnTo>
                  <a:lnTo>
                    <a:pt x="216" y="263"/>
                  </a:lnTo>
                  <a:lnTo>
                    <a:pt x="216" y="241"/>
                  </a:lnTo>
                  <a:lnTo>
                    <a:pt x="226" y="233"/>
                  </a:lnTo>
                  <a:lnTo>
                    <a:pt x="226" y="214"/>
                  </a:lnTo>
                  <a:lnTo>
                    <a:pt x="214" y="194"/>
                  </a:lnTo>
                  <a:lnTo>
                    <a:pt x="199" y="186"/>
                  </a:lnTo>
                  <a:lnTo>
                    <a:pt x="191" y="164"/>
                  </a:lnTo>
                  <a:lnTo>
                    <a:pt x="176" y="171"/>
                  </a:lnTo>
                  <a:lnTo>
                    <a:pt x="161" y="169"/>
                  </a:lnTo>
                  <a:lnTo>
                    <a:pt x="159" y="159"/>
                  </a:lnTo>
                  <a:lnTo>
                    <a:pt x="146" y="156"/>
                  </a:lnTo>
                  <a:lnTo>
                    <a:pt x="142" y="144"/>
                  </a:lnTo>
                  <a:lnTo>
                    <a:pt x="129" y="134"/>
                  </a:lnTo>
                  <a:lnTo>
                    <a:pt x="127" y="122"/>
                  </a:lnTo>
                  <a:lnTo>
                    <a:pt x="129" y="107"/>
                  </a:lnTo>
                  <a:lnTo>
                    <a:pt x="139" y="102"/>
                  </a:lnTo>
                  <a:lnTo>
                    <a:pt x="146" y="94"/>
                  </a:lnTo>
                  <a:lnTo>
                    <a:pt x="144" y="82"/>
                  </a:lnTo>
                  <a:lnTo>
                    <a:pt x="149" y="67"/>
                  </a:lnTo>
                  <a:lnTo>
                    <a:pt x="161" y="57"/>
                  </a:lnTo>
                  <a:lnTo>
                    <a:pt x="176" y="62"/>
                  </a:lnTo>
                  <a:lnTo>
                    <a:pt x="191" y="54"/>
                  </a:lnTo>
                  <a:lnTo>
                    <a:pt x="196" y="37"/>
                  </a:lnTo>
                  <a:lnTo>
                    <a:pt x="184" y="1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34" name="Freeform 51"/>
            <p:cNvSpPr>
              <a:spLocks/>
            </p:cNvSpPr>
            <p:nvPr/>
          </p:nvSpPr>
          <p:spPr bwMode="auto">
            <a:xfrm>
              <a:off x="3784884" y="2644595"/>
              <a:ext cx="404201" cy="456136"/>
            </a:xfrm>
            <a:custGeom>
              <a:avLst/>
              <a:gdLst>
                <a:gd name="T0" fmla="*/ 0 w 288"/>
                <a:gd name="T1" fmla="*/ 374650 h 328"/>
                <a:gd name="T2" fmla="*/ 26988 w 288"/>
                <a:gd name="T3" fmla="*/ 339725 h 328"/>
                <a:gd name="T4" fmla="*/ 50800 w 288"/>
                <a:gd name="T5" fmla="*/ 350838 h 328"/>
                <a:gd name="T6" fmla="*/ 149225 w 288"/>
                <a:gd name="T7" fmla="*/ 358775 h 328"/>
                <a:gd name="T8" fmla="*/ 184150 w 288"/>
                <a:gd name="T9" fmla="*/ 355600 h 328"/>
                <a:gd name="T10" fmla="*/ 184150 w 288"/>
                <a:gd name="T11" fmla="*/ 319088 h 328"/>
                <a:gd name="T12" fmla="*/ 160338 w 288"/>
                <a:gd name="T13" fmla="*/ 311150 h 328"/>
                <a:gd name="T14" fmla="*/ 165100 w 288"/>
                <a:gd name="T15" fmla="*/ 95250 h 328"/>
                <a:gd name="T16" fmla="*/ 149225 w 288"/>
                <a:gd name="T17" fmla="*/ 74613 h 328"/>
                <a:gd name="T18" fmla="*/ 149225 w 288"/>
                <a:gd name="T19" fmla="*/ 31750 h 328"/>
                <a:gd name="T20" fmla="*/ 168275 w 288"/>
                <a:gd name="T21" fmla="*/ 26988 h 328"/>
                <a:gd name="T22" fmla="*/ 168275 w 288"/>
                <a:gd name="T23" fmla="*/ 0 h 328"/>
                <a:gd name="T24" fmla="*/ 200025 w 288"/>
                <a:gd name="T25" fmla="*/ 19050 h 328"/>
                <a:gd name="T26" fmla="*/ 393700 w 288"/>
                <a:gd name="T27" fmla="*/ 177800 h 328"/>
                <a:gd name="T28" fmla="*/ 422275 w 288"/>
                <a:gd name="T29" fmla="*/ 188913 h 328"/>
                <a:gd name="T30" fmla="*/ 428625 w 288"/>
                <a:gd name="T31" fmla="*/ 236538 h 328"/>
                <a:gd name="T32" fmla="*/ 452438 w 288"/>
                <a:gd name="T33" fmla="*/ 228600 h 328"/>
                <a:gd name="T34" fmla="*/ 457200 w 288"/>
                <a:gd name="T35" fmla="*/ 323850 h 328"/>
                <a:gd name="T36" fmla="*/ 436563 w 288"/>
                <a:gd name="T37" fmla="*/ 323850 h 328"/>
                <a:gd name="T38" fmla="*/ 436563 w 288"/>
                <a:gd name="T39" fmla="*/ 342900 h 328"/>
                <a:gd name="T40" fmla="*/ 366713 w 288"/>
                <a:gd name="T41" fmla="*/ 350838 h 328"/>
                <a:gd name="T42" fmla="*/ 342900 w 288"/>
                <a:gd name="T43" fmla="*/ 366713 h 328"/>
                <a:gd name="T44" fmla="*/ 295275 w 288"/>
                <a:gd name="T45" fmla="*/ 366713 h 328"/>
                <a:gd name="T46" fmla="*/ 284163 w 288"/>
                <a:gd name="T47" fmla="*/ 382588 h 328"/>
                <a:gd name="T48" fmla="*/ 268288 w 288"/>
                <a:gd name="T49" fmla="*/ 398463 h 328"/>
                <a:gd name="T50" fmla="*/ 231775 w 288"/>
                <a:gd name="T51" fmla="*/ 411163 h 328"/>
                <a:gd name="T52" fmla="*/ 223838 w 288"/>
                <a:gd name="T53" fmla="*/ 427038 h 328"/>
                <a:gd name="T54" fmla="*/ 212725 w 288"/>
                <a:gd name="T55" fmla="*/ 446088 h 328"/>
                <a:gd name="T56" fmla="*/ 192088 w 288"/>
                <a:gd name="T57" fmla="*/ 473075 h 328"/>
                <a:gd name="T58" fmla="*/ 184150 w 288"/>
                <a:gd name="T59" fmla="*/ 512763 h 328"/>
                <a:gd name="T60" fmla="*/ 149225 w 288"/>
                <a:gd name="T61" fmla="*/ 517525 h 328"/>
                <a:gd name="T62" fmla="*/ 125413 w 288"/>
                <a:gd name="T63" fmla="*/ 520700 h 328"/>
                <a:gd name="T64" fmla="*/ 117475 w 288"/>
                <a:gd name="T65" fmla="*/ 481013 h 328"/>
                <a:gd name="T66" fmla="*/ 98425 w 288"/>
                <a:gd name="T67" fmla="*/ 457200 h 328"/>
                <a:gd name="T68" fmla="*/ 61913 w 288"/>
                <a:gd name="T69" fmla="*/ 454025 h 328"/>
                <a:gd name="T70" fmla="*/ 34925 w 288"/>
                <a:gd name="T71" fmla="*/ 446088 h 328"/>
                <a:gd name="T72" fmla="*/ 19050 w 288"/>
                <a:gd name="T73" fmla="*/ 414338 h 328"/>
                <a:gd name="T74" fmla="*/ 3175 w 288"/>
                <a:gd name="T75" fmla="*/ 398463 h 328"/>
                <a:gd name="T76" fmla="*/ 0 w 288"/>
                <a:gd name="T77" fmla="*/ 374650 h 32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288" h="328">
                  <a:moveTo>
                    <a:pt x="0" y="236"/>
                  </a:moveTo>
                  <a:lnTo>
                    <a:pt x="17" y="214"/>
                  </a:lnTo>
                  <a:lnTo>
                    <a:pt x="32" y="221"/>
                  </a:lnTo>
                  <a:lnTo>
                    <a:pt x="94" y="226"/>
                  </a:lnTo>
                  <a:lnTo>
                    <a:pt x="116" y="224"/>
                  </a:lnTo>
                  <a:lnTo>
                    <a:pt x="116" y="201"/>
                  </a:lnTo>
                  <a:lnTo>
                    <a:pt x="101" y="196"/>
                  </a:lnTo>
                  <a:lnTo>
                    <a:pt x="104" y="60"/>
                  </a:lnTo>
                  <a:lnTo>
                    <a:pt x="94" y="47"/>
                  </a:lnTo>
                  <a:lnTo>
                    <a:pt x="94" y="20"/>
                  </a:lnTo>
                  <a:lnTo>
                    <a:pt x="106" y="17"/>
                  </a:lnTo>
                  <a:lnTo>
                    <a:pt x="106" y="0"/>
                  </a:lnTo>
                  <a:lnTo>
                    <a:pt x="126" y="12"/>
                  </a:lnTo>
                  <a:lnTo>
                    <a:pt x="248" y="112"/>
                  </a:lnTo>
                  <a:lnTo>
                    <a:pt x="266" y="119"/>
                  </a:lnTo>
                  <a:lnTo>
                    <a:pt x="270" y="149"/>
                  </a:lnTo>
                  <a:lnTo>
                    <a:pt x="285" y="144"/>
                  </a:lnTo>
                  <a:lnTo>
                    <a:pt x="288" y="204"/>
                  </a:lnTo>
                  <a:lnTo>
                    <a:pt x="275" y="204"/>
                  </a:lnTo>
                  <a:lnTo>
                    <a:pt x="275" y="216"/>
                  </a:lnTo>
                  <a:lnTo>
                    <a:pt x="231" y="221"/>
                  </a:lnTo>
                  <a:lnTo>
                    <a:pt x="216" y="231"/>
                  </a:lnTo>
                  <a:lnTo>
                    <a:pt x="186" y="231"/>
                  </a:lnTo>
                  <a:lnTo>
                    <a:pt x="179" y="241"/>
                  </a:lnTo>
                  <a:lnTo>
                    <a:pt x="169" y="251"/>
                  </a:lnTo>
                  <a:lnTo>
                    <a:pt x="146" y="259"/>
                  </a:lnTo>
                  <a:lnTo>
                    <a:pt x="141" y="269"/>
                  </a:lnTo>
                  <a:lnTo>
                    <a:pt x="134" y="281"/>
                  </a:lnTo>
                  <a:lnTo>
                    <a:pt x="121" y="298"/>
                  </a:lnTo>
                  <a:lnTo>
                    <a:pt x="116" y="323"/>
                  </a:lnTo>
                  <a:lnTo>
                    <a:pt x="94" y="326"/>
                  </a:lnTo>
                  <a:lnTo>
                    <a:pt x="79" y="328"/>
                  </a:lnTo>
                  <a:lnTo>
                    <a:pt x="74" y="303"/>
                  </a:lnTo>
                  <a:lnTo>
                    <a:pt x="62" y="288"/>
                  </a:lnTo>
                  <a:lnTo>
                    <a:pt x="39" y="286"/>
                  </a:lnTo>
                  <a:lnTo>
                    <a:pt x="22" y="281"/>
                  </a:lnTo>
                  <a:lnTo>
                    <a:pt x="12" y="261"/>
                  </a:lnTo>
                  <a:lnTo>
                    <a:pt x="2" y="251"/>
                  </a:lnTo>
                  <a:lnTo>
                    <a:pt x="0" y="23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35" name="Freeform 52"/>
            <p:cNvSpPr>
              <a:spLocks/>
            </p:cNvSpPr>
            <p:nvPr/>
          </p:nvSpPr>
          <p:spPr bwMode="auto">
            <a:xfrm>
              <a:off x="3752600" y="3107684"/>
              <a:ext cx="84206" cy="86224"/>
            </a:xfrm>
            <a:custGeom>
              <a:avLst/>
              <a:gdLst>
                <a:gd name="T0" fmla="*/ 95250 w 60"/>
                <a:gd name="T1" fmla="*/ 47625 h 62"/>
                <a:gd name="T2" fmla="*/ 87313 w 60"/>
                <a:gd name="T3" fmla="*/ 15875 h 62"/>
                <a:gd name="T4" fmla="*/ 55563 w 60"/>
                <a:gd name="T5" fmla="*/ 0 h 62"/>
                <a:gd name="T6" fmla="*/ 31750 w 60"/>
                <a:gd name="T7" fmla="*/ 12700 h 62"/>
                <a:gd name="T8" fmla="*/ 0 w 60"/>
                <a:gd name="T9" fmla="*/ 20638 h 62"/>
                <a:gd name="T10" fmla="*/ 7938 w 60"/>
                <a:gd name="T11" fmla="*/ 47625 h 62"/>
                <a:gd name="T12" fmla="*/ 28575 w 60"/>
                <a:gd name="T13" fmla="*/ 50800 h 62"/>
                <a:gd name="T14" fmla="*/ 31750 w 60"/>
                <a:gd name="T15" fmla="*/ 79375 h 62"/>
                <a:gd name="T16" fmla="*/ 58738 w 60"/>
                <a:gd name="T17" fmla="*/ 87313 h 62"/>
                <a:gd name="T18" fmla="*/ 66675 w 60"/>
                <a:gd name="T19" fmla="*/ 98425 h 62"/>
                <a:gd name="T20" fmla="*/ 95250 w 60"/>
                <a:gd name="T21" fmla="*/ 47625 h 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62">
                  <a:moveTo>
                    <a:pt x="60" y="30"/>
                  </a:moveTo>
                  <a:lnTo>
                    <a:pt x="55" y="10"/>
                  </a:lnTo>
                  <a:lnTo>
                    <a:pt x="35" y="0"/>
                  </a:lnTo>
                  <a:lnTo>
                    <a:pt x="20" y="8"/>
                  </a:lnTo>
                  <a:lnTo>
                    <a:pt x="0" y="13"/>
                  </a:lnTo>
                  <a:lnTo>
                    <a:pt x="5" y="30"/>
                  </a:lnTo>
                  <a:lnTo>
                    <a:pt x="18" y="32"/>
                  </a:lnTo>
                  <a:lnTo>
                    <a:pt x="20" y="50"/>
                  </a:lnTo>
                  <a:lnTo>
                    <a:pt x="37" y="55"/>
                  </a:lnTo>
                  <a:lnTo>
                    <a:pt x="42" y="62"/>
                  </a:lnTo>
                  <a:lnTo>
                    <a:pt x="60" y="3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36" name="Freeform 53"/>
            <p:cNvSpPr>
              <a:spLocks/>
            </p:cNvSpPr>
            <p:nvPr/>
          </p:nvSpPr>
          <p:spPr bwMode="auto">
            <a:xfrm>
              <a:off x="4144170" y="2993652"/>
              <a:ext cx="270867" cy="269786"/>
            </a:xfrm>
            <a:custGeom>
              <a:avLst/>
              <a:gdLst>
                <a:gd name="T0" fmla="*/ 247650 w 193"/>
                <a:gd name="T1" fmla="*/ 196850 h 194"/>
                <a:gd name="T2" fmla="*/ 263525 w 193"/>
                <a:gd name="T3" fmla="*/ 166688 h 194"/>
                <a:gd name="T4" fmla="*/ 279400 w 193"/>
                <a:gd name="T5" fmla="*/ 111125 h 194"/>
                <a:gd name="T6" fmla="*/ 287337 w 193"/>
                <a:gd name="T7" fmla="*/ 98425 h 194"/>
                <a:gd name="T8" fmla="*/ 303212 w 193"/>
                <a:gd name="T9" fmla="*/ 87313 h 194"/>
                <a:gd name="T10" fmla="*/ 306387 w 193"/>
                <a:gd name="T11" fmla="*/ 47625 h 194"/>
                <a:gd name="T12" fmla="*/ 303212 w 193"/>
                <a:gd name="T13" fmla="*/ 0 h 194"/>
                <a:gd name="T14" fmla="*/ 279400 w 193"/>
                <a:gd name="T15" fmla="*/ 12700 h 194"/>
                <a:gd name="T16" fmla="*/ 268287 w 193"/>
                <a:gd name="T17" fmla="*/ 28575 h 194"/>
                <a:gd name="T18" fmla="*/ 255587 w 193"/>
                <a:gd name="T19" fmla="*/ 12700 h 194"/>
                <a:gd name="T20" fmla="*/ 215900 w 193"/>
                <a:gd name="T21" fmla="*/ 12700 h 194"/>
                <a:gd name="T22" fmla="*/ 212725 w 193"/>
                <a:gd name="T23" fmla="*/ 28575 h 194"/>
                <a:gd name="T24" fmla="*/ 188912 w 193"/>
                <a:gd name="T25" fmla="*/ 23813 h 194"/>
                <a:gd name="T26" fmla="*/ 173037 w 193"/>
                <a:gd name="T27" fmla="*/ 7938 h 194"/>
                <a:gd name="T28" fmla="*/ 153987 w 193"/>
                <a:gd name="T29" fmla="*/ 12700 h 194"/>
                <a:gd name="T30" fmla="*/ 117475 w 193"/>
                <a:gd name="T31" fmla="*/ 15875 h 194"/>
                <a:gd name="T32" fmla="*/ 117475 w 193"/>
                <a:gd name="T33" fmla="*/ 28575 h 194"/>
                <a:gd name="T34" fmla="*/ 101600 w 193"/>
                <a:gd name="T35" fmla="*/ 7938 h 194"/>
                <a:gd name="T36" fmla="*/ 82550 w 193"/>
                <a:gd name="T37" fmla="*/ 4763 h 194"/>
                <a:gd name="T38" fmla="*/ 53975 w 193"/>
                <a:gd name="T39" fmla="*/ 12700 h 194"/>
                <a:gd name="T40" fmla="*/ 42862 w 193"/>
                <a:gd name="T41" fmla="*/ 31750 h 194"/>
                <a:gd name="T42" fmla="*/ 34925 w 193"/>
                <a:gd name="T43" fmla="*/ 47625 h 194"/>
                <a:gd name="T44" fmla="*/ 26987 w 193"/>
                <a:gd name="T45" fmla="*/ 47625 h 194"/>
                <a:gd name="T46" fmla="*/ 30162 w 193"/>
                <a:gd name="T47" fmla="*/ 82550 h 194"/>
                <a:gd name="T48" fmla="*/ 19050 w 193"/>
                <a:gd name="T49" fmla="*/ 146050 h 194"/>
                <a:gd name="T50" fmla="*/ 0 w 193"/>
                <a:gd name="T51" fmla="*/ 169863 h 194"/>
                <a:gd name="T52" fmla="*/ 7937 w 193"/>
                <a:gd name="T53" fmla="*/ 233363 h 194"/>
                <a:gd name="T54" fmla="*/ 30162 w 193"/>
                <a:gd name="T55" fmla="*/ 236538 h 194"/>
                <a:gd name="T56" fmla="*/ 53975 w 193"/>
                <a:gd name="T57" fmla="*/ 233363 h 194"/>
                <a:gd name="T58" fmla="*/ 66675 w 193"/>
                <a:gd name="T59" fmla="*/ 244475 h 194"/>
                <a:gd name="T60" fmla="*/ 77787 w 193"/>
                <a:gd name="T61" fmla="*/ 265113 h 194"/>
                <a:gd name="T62" fmla="*/ 77787 w 193"/>
                <a:gd name="T63" fmla="*/ 288925 h 194"/>
                <a:gd name="T64" fmla="*/ 98425 w 193"/>
                <a:gd name="T65" fmla="*/ 304800 h 194"/>
                <a:gd name="T66" fmla="*/ 125412 w 193"/>
                <a:gd name="T67" fmla="*/ 307975 h 194"/>
                <a:gd name="T68" fmla="*/ 176212 w 193"/>
                <a:gd name="T69" fmla="*/ 265113 h 194"/>
                <a:gd name="T70" fmla="*/ 192087 w 193"/>
                <a:gd name="T71" fmla="*/ 241300 h 194"/>
                <a:gd name="T72" fmla="*/ 215900 w 193"/>
                <a:gd name="T73" fmla="*/ 220663 h 194"/>
                <a:gd name="T74" fmla="*/ 247650 w 193"/>
                <a:gd name="T75" fmla="*/ 196850 h 19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93" h="194">
                  <a:moveTo>
                    <a:pt x="156" y="124"/>
                  </a:moveTo>
                  <a:lnTo>
                    <a:pt x="166" y="105"/>
                  </a:lnTo>
                  <a:lnTo>
                    <a:pt x="176" y="70"/>
                  </a:lnTo>
                  <a:lnTo>
                    <a:pt x="181" y="62"/>
                  </a:lnTo>
                  <a:lnTo>
                    <a:pt x="191" y="55"/>
                  </a:lnTo>
                  <a:lnTo>
                    <a:pt x="193" y="30"/>
                  </a:lnTo>
                  <a:lnTo>
                    <a:pt x="191" y="0"/>
                  </a:lnTo>
                  <a:lnTo>
                    <a:pt x="176" y="8"/>
                  </a:lnTo>
                  <a:lnTo>
                    <a:pt x="169" y="18"/>
                  </a:lnTo>
                  <a:lnTo>
                    <a:pt x="161" y="8"/>
                  </a:lnTo>
                  <a:lnTo>
                    <a:pt x="136" y="8"/>
                  </a:lnTo>
                  <a:lnTo>
                    <a:pt x="134" y="18"/>
                  </a:lnTo>
                  <a:lnTo>
                    <a:pt x="119" y="15"/>
                  </a:lnTo>
                  <a:lnTo>
                    <a:pt x="109" y="5"/>
                  </a:lnTo>
                  <a:lnTo>
                    <a:pt x="97" y="8"/>
                  </a:lnTo>
                  <a:lnTo>
                    <a:pt x="74" y="10"/>
                  </a:lnTo>
                  <a:lnTo>
                    <a:pt x="74" y="18"/>
                  </a:lnTo>
                  <a:lnTo>
                    <a:pt x="64" y="5"/>
                  </a:lnTo>
                  <a:lnTo>
                    <a:pt x="52" y="3"/>
                  </a:lnTo>
                  <a:lnTo>
                    <a:pt x="34" y="8"/>
                  </a:lnTo>
                  <a:lnTo>
                    <a:pt x="27" y="20"/>
                  </a:lnTo>
                  <a:lnTo>
                    <a:pt x="22" y="30"/>
                  </a:lnTo>
                  <a:lnTo>
                    <a:pt x="17" y="30"/>
                  </a:lnTo>
                  <a:lnTo>
                    <a:pt x="19" y="52"/>
                  </a:lnTo>
                  <a:lnTo>
                    <a:pt x="12" y="92"/>
                  </a:lnTo>
                  <a:lnTo>
                    <a:pt x="0" y="107"/>
                  </a:lnTo>
                  <a:lnTo>
                    <a:pt x="5" y="147"/>
                  </a:lnTo>
                  <a:lnTo>
                    <a:pt x="19" y="149"/>
                  </a:lnTo>
                  <a:lnTo>
                    <a:pt x="34" y="147"/>
                  </a:lnTo>
                  <a:lnTo>
                    <a:pt x="42" y="154"/>
                  </a:lnTo>
                  <a:lnTo>
                    <a:pt x="49" y="167"/>
                  </a:lnTo>
                  <a:lnTo>
                    <a:pt x="49" y="182"/>
                  </a:lnTo>
                  <a:lnTo>
                    <a:pt x="62" y="192"/>
                  </a:lnTo>
                  <a:lnTo>
                    <a:pt x="79" y="194"/>
                  </a:lnTo>
                  <a:lnTo>
                    <a:pt x="111" y="167"/>
                  </a:lnTo>
                  <a:lnTo>
                    <a:pt x="121" y="152"/>
                  </a:lnTo>
                  <a:lnTo>
                    <a:pt x="136" y="139"/>
                  </a:lnTo>
                  <a:lnTo>
                    <a:pt x="156" y="12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37" name="Freeform 54"/>
            <p:cNvSpPr>
              <a:spLocks/>
            </p:cNvSpPr>
            <p:nvPr/>
          </p:nvSpPr>
          <p:spPr bwMode="auto">
            <a:xfrm>
              <a:off x="4450126" y="3070139"/>
              <a:ext cx="307361" cy="237805"/>
            </a:xfrm>
            <a:custGeom>
              <a:avLst/>
              <a:gdLst>
                <a:gd name="T0" fmla="*/ 344487 w 219"/>
                <a:gd name="T1" fmla="*/ 196850 h 171"/>
                <a:gd name="T2" fmla="*/ 328612 w 219"/>
                <a:gd name="T3" fmla="*/ 193675 h 171"/>
                <a:gd name="T4" fmla="*/ 292100 w 219"/>
                <a:gd name="T5" fmla="*/ 201613 h 171"/>
                <a:gd name="T6" fmla="*/ 268287 w 219"/>
                <a:gd name="T7" fmla="*/ 196850 h 171"/>
                <a:gd name="T8" fmla="*/ 268287 w 219"/>
                <a:gd name="T9" fmla="*/ 209550 h 171"/>
                <a:gd name="T10" fmla="*/ 209550 w 219"/>
                <a:gd name="T11" fmla="*/ 212725 h 171"/>
                <a:gd name="T12" fmla="*/ 206375 w 219"/>
                <a:gd name="T13" fmla="*/ 225425 h 171"/>
                <a:gd name="T14" fmla="*/ 153987 w 219"/>
                <a:gd name="T15" fmla="*/ 231775 h 171"/>
                <a:gd name="T16" fmla="*/ 146050 w 219"/>
                <a:gd name="T17" fmla="*/ 212725 h 171"/>
                <a:gd name="T18" fmla="*/ 127000 w 219"/>
                <a:gd name="T19" fmla="*/ 204788 h 171"/>
                <a:gd name="T20" fmla="*/ 114300 w 219"/>
                <a:gd name="T21" fmla="*/ 220663 h 171"/>
                <a:gd name="T22" fmla="*/ 103187 w 219"/>
                <a:gd name="T23" fmla="*/ 228600 h 171"/>
                <a:gd name="T24" fmla="*/ 92075 w 219"/>
                <a:gd name="T25" fmla="*/ 236538 h 171"/>
                <a:gd name="T26" fmla="*/ 71437 w 219"/>
                <a:gd name="T27" fmla="*/ 239713 h 171"/>
                <a:gd name="T28" fmla="*/ 55562 w 219"/>
                <a:gd name="T29" fmla="*/ 255588 h 171"/>
                <a:gd name="T30" fmla="*/ 44450 w 219"/>
                <a:gd name="T31" fmla="*/ 271463 h 171"/>
                <a:gd name="T32" fmla="*/ 36512 w 219"/>
                <a:gd name="T33" fmla="*/ 255588 h 171"/>
                <a:gd name="T34" fmla="*/ 20637 w 219"/>
                <a:gd name="T35" fmla="*/ 217488 h 171"/>
                <a:gd name="T36" fmla="*/ 0 w 219"/>
                <a:gd name="T37" fmla="*/ 185738 h 171"/>
                <a:gd name="T38" fmla="*/ 12700 w 219"/>
                <a:gd name="T39" fmla="*/ 146050 h 171"/>
                <a:gd name="T40" fmla="*/ 28575 w 219"/>
                <a:gd name="T41" fmla="*/ 130175 h 171"/>
                <a:gd name="T42" fmla="*/ 44450 w 219"/>
                <a:gd name="T43" fmla="*/ 117475 h 171"/>
                <a:gd name="T44" fmla="*/ 71437 w 219"/>
                <a:gd name="T45" fmla="*/ 122238 h 171"/>
                <a:gd name="T46" fmla="*/ 79375 w 219"/>
                <a:gd name="T47" fmla="*/ 101600 h 171"/>
                <a:gd name="T48" fmla="*/ 106362 w 219"/>
                <a:gd name="T49" fmla="*/ 101600 h 171"/>
                <a:gd name="T50" fmla="*/ 122237 w 219"/>
                <a:gd name="T51" fmla="*/ 82550 h 171"/>
                <a:gd name="T52" fmla="*/ 150812 w 219"/>
                <a:gd name="T53" fmla="*/ 74613 h 171"/>
                <a:gd name="T54" fmla="*/ 158750 w 219"/>
                <a:gd name="T55" fmla="*/ 55563 h 171"/>
                <a:gd name="T56" fmla="*/ 177800 w 219"/>
                <a:gd name="T57" fmla="*/ 47625 h 171"/>
                <a:gd name="T58" fmla="*/ 190500 w 219"/>
                <a:gd name="T59" fmla="*/ 23813 h 171"/>
                <a:gd name="T60" fmla="*/ 209550 w 219"/>
                <a:gd name="T61" fmla="*/ 7938 h 171"/>
                <a:gd name="T62" fmla="*/ 222250 w 219"/>
                <a:gd name="T63" fmla="*/ 0 h 171"/>
                <a:gd name="T64" fmla="*/ 233362 w 219"/>
                <a:gd name="T65" fmla="*/ 23813 h 171"/>
                <a:gd name="T66" fmla="*/ 249237 w 219"/>
                <a:gd name="T67" fmla="*/ 50800 h 171"/>
                <a:gd name="T68" fmla="*/ 244475 w 219"/>
                <a:gd name="T69" fmla="*/ 74613 h 171"/>
                <a:gd name="T70" fmla="*/ 257175 w 219"/>
                <a:gd name="T71" fmla="*/ 79375 h 171"/>
                <a:gd name="T72" fmla="*/ 260350 w 219"/>
                <a:gd name="T73" fmla="*/ 93663 h 171"/>
                <a:gd name="T74" fmla="*/ 280987 w 219"/>
                <a:gd name="T75" fmla="*/ 90488 h 171"/>
                <a:gd name="T76" fmla="*/ 288925 w 219"/>
                <a:gd name="T77" fmla="*/ 117475 h 171"/>
                <a:gd name="T78" fmla="*/ 312737 w 219"/>
                <a:gd name="T79" fmla="*/ 125413 h 171"/>
                <a:gd name="T80" fmla="*/ 320675 w 219"/>
                <a:gd name="T81" fmla="*/ 157163 h 171"/>
                <a:gd name="T82" fmla="*/ 331787 w 219"/>
                <a:gd name="T83" fmla="*/ 161925 h 171"/>
                <a:gd name="T84" fmla="*/ 339725 w 219"/>
                <a:gd name="T85" fmla="*/ 173038 h 171"/>
                <a:gd name="T86" fmla="*/ 347662 w 219"/>
                <a:gd name="T87" fmla="*/ 180975 h 171"/>
                <a:gd name="T88" fmla="*/ 344487 w 219"/>
                <a:gd name="T89" fmla="*/ 196850 h 1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19" h="171">
                  <a:moveTo>
                    <a:pt x="217" y="124"/>
                  </a:moveTo>
                  <a:lnTo>
                    <a:pt x="207" y="122"/>
                  </a:lnTo>
                  <a:lnTo>
                    <a:pt x="184" y="127"/>
                  </a:lnTo>
                  <a:lnTo>
                    <a:pt x="169" y="124"/>
                  </a:lnTo>
                  <a:lnTo>
                    <a:pt x="169" y="132"/>
                  </a:lnTo>
                  <a:lnTo>
                    <a:pt x="132" y="134"/>
                  </a:lnTo>
                  <a:lnTo>
                    <a:pt x="130" y="142"/>
                  </a:lnTo>
                  <a:lnTo>
                    <a:pt x="97" y="146"/>
                  </a:lnTo>
                  <a:lnTo>
                    <a:pt x="92" y="134"/>
                  </a:lnTo>
                  <a:lnTo>
                    <a:pt x="80" y="129"/>
                  </a:lnTo>
                  <a:lnTo>
                    <a:pt x="72" y="139"/>
                  </a:lnTo>
                  <a:lnTo>
                    <a:pt x="65" y="144"/>
                  </a:lnTo>
                  <a:lnTo>
                    <a:pt x="58" y="149"/>
                  </a:lnTo>
                  <a:lnTo>
                    <a:pt x="45" y="151"/>
                  </a:lnTo>
                  <a:lnTo>
                    <a:pt x="35" y="161"/>
                  </a:lnTo>
                  <a:lnTo>
                    <a:pt x="28" y="171"/>
                  </a:lnTo>
                  <a:lnTo>
                    <a:pt x="23" y="161"/>
                  </a:lnTo>
                  <a:lnTo>
                    <a:pt x="13" y="137"/>
                  </a:lnTo>
                  <a:lnTo>
                    <a:pt x="0" y="117"/>
                  </a:lnTo>
                  <a:lnTo>
                    <a:pt x="8" y="92"/>
                  </a:lnTo>
                  <a:lnTo>
                    <a:pt x="18" y="82"/>
                  </a:lnTo>
                  <a:lnTo>
                    <a:pt x="28" y="74"/>
                  </a:lnTo>
                  <a:lnTo>
                    <a:pt x="45" y="77"/>
                  </a:lnTo>
                  <a:lnTo>
                    <a:pt x="50" y="64"/>
                  </a:lnTo>
                  <a:lnTo>
                    <a:pt x="67" y="64"/>
                  </a:lnTo>
                  <a:lnTo>
                    <a:pt x="77" y="52"/>
                  </a:lnTo>
                  <a:lnTo>
                    <a:pt x="95" y="47"/>
                  </a:lnTo>
                  <a:lnTo>
                    <a:pt x="100" y="35"/>
                  </a:lnTo>
                  <a:lnTo>
                    <a:pt x="112" y="30"/>
                  </a:lnTo>
                  <a:lnTo>
                    <a:pt x="120" y="15"/>
                  </a:lnTo>
                  <a:lnTo>
                    <a:pt x="132" y="5"/>
                  </a:lnTo>
                  <a:lnTo>
                    <a:pt x="140" y="0"/>
                  </a:lnTo>
                  <a:lnTo>
                    <a:pt x="147" y="15"/>
                  </a:lnTo>
                  <a:lnTo>
                    <a:pt x="157" y="32"/>
                  </a:lnTo>
                  <a:lnTo>
                    <a:pt x="154" y="47"/>
                  </a:lnTo>
                  <a:lnTo>
                    <a:pt x="162" y="50"/>
                  </a:lnTo>
                  <a:lnTo>
                    <a:pt x="164" y="59"/>
                  </a:lnTo>
                  <a:lnTo>
                    <a:pt x="177" y="57"/>
                  </a:lnTo>
                  <a:lnTo>
                    <a:pt x="182" y="74"/>
                  </a:lnTo>
                  <a:lnTo>
                    <a:pt x="197" y="79"/>
                  </a:lnTo>
                  <a:lnTo>
                    <a:pt x="202" y="99"/>
                  </a:lnTo>
                  <a:lnTo>
                    <a:pt x="209" y="102"/>
                  </a:lnTo>
                  <a:lnTo>
                    <a:pt x="214" y="109"/>
                  </a:lnTo>
                  <a:lnTo>
                    <a:pt x="219" y="114"/>
                  </a:lnTo>
                  <a:lnTo>
                    <a:pt x="217" y="12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38" name="Freeform 55"/>
            <p:cNvSpPr>
              <a:spLocks/>
            </p:cNvSpPr>
            <p:nvPr/>
          </p:nvSpPr>
          <p:spPr bwMode="auto">
            <a:xfrm>
              <a:off x="4691523" y="2472155"/>
              <a:ext cx="265258" cy="307334"/>
            </a:xfrm>
            <a:custGeom>
              <a:avLst/>
              <a:gdLst>
                <a:gd name="T0" fmla="*/ 0 w 189"/>
                <a:gd name="T1" fmla="*/ 7938 h 221"/>
                <a:gd name="T2" fmla="*/ 0 w 189"/>
                <a:gd name="T3" fmla="*/ 350838 h 221"/>
                <a:gd name="T4" fmla="*/ 19050 w 189"/>
                <a:gd name="T5" fmla="*/ 339725 h 221"/>
                <a:gd name="T6" fmla="*/ 39687 w 189"/>
                <a:gd name="T7" fmla="*/ 327025 h 221"/>
                <a:gd name="T8" fmla="*/ 225425 w 189"/>
                <a:gd name="T9" fmla="*/ 327025 h 221"/>
                <a:gd name="T10" fmla="*/ 241300 w 189"/>
                <a:gd name="T11" fmla="*/ 339725 h 221"/>
                <a:gd name="T12" fmla="*/ 287337 w 189"/>
                <a:gd name="T13" fmla="*/ 300038 h 221"/>
                <a:gd name="T14" fmla="*/ 287337 w 189"/>
                <a:gd name="T15" fmla="*/ 260350 h 221"/>
                <a:gd name="T16" fmla="*/ 300037 w 189"/>
                <a:gd name="T17" fmla="*/ 255588 h 221"/>
                <a:gd name="T18" fmla="*/ 233362 w 189"/>
                <a:gd name="T19" fmla="*/ 149225 h 221"/>
                <a:gd name="T20" fmla="*/ 196850 w 189"/>
                <a:gd name="T21" fmla="*/ 85725 h 221"/>
                <a:gd name="T22" fmla="*/ 196850 w 189"/>
                <a:gd name="T23" fmla="*/ 55563 h 221"/>
                <a:gd name="T24" fmla="*/ 217487 w 189"/>
                <a:gd name="T25" fmla="*/ 82550 h 221"/>
                <a:gd name="T26" fmla="*/ 247650 w 189"/>
                <a:gd name="T27" fmla="*/ 114300 h 221"/>
                <a:gd name="T28" fmla="*/ 260350 w 189"/>
                <a:gd name="T29" fmla="*/ 85725 h 221"/>
                <a:gd name="T30" fmla="*/ 260350 w 189"/>
                <a:gd name="T31" fmla="*/ 50800 h 221"/>
                <a:gd name="T32" fmla="*/ 236537 w 189"/>
                <a:gd name="T33" fmla="*/ 11113 h 221"/>
                <a:gd name="T34" fmla="*/ 196850 w 189"/>
                <a:gd name="T35" fmla="*/ 7938 h 221"/>
                <a:gd name="T36" fmla="*/ 125412 w 189"/>
                <a:gd name="T37" fmla="*/ 0 h 221"/>
                <a:gd name="T38" fmla="*/ 114300 w 189"/>
                <a:gd name="T39" fmla="*/ 34925 h 221"/>
                <a:gd name="T40" fmla="*/ 95250 w 189"/>
                <a:gd name="T41" fmla="*/ 23813 h 221"/>
                <a:gd name="T42" fmla="*/ 74612 w 189"/>
                <a:gd name="T43" fmla="*/ 3175 h 221"/>
                <a:gd name="T44" fmla="*/ 0 w 189"/>
                <a:gd name="T45" fmla="*/ 7938 h 22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89" h="221">
                  <a:moveTo>
                    <a:pt x="0" y="5"/>
                  </a:moveTo>
                  <a:lnTo>
                    <a:pt x="0" y="221"/>
                  </a:lnTo>
                  <a:lnTo>
                    <a:pt x="12" y="214"/>
                  </a:lnTo>
                  <a:lnTo>
                    <a:pt x="25" y="206"/>
                  </a:lnTo>
                  <a:lnTo>
                    <a:pt x="142" y="206"/>
                  </a:lnTo>
                  <a:lnTo>
                    <a:pt x="152" y="214"/>
                  </a:lnTo>
                  <a:lnTo>
                    <a:pt x="181" y="189"/>
                  </a:lnTo>
                  <a:lnTo>
                    <a:pt x="181" y="164"/>
                  </a:lnTo>
                  <a:lnTo>
                    <a:pt x="189" y="161"/>
                  </a:lnTo>
                  <a:lnTo>
                    <a:pt x="147" y="94"/>
                  </a:lnTo>
                  <a:lnTo>
                    <a:pt x="124" y="54"/>
                  </a:lnTo>
                  <a:lnTo>
                    <a:pt x="124" y="35"/>
                  </a:lnTo>
                  <a:lnTo>
                    <a:pt x="137" y="52"/>
                  </a:lnTo>
                  <a:lnTo>
                    <a:pt x="156" y="72"/>
                  </a:lnTo>
                  <a:lnTo>
                    <a:pt x="164" y="54"/>
                  </a:lnTo>
                  <a:lnTo>
                    <a:pt x="164" y="32"/>
                  </a:lnTo>
                  <a:lnTo>
                    <a:pt x="149" y="7"/>
                  </a:lnTo>
                  <a:lnTo>
                    <a:pt x="124" y="5"/>
                  </a:lnTo>
                  <a:lnTo>
                    <a:pt x="79" y="0"/>
                  </a:lnTo>
                  <a:lnTo>
                    <a:pt x="72" y="22"/>
                  </a:lnTo>
                  <a:lnTo>
                    <a:pt x="60" y="15"/>
                  </a:lnTo>
                  <a:lnTo>
                    <a:pt x="47" y="2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39" name="Freeform 56"/>
            <p:cNvSpPr>
              <a:spLocks/>
            </p:cNvSpPr>
            <p:nvPr/>
          </p:nvSpPr>
          <p:spPr bwMode="auto">
            <a:xfrm>
              <a:off x="5595359" y="2340044"/>
              <a:ext cx="303151" cy="362958"/>
            </a:xfrm>
            <a:custGeom>
              <a:avLst/>
              <a:gdLst>
                <a:gd name="T0" fmla="*/ 268288 w 216"/>
                <a:gd name="T1" fmla="*/ 0 h 261"/>
                <a:gd name="T2" fmla="*/ 239713 w 216"/>
                <a:gd name="T3" fmla="*/ 7937 h 261"/>
                <a:gd name="T4" fmla="*/ 231775 w 216"/>
                <a:gd name="T5" fmla="*/ 39687 h 261"/>
                <a:gd name="T6" fmla="*/ 220663 w 216"/>
                <a:gd name="T7" fmla="*/ 76200 h 261"/>
                <a:gd name="T8" fmla="*/ 207963 w 216"/>
                <a:gd name="T9" fmla="*/ 106362 h 261"/>
                <a:gd name="T10" fmla="*/ 193675 w 216"/>
                <a:gd name="T11" fmla="*/ 119062 h 261"/>
                <a:gd name="T12" fmla="*/ 185738 w 216"/>
                <a:gd name="T13" fmla="*/ 150812 h 261"/>
                <a:gd name="T14" fmla="*/ 157163 w 216"/>
                <a:gd name="T15" fmla="*/ 153987 h 261"/>
                <a:gd name="T16" fmla="*/ 130175 w 216"/>
                <a:gd name="T17" fmla="*/ 174625 h 261"/>
                <a:gd name="T18" fmla="*/ 106363 w 216"/>
                <a:gd name="T19" fmla="*/ 190500 h 261"/>
                <a:gd name="T20" fmla="*/ 93663 w 216"/>
                <a:gd name="T21" fmla="*/ 222250 h 261"/>
                <a:gd name="T22" fmla="*/ 11113 w 216"/>
                <a:gd name="T23" fmla="*/ 228600 h 261"/>
                <a:gd name="T24" fmla="*/ 0 w 216"/>
                <a:gd name="T25" fmla="*/ 252412 h 261"/>
                <a:gd name="T26" fmla="*/ 7938 w 216"/>
                <a:gd name="T27" fmla="*/ 284162 h 261"/>
                <a:gd name="T28" fmla="*/ 31750 w 216"/>
                <a:gd name="T29" fmla="*/ 284162 h 261"/>
                <a:gd name="T30" fmla="*/ 39688 w 216"/>
                <a:gd name="T31" fmla="*/ 304800 h 261"/>
                <a:gd name="T32" fmla="*/ 23813 w 216"/>
                <a:gd name="T33" fmla="*/ 323850 h 261"/>
                <a:gd name="T34" fmla="*/ 0 w 216"/>
                <a:gd name="T35" fmla="*/ 331787 h 261"/>
                <a:gd name="T36" fmla="*/ 23813 w 216"/>
                <a:gd name="T37" fmla="*/ 339725 h 261"/>
                <a:gd name="T38" fmla="*/ 34925 w 216"/>
                <a:gd name="T39" fmla="*/ 363537 h 261"/>
                <a:gd name="T40" fmla="*/ 82550 w 216"/>
                <a:gd name="T41" fmla="*/ 363537 h 261"/>
                <a:gd name="T42" fmla="*/ 117475 w 216"/>
                <a:gd name="T43" fmla="*/ 352425 h 261"/>
                <a:gd name="T44" fmla="*/ 122238 w 216"/>
                <a:gd name="T45" fmla="*/ 374650 h 261"/>
                <a:gd name="T46" fmla="*/ 153988 w 216"/>
                <a:gd name="T47" fmla="*/ 398462 h 261"/>
                <a:gd name="T48" fmla="*/ 177800 w 216"/>
                <a:gd name="T49" fmla="*/ 414337 h 261"/>
                <a:gd name="T50" fmla="*/ 193675 w 216"/>
                <a:gd name="T51" fmla="*/ 398462 h 261"/>
                <a:gd name="T52" fmla="*/ 247650 w 216"/>
                <a:gd name="T53" fmla="*/ 398462 h 261"/>
                <a:gd name="T54" fmla="*/ 252413 w 216"/>
                <a:gd name="T55" fmla="*/ 371475 h 261"/>
                <a:gd name="T56" fmla="*/ 220663 w 216"/>
                <a:gd name="T57" fmla="*/ 331787 h 261"/>
                <a:gd name="T58" fmla="*/ 196850 w 216"/>
                <a:gd name="T59" fmla="*/ 307975 h 261"/>
                <a:gd name="T60" fmla="*/ 207963 w 216"/>
                <a:gd name="T61" fmla="*/ 280987 h 261"/>
                <a:gd name="T62" fmla="*/ 223838 w 216"/>
                <a:gd name="T63" fmla="*/ 265112 h 261"/>
                <a:gd name="T64" fmla="*/ 271463 w 216"/>
                <a:gd name="T65" fmla="*/ 280987 h 261"/>
                <a:gd name="T66" fmla="*/ 279400 w 216"/>
                <a:gd name="T67" fmla="*/ 260350 h 261"/>
                <a:gd name="T68" fmla="*/ 284163 w 216"/>
                <a:gd name="T69" fmla="*/ 241300 h 261"/>
                <a:gd name="T70" fmla="*/ 315913 w 216"/>
                <a:gd name="T71" fmla="*/ 214312 h 261"/>
                <a:gd name="T72" fmla="*/ 327025 w 216"/>
                <a:gd name="T73" fmla="*/ 185737 h 261"/>
                <a:gd name="T74" fmla="*/ 342900 w 216"/>
                <a:gd name="T75" fmla="*/ 166687 h 261"/>
                <a:gd name="T76" fmla="*/ 342900 w 216"/>
                <a:gd name="T77" fmla="*/ 122237 h 261"/>
                <a:gd name="T78" fmla="*/ 315913 w 216"/>
                <a:gd name="T79" fmla="*/ 103187 h 261"/>
                <a:gd name="T80" fmla="*/ 319088 w 216"/>
                <a:gd name="T81" fmla="*/ 63500 h 261"/>
                <a:gd name="T82" fmla="*/ 303213 w 216"/>
                <a:gd name="T83" fmla="*/ 44450 h 261"/>
                <a:gd name="T84" fmla="*/ 307975 w 216"/>
                <a:gd name="T85" fmla="*/ 15875 h 261"/>
                <a:gd name="T86" fmla="*/ 284163 w 216"/>
                <a:gd name="T87" fmla="*/ 4762 h 261"/>
                <a:gd name="T88" fmla="*/ 268288 w 216"/>
                <a:gd name="T89" fmla="*/ 0 h 26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16" h="261">
                  <a:moveTo>
                    <a:pt x="169" y="0"/>
                  </a:moveTo>
                  <a:lnTo>
                    <a:pt x="151" y="5"/>
                  </a:lnTo>
                  <a:lnTo>
                    <a:pt x="146" y="25"/>
                  </a:lnTo>
                  <a:lnTo>
                    <a:pt x="139" y="48"/>
                  </a:lnTo>
                  <a:lnTo>
                    <a:pt x="131" y="67"/>
                  </a:lnTo>
                  <a:lnTo>
                    <a:pt x="122" y="75"/>
                  </a:lnTo>
                  <a:lnTo>
                    <a:pt x="117" y="95"/>
                  </a:lnTo>
                  <a:lnTo>
                    <a:pt x="99" y="97"/>
                  </a:lnTo>
                  <a:lnTo>
                    <a:pt x="82" y="110"/>
                  </a:lnTo>
                  <a:lnTo>
                    <a:pt x="67" y="120"/>
                  </a:lnTo>
                  <a:lnTo>
                    <a:pt x="59" y="140"/>
                  </a:lnTo>
                  <a:lnTo>
                    <a:pt x="7" y="144"/>
                  </a:lnTo>
                  <a:lnTo>
                    <a:pt x="0" y="159"/>
                  </a:lnTo>
                  <a:lnTo>
                    <a:pt x="5" y="179"/>
                  </a:lnTo>
                  <a:lnTo>
                    <a:pt x="20" y="179"/>
                  </a:lnTo>
                  <a:lnTo>
                    <a:pt x="25" y="192"/>
                  </a:lnTo>
                  <a:lnTo>
                    <a:pt x="15" y="204"/>
                  </a:lnTo>
                  <a:lnTo>
                    <a:pt x="0" y="209"/>
                  </a:lnTo>
                  <a:lnTo>
                    <a:pt x="15" y="214"/>
                  </a:lnTo>
                  <a:lnTo>
                    <a:pt x="22" y="229"/>
                  </a:lnTo>
                  <a:lnTo>
                    <a:pt x="52" y="229"/>
                  </a:lnTo>
                  <a:lnTo>
                    <a:pt x="74" y="222"/>
                  </a:lnTo>
                  <a:lnTo>
                    <a:pt x="77" y="236"/>
                  </a:lnTo>
                  <a:lnTo>
                    <a:pt x="97" y="251"/>
                  </a:lnTo>
                  <a:lnTo>
                    <a:pt x="112" y="261"/>
                  </a:lnTo>
                  <a:lnTo>
                    <a:pt x="122" y="251"/>
                  </a:lnTo>
                  <a:lnTo>
                    <a:pt x="156" y="251"/>
                  </a:lnTo>
                  <a:lnTo>
                    <a:pt x="159" y="234"/>
                  </a:lnTo>
                  <a:lnTo>
                    <a:pt x="139" y="209"/>
                  </a:lnTo>
                  <a:lnTo>
                    <a:pt x="124" y="194"/>
                  </a:lnTo>
                  <a:lnTo>
                    <a:pt x="131" y="177"/>
                  </a:lnTo>
                  <a:lnTo>
                    <a:pt x="141" y="167"/>
                  </a:lnTo>
                  <a:lnTo>
                    <a:pt x="171" y="177"/>
                  </a:lnTo>
                  <a:lnTo>
                    <a:pt x="176" y="164"/>
                  </a:lnTo>
                  <a:lnTo>
                    <a:pt x="179" y="152"/>
                  </a:lnTo>
                  <a:lnTo>
                    <a:pt x="199" y="135"/>
                  </a:lnTo>
                  <a:lnTo>
                    <a:pt x="206" y="117"/>
                  </a:lnTo>
                  <a:lnTo>
                    <a:pt x="216" y="105"/>
                  </a:lnTo>
                  <a:lnTo>
                    <a:pt x="216" y="77"/>
                  </a:lnTo>
                  <a:lnTo>
                    <a:pt x="199" y="65"/>
                  </a:lnTo>
                  <a:lnTo>
                    <a:pt x="201" y="40"/>
                  </a:lnTo>
                  <a:lnTo>
                    <a:pt x="191" y="28"/>
                  </a:lnTo>
                  <a:lnTo>
                    <a:pt x="194" y="10"/>
                  </a:lnTo>
                  <a:lnTo>
                    <a:pt x="179" y="3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40" name="Freeform 57"/>
            <p:cNvSpPr>
              <a:spLocks/>
            </p:cNvSpPr>
            <p:nvPr/>
          </p:nvSpPr>
          <p:spPr bwMode="auto">
            <a:xfrm>
              <a:off x="7116717" y="2244085"/>
              <a:ext cx="94031" cy="148804"/>
            </a:xfrm>
            <a:custGeom>
              <a:avLst/>
              <a:gdLst>
                <a:gd name="T0" fmla="*/ 50800 w 67"/>
                <a:gd name="T1" fmla="*/ 0 h 107"/>
                <a:gd name="T2" fmla="*/ 38100 w 67"/>
                <a:gd name="T3" fmla="*/ 31750 h 107"/>
                <a:gd name="T4" fmla="*/ 0 w 67"/>
                <a:gd name="T5" fmla="*/ 42863 h 107"/>
                <a:gd name="T6" fmla="*/ 15875 w 67"/>
                <a:gd name="T7" fmla="*/ 66675 h 107"/>
                <a:gd name="T8" fmla="*/ 11112 w 67"/>
                <a:gd name="T9" fmla="*/ 90488 h 107"/>
                <a:gd name="T10" fmla="*/ 38100 w 67"/>
                <a:gd name="T11" fmla="*/ 101600 h 107"/>
                <a:gd name="T12" fmla="*/ 31750 w 67"/>
                <a:gd name="T13" fmla="*/ 157163 h 107"/>
                <a:gd name="T14" fmla="*/ 61912 w 67"/>
                <a:gd name="T15" fmla="*/ 169863 h 107"/>
                <a:gd name="T16" fmla="*/ 106362 w 67"/>
                <a:gd name="T17" fmla="*/ 141288 h 107"/>
                <a:gd name="T18" fmla="*/ 106362 w 67"/>
                <a:gd name="T19" fmla="*/ 74613 h 107"/>
                <a:gd name="T20" fmla="*/ 50800 w 67"/>
                <a:gd name="T21" fmla="*/ 0 h 10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7" h="107">
                  <a:moveTo>
                    <a:pt x="32" y="0"/>
                  </a:moveTo>
                  <a:lnTo>
                    <a:pt x="24" y="20"/>
                  </a:lnTo>
                  <a:lnTo>
                    <a:pt x="0" y="27"/>
                  </a:lnTo>
                  <a:lnTo>
                    <a:pt x="10" y="42"/>
                  </a:lnTo>
                  <a:lnTo>
                    <a:pt x="7" y="57"/>
                  </a:lnTo>
                  <a:lnTo>
                    <a:pt x="24" y="64"/>
                  </a:lnTo>
                  <a:lnTo>
                    <a:pt x="20" y="99"/>
                  </a:lnTo>
                  <a:lnTo>
                    <a:pt x="39" y="107"/>
                  </a:lnTo>
                  <a:lnTo>
                    <a:pt x="67" y="89"/>
                  </a:lnTo>
                  <a:lnTo>
                    <a:pt x="67" y="47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41" name="Freeform 58"/>
            <p:cNvSpPr>
              <a:spLocks/>
            </p:cNvSpPr>
            <p:nvPr/>
          </p:nvSpPr>
          <p:spPr bwMode="auto">
            <a:xfrm>
              <a:off x="7381975" y="1735108"/>
              <a:ext cx="89823" cy="183567"/>
            </a:xfrm>
            <a:custGeom>
              <a:avLst/>
              <a:gdLst>
                <a:gd name="T0" fmla="*/ 3175 w 64"/>
                <a:gd name="T1" fmla="*/ 15875 h 132"/>
                <a:gd name="T2" fmla="*/ 3175 w 64"/>
                <a:gd name="T3" fmla="*/ 39688 h 132"/>
                <a:gd name="T4" fmla="*/ 11113 w 64"/>
                <a:gd name="T5" fmla="*/ 68263 h 132"/>
                <a:gd name="T6" fmla="*/ 22225 w 64"/>
                <a:gd name="T7" fmla="*/ 98425 h 132"/>
                <a:gd name="T8" fmla="*/ 30163 w 64"/>
                <a:gd name="T9" fmla="*/ 138113 h 132"/>
                <a:gd name="T10" fmla="*/ 50800 w 64"/>
                <a:gd name="T11" fmla="*/ 158750 h 132"/>
                <a:gd name="T12" fmla="*/ 38100 w 64"/>
                <a:gd name="T13" fmla="*/ 185738 h 132"/>
                <a:gd name="T14" fmla="*/ 42863 w 64"/>
                <a:gd name="T15" fmla="*/ 198438 h 132"/>
                <a:gd name="T16" fmla="*/ 53975 w 64"/>
                <a:gd name="T17" fmla="*/ 198438 h 132"/>
                <a:gd name="T18" fmla="*/ 85725 w 64"/>
                <a:gd name="T19" fmla="*/ 209550 h 132"/>
                <a:gd name="T20" fmla="*/ 101600 w 64"/>
                <a:gd name="T21" fmla="*/ 198438 h 132"/>
                <a:gd name="T22" fmla="*/ 90488 w 64"/>
                <a:gd name="T23" fmla="*/ 161925 h 132"/>
                <a:gd name="T24" fmla="*/ 66675 w 64"/>
                <a:gd name="T25" fmla="*/ 106363 h 132"/>
                <a:gd name="T26" fmla="*/ 82550 w 64"/>
                <a:gd name="T27" fmla="*/ 111125 h 132"/>
                <a:gd name="T28" fmla="*/ 58738 w 64"/>
                <a:gd name="T29" fmla="*/ 71438 h 132"/>
                <a:gd name="T30" fmla="*/ 38100 w 64"/>
                <a:gd name="T31" fmla="*/ 44450 h 132"/>
                <a:gd name="T32" fmla="*/ 30163 w 64"/>
                <a:gd name="T33" fmla="*/ 4763 h 132"/>
                <a:gd name="T34" fmla="*/ 0 w 64"/>
                <a:gd name="T35" fmla="*/ 0 h 132"/>
                <a:gd name="T36" fmla="*/ 3175 w 64"/>
                <a:gd name="T37" fmla="*/ 15875 h 13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4" h="132">
                  <a:moveTo>
                    <a:pt x="2" y="10"/>
                  </a:moveTo>
                  <a:lnTo>
                    <a:pt x="2" y="25"/>
                  </a:lnTo>
                  <a:lnTo>
                    <a:pt x="7" y="43"/>
                  </a:lnTo>
                  <a:lnTo>
                    <a:pt x="14" y="62"/>
                  </a:lnTo>
                  <a:lnTo>
                    <a:pt x="19" y="87"/>
                  </a:lnTo>
                  <a:lnTo>
                    <a:pt x="32" y="100"/>
                  </a:lnTo>
                  <a:lnTo>
                    <a:pt x="24" y="117"/>
                  </a:lnTo>
                  <a:lnTo>
                    <a:pt x="27" y="125"/>
                  </a:lnTo>
                  <a:lnTo>
                    <a:pt x="34" y="125"/>
                  </a:lnTo>
                  <a:lnTo>
                    <a:pt x="54" y="132"/>
                  </a:lnTo>
                  <a:lnTo>
                    <a:pt x="64" y="125"/>
                  </a:lnTo>
                  <a:lnTo>
                    <a:pt x="57" y="102"/>
                  </a:lnTo>
                  <a:lnTo>
                    <a:pt x="42" y="67"/>
                  </a:lnTo>
                  <a:lnTo>
                    <a:pt x="52" y="70"/>
                  </a:lnTo>
                  <a:lnTo>
                    <a:pt x="37" y="45"/>
                  </a:lnTo>
                  <a:lnTo>
                    <a:pt x="24" y="28"/>
                  </a:lnTo>
                  <a:lnTo>
                    <a:pt x="19" y="3"/>
                  </a:lnTo>
                  <a:lnTo>
                    <a:pt x="0" y="0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42" name="Freeform 59"/>
            <p:cNvSpPr>
              <a:spLocks/>
            </p:cNvSpPr>
            <p:nvPr/>
          </p:nvSpPr>
          <p:spPr bwMode="auto">
            <a:xfrm>
              <a:off x="5752546" y="2426262"/>
              <a:ext cx="704542" cy="725924"/>
            </a:xfrm>
            <a:custGeom>
              <a:avLst/>
              <a:gdLst>
                <a:gd name="T0" fmla="*/ 792163 w 502"/>
                <a:gd name="T1" fmla="*/ 206375 h 522"/>
                <a:gd name="T2" fmla="*/ 736600 w 502"/>
                <a:gd name="T3" fmla="*/ 249238 h 522"/>
                <a:gd name="T4" fmla="*/ 698500 w 502"/>
                <a:gd name="T5" fmla="*/ 315913 h 522"/>
                <a:gd name="T6" fmla="*/ 682625 w 502"/>
                <a:gd name="T7" fmla="*/ 355600 h 522"/>
                <a:gd name="T8" fmla="*/ 666750 w 502"/>
                <a:gd name="T9" fmla="*/ 276225 h 522"/>
                <a:gd name="T10" fmla="*/ 603250 w 502"/>
                <a:gd name="T11" fmla="*/ 254000 h 522"/>
                <a:gd name="T12" fmla="*/ 547688 w 502"/>
                <a:gd name="T13" fmla="*/ 288925 h 522"/>
                <a:gd name="T14" fmla="*/ 568325 w 502"/>
                <a:gd name="T15" fmla="*/ 371475 h 522"/>
                <a:gd name="T16" fmla="*/ 528638 w 502"/>
                <a:gd name="T17" fmla="*/ 384175 h 522"/>
                <a:gd name="T18" fmla="*/ 520700 w 502"/>
                <a:gd name="T19" fmla="*/ 430213 h 522"/>
                <a:gd name="T20" fmla="*/ 465138 w 502"/>
                <a:gd name="T21" fmla="*/ 474663 h 522"/>
                <a:gd name="T22" fmla="*/ 417513 w 502"/>
                <a:gd name="T23" fmla="*/ 509588 h 522"/>
                <a:gd name="T24" fmla="*/ 369888 w 502"/>
                <a:gd name="T25" fmla="*/ 568325 h 522"/>
                <a:gd name="T26" fmla="*/ 342900 w 502"/>
                <a:gd name="T27" fmla="*/ 695325 h 522"/>
                <a:gd name="T28" fmla="*/ 342900 w 502"/>
                <a:gd name="T29" fmla="*/ 746125 h 522"/>
                <a:gd name="T30" fmla="*/ 303213 w 502"/>
                <a:gd name="T31" fmla="*/ 814388 h 522"/>
                <a:gd name="T32" fmla="*/ 255588 w 502"/>
                <a:gd name="T33" fmla="*/ 817563 h 522"/>
                <a:gd name="T34" fmla="*/ 215900 w 502"/>
                <a:gd name="T35" fmla="*/ 703263 h 522"/>
                <a:gd name="T36" fmla="*/ 149225 w 502"/>
                <a:gd name="T37" fmla="*/ 565150 h 522"/>
                <a:gd name="T38" fmla="*/ 133350 w 502"/>
                <a:gd name="T39" fmla="*/ 434975 h 522"/>
                <a:gd name="T40" fmla="*/ 114300 w 502"/>
                <a:gd name="T41" fmla="*/ 355600 h 522"/>
                <a:gd name="T42" fmla="*/ 93663 w 502"/>
                <a:gd name="T43" fmla="*/ 403225 h 522"/>
                <a:gd name="T44" fmla="*/ 19050 w 502"/>
                <a:gd name="T45" fmla="*/ 360363 h 522"/>
                <a:gd name="T46" fmla="*/ 15875 w 502"/>
                <a:gd name="T47" fmla="*/ 339725 h 522"/>
                <a:gd name="T48" fmla="*/ 15875 w 502"/>
                <a:gd name="T49" fmla="*/ 300038 h 522"/>
                <a:gd name="T50" fmla="*/ 74613 w 502"/>
                <a:gd name="T51" fmla="*/ 273050 h 522"/>
                <a:gd name="T52" fmla="*/ 19050 w 502"/>
                <a:gd name="T53" fmla="*/ 209550 h 522"/>
                <a:gd name="T54" fmla="*/ 46038 w 502"/>
                <a:gd name="T55" fmla="*/ 166688 h 522"/>
                <a:gd name="T56" fmla="*/ 101600 w 502"/>
                <a:gd name="T57" fmla="*/ 161925 h 522"/>
                <a:gd name="T58" fmla="*/ 138113 w 502"/>
                <a:gd name="T59" fmla="*/ 115888 h 522"/>
                <a:gd name="T60" fmla="*/ 165100 w 502"/>
                <a:gd name="T61" fmla="*/ 68263 h 522"/>
                <a:gd name="T62" fmla="*/ 204788 w 502"/>
                <a:gd name="T63" fmla="*/ 0 h 522"/>
                <a:gd name="T64" fmla="*/ 255588 w 502"/>
                <a:gd name="T65" fmla="*/ 20638 h 522"/>
                <a:gd name="T66" fmla="*/ 300038 w 502"/>
                <a:gd name="T67" fmla="*/ 79375 h 522"/>
                <a:gd name="T68" fmla="*/ 327025 w 502"/>
                <a:gd name="T69" fmla="*/ 150813 h 522"/>
                <a:gd name="T70" fmla="*/ 385763 w 502"/>
                <a:gd name="T71" fmla="*/ 185738 h 522"/>
                <a:gd name="T72" fmla="*/ 460375 w 502"/>
                <a:gd name="T73" fmla="*/ 209550 h 522"/>
                <a:gd name="T74" fmla="*/ 515938 w 502"/>
                <a:gd name="T75" fmla="*/ 222250 h 522"/>
                <a:gd name="T76" fmla="*/ 560388 w 502"/>
                <a:gd name="T77" fmla="*/ 193675 h 522"/>
                <a:gd name="T78" fmla="*/ 606425 w 502"/>
                <a:gd name="T79" fmla="*/ 182563 h 522"/>
                <a:gd name="T80" fmla="*/ 666750 w 502"/>
                <a:gd name="T81" fmla="*/ 158750 h 522"/>
                <a:gd name="T82" fmla="*/ 744538 w 502"/>
                <a:gd name="T83" fmla="*/ 142875 h 522"/>
                <a:gd name="T84" fmla="*/ 796925 w 502"/>
                <a:gd name="T85" fmla="*/ 185738 h 52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502" h="522">
                  <a:moveTo>
                    <a:pt x="502" y="117"/>
                  </a:moveTo>
                  <a:lnTo>
                    <a:pt x="499" y="130"/>
                  </a:lnTo>
                  <a:lnTo>
                    <a:pt x="477" y="140"/>
                  </a:lnTo>
                  <a:lnTo>
                    <a:pt x="464" y="157"/>
                  </a:lnTo>
                  <a:lnTo>
                    <a:pt x="457" y="182"/>
                  </a:lnTo>
                  <a:lnTo>
                    <a:pt x="440" y="199"/>
                  </a:lnTo>
                  <a:lnTo>
                    <a:pt x="440" y="234"/>
                  </a:lnTo>
                  <a:lnTo>
                    <a:pt x="430" y="224"/>
                  </a:lnTo>
                  <a:lnTo>
                    <a:pt x="422" y="197"/>
                  </a:lnTo>
                  <a:lnTo>
                    <a:pt x="420" y="174"/>
                  </a:lnTo>
                  <a:lnTo>
                    <a:pt x="397" y="162"/>
                  </a:lnTo>
                  <a:lnTo>
                    <a:pt x="380" y="160"/>
                  </a:lnTo>
                  <a:lnTo>
                    <a:pt x="358" y="145"/>
                  </a:lnTo>
                  <a:lnTo>
                    <a:pt x="345" y="182"/>
                  </a:lnTo>
                  <a:lnTo>
                    <a:pt x="358" y="184"/>
                  </a:lnTo>
                  <a:lnTo>
                    <a:pt x="358" y="234"/>
                  </a:lnTo>
                  <a:lnTo>
                    <a:pt x="348" y="234"/>
                  </a:lnTo>
                  <a:lnTo>
                    <a:pt x="333" y="242"/>
                  </a:lnTo>
                  <a:lnTo>
                    <a:pt x="333" y="266"/>
                  </a:lnTo>
                  <a:lnTo>
                    <a:pt x="328" y="271"/>
                  </a:lnTo>
                  <a:lnTo>
                    <a:pt x="315" y="289"/>
                  </a:lnTo>
                  <a:lnTo>
                    <a:pt x="293" y="299"/>
                  </a:lnTo>
                  <a:lnTo>
                    <a:pt x="281" y="314"/>
                  </a:lnTo>
                  <a:lnTo>
                    <a:pt x="263" y="321"/>
                  </a:lnTo>
                  <a:lnTo>
                    <a:pt x="253" y="346"/>
                  </a:lnTo>
                  <a:lnTo>
                    <a:pt x="233" y="358"/>
                  </a:lnTo>
                  <a:lnTo>
                    <a:pt x="208" y="373"/>
                  </a:lnTo>
                  <a:lnTo>
                    <a:pt x="216" y="438"/>
                  </a:lnTo>
                  <a:lnTo>
                    <a:pt x="208" y="440"/>
                  </a:lnTo>
                  <a:lnTo>
                    <a:pt x="216" y="470"/>
                  </a:lnTo>
                  <a:lnTo>
                    <a:pt x="203" y="490"/>
                  </a:lnTo>
                  <a:lnTo>
                    <a:pt x="191" y="513"/>
                  </a:lnTo>
                  <a:lnTo>
                    <a:pt x="171" y="522"/>
                  </a:lnTo>
                  <a:lnTo>
                    <a:pt x="161" y="515"/>
                  </a:lnTo>
                  <a:lnTo>
                    <a:pt x="159" y="490"/>
                  </a:lnTo>
                  <a:lnTo>
                    <a:pt x="136" y="443"/>
                  </a:lnTo>
                  <a:lnTo>
                    <a:pt x="116" y="388"/>
                  </a:lnTo>
                  <a:lnTo>
                    <a:pt x="94" y="356"/>
                  </a:lnTo>
                  <a:lnTo>
                    <a:pt x="84" y="314"/>
                  </a:lnTo>
                  <a:lnTo>
                    <a:pt x="84" y="274"/>
                  </a:lnTo>
                  <a:lnTo>
                    <a:pt x="82" y="244"/>
                  </a:lnTo>
                  <a:lnTo>
                    <a:pt x="72" y="224"/>
                  </a:lnTo>
                  <a:lnTo>
                    <a:pt x="72" y="242"/>
                  </a:lnTo>
                  <a:lnTo>
                    <a:pt x="59" y="254"/>
                  </a:lnTo>
                  <a:lnTo>
                    <a:pt x="34" y="254"/>
                  </a:lnTo>
                  <a:lnTo>
                    <a:pt x="12" y="227"/>
                  </a:lnTo>
                  <a:lnTo>
                    <a:pt x="24" y="214"/>
                  </a:lnTo>
                  <a:lnTo>
                    <a:pt x="10" y="214"/>
                  </a:lnTo>
                  <a:lnTo>
                    <a:pt x="0" y="199"/>
                  </a:lnTo>
                  <a:lnTo>
                    <a:pt x="10" y="189"/>
                  </a:lnTo>
                  <a:lnTo>
                    <a:pt x="44" y="189"/>
                  </a:lnTo>
                  <a:lnTo>
                    <a:pt x="47" y="172"/>
                  </a:lnTo>
                  <a:lnTo>
                    <a:pt x="27" y="147"/>
                  </a:lnTo>
                  <a:lnTo>
                    <a:pt x="12" y="132"/>
                  </a:lnTo>
                  <a:lnTo>
                    <a:pt x="19" y="115"/>
                  </a:lnTo>
                  <a:lnTo>
                    <a:pt x="29" y="105"/>
                  </a:lnTo>
                  <a:lnTo>
                    <a:pt x="59" y="115"/>
                  </a:lnTo>
                  <a:lnTo>
                    <a:pt x="64" y="102"/>
                  </a:lnTo>
                  <a:lnTo>
                    <a:pt x="67" y="90"/>
                  </a:lnTo>
                  <a:lnTo>
                    <a:pt x="87" y="73"/>
                  </a:lnTo>
                  <a:lnTo>
                    <a:pt x="94" y="55"/>
                  </a:lnTo>
                  <a:lnTo>
                    <a:pt x="104" y="43"/>
                  </a:lnTo>
                  <a:lnTo>
                    <a:pt x="104" y="15"/>
                  </a:lnTo>
                  <a:lnTo>
                    <a:pt x="129" y="0"/>
                  </a:lnTo>
                  <a:lnTo>
                    <a:pt x="149" y="0"/>
                  </a:lnTo>
                  <a:lnTo>
                    <a:pt x="161" y="13"/>
                  </a:lnTo>
                  <a:lnTo>
                    <a:pt x="161" y="45"/>
                  </a:lnTo>
                  <a:lnTo>
                    <a:pt x="189" y="50"/>
                  </a:lnTo>
                  <a:lnTo>
                    <a:pt x="203" y="65"/>
                  </a:lnTo>
                  <a:lnTo>
                    <a:pt x="206" y="95"/>
                  </a:lnTo>
                  <a:lnTo>
                    <a:pt x="221" y="112"/>
                  </a:lnTo>
                  <a:lnTo>
                    <a:pt x="243" y="117"/>
                  </a:lnTo>
                  <a:lnTo>
                    <a:pt x="271" y="130"/>
                  </a:lnTo>
                  <a:lnTo>
                    <a:pt x="290" y="132"/>
                  </a:lnTo>
                  <a:lnTo>
                    <a:pt x="308" y="142"/>
                  </a:lnTo>
                  <a:lnTo>
                    <a:pt x="325" y="140"/>
                  </a:lnTo>
                  <a:lnTo>
                    <a:pt x="343" y="140"/>
                  </a:lnTo>
                  <a:lnTo>
                    <a:pt x="353" y="122"/>
                  </a:lnTo>
                  <a:lnTo>
                    <a:pt x="363" y="105"/>
                  </a:lnTo>
                  <a:lnTo>
                    <a:pt x="382" y="115"/>
                  </a:lnTo>
                  <a:lnTo>
                    <a:pt x="410" y="115"/>
                  </a:lnTo>
                  <a:lnTo>
                    <a:pt x="420" y="100"/>
                  </a:lnTo>
                  <a:lnTo>
                    <a:pt x="442" y="90"/>
                  </a:lnTo>
                  <a:lnTo>
                    <a:pt x="469" y="90"/>
                  </a:lnTo>
                  <a:lnTo>
                    <a:pt x="489" y="100"/>
                  </a:lnTo>
                  <a:lnTo>
                    <a:pt x="502" y="117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43" name="Freeform 60"/>
            <p:cNvSpPr>
              <a:spLocks/>
            </p:cNvSpPr>
            <p:nvPr/>
          </p:nvSpPr>
          <p:spPr bwMode="auto">
            <a:xfrm>
              <a:off x="6236741" y="2627906"/>
              <a:ext cx="133328" cy="144632"/>
            </a:xfrm>
            <a:custGeom>
              <a:avLst/>
              <a:gdLst>
                <a:gd name="T0" fmla="*/ 150813 w 95"/>
                <a:gd name="T1" fmla="*/ 141288 h 104"/>
                <a:gd name="T2" fmla="*/ 138113 w 95"/>
                <a:gd name="T3" fmla="*/ 165100 h 104"/>
                <a:gd name="T4" fmla="*/ 122238 w 95"/>
                <a:gd name="T5" fmla="*/ 161925 h 104"/>
                <a:gd name="T6" fmla="*/ 98425 w 95"/>
                <a:gd name="T7" fmla="*/ 130175 h 104"/>
                <a:gd name="T8" fmla="*/ 103188 w 95"/>
                <a:gd name="T9" fmla="*/ 101600 h 104"/>
                <a:gd name="T10" fmla="*/ 87313 w 95"/>
                <a:gd name="T11" fmla="*/ 77788 h 104"/>
                <a:gd name="T12" fmla="*/ 79375 w 95"/>
                <a:gd name="T13" fmla="*/ 101600 h 104"/>
                <a:gd name="T14" fmla="*/ 55563 w 95"/>
                <a:gd name="T15" fmla="*/ 114300 h 104"/>
                <a:gd name="T16" fmla="*/ 55563 w 95"/>
                <a:gd name="T17" fmla="*/ 146050 h 104"/>
                <a:gd name="T18" fmla="*/ 20638 w 95"/>
                <a:gd name="T19" fmla="*/ 141288 h 104"/>
                <a:gd name="T20" fmla="*/ 20638 w 95"/>
                <a:gd name="T21" fmla="*/ 61913 h 104"/>
                <a:gd name="T22" fmla="*/ 0 w 95"/>
                <a:gd name="T23" fmla="*/ 58738 h 104"/>
                <a:gd name="T24" fmla="*/ 20638 w 95"/>
                <a:gd name="T25" fmla="*/ 0 h 104"/>
                <a:gd name="T26" fmla="*/ 55563 w 95"/>
                <a:gd name="T27" fmla="*/ 23813 h 104"/>
                <a:gd name="T28" fmla="*/ 82550 w 95"/>
                <a:gd name="T29" fmla="*/ 26988 h 104"/>
                <a:gd name="T30" fmla="*/ 119063 w 95"/>
                <a:gd name="T31" fmla="*/ 46038 h 104"/>
                <a:gd name="T32" fmla="*/ 122238 w 95"/>
                <a:gd name="T33" fmla="*/ 82550 h 104"/>
                <a:gd name="T34" fmla="*/ 134938 w 95"/>
                <a:gd name="T35" fmla="*/ 125413 h 104"/>
                <a:gd name="T36" fmla="*/ 150813 w 95"/>
                <a:gd name="T37" fmla="*/ 141288 h 10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95" h="104">
                  <a:moveTo>
                    <a:pt x="95" y="89"/>
                  </a:moveTo>
                  <a:lnTo>
                    <a:pt x="87" y="104"/>
                  </a:lnTo>
                  <a:lnTo>
                    <a:pt x="77" y="102"/>
                  </a:lnTo>
                  <a:lnTo>
                    <a:pt x="62" y="82"/>
                  </a:lnTo>
                  <a:lnTo>
                    <a:pt x="65" y="64"/>
                  </a:lnTo>
                  <a:lnTo>
                    <a:pt x="55" y="49"/>
                  </a:lnTo>
                  <a:lnTo>
                    <a:pt x="50" y="64"/>
                  </a:lnTo>
                  <a:lnTo>
                    <a:pt x="35" y="72"/>
                  </a:lnTo>
                  <a:lnTo>
                    <a:pt x="35" y="92"/>
                  </a:lnTo>
                  <a:lnTo>
                    <a:pt x="13" y="89"/>
                  </a:lnTo>
                  <a:lnTo>
                    <a:pt x="13" y="39"/>
                  </a:lnTo>
                  <a:lnTo>
                    <a:pt x="0" y="37"/>
                  </a:lnTo>
                  <a:lnTo>
                    <a:pt x="13" y="0"/>
                  </a:lnTo>
                  <a:lnTo>
                    <a:pt x="35" y="15"/>
                  </a:lnTo>
                  <a:lnTo>
                    <a:pt x="52" y="17"/>
                  </a:lnTo>
                  <a:lnTo>
                    <a:pt x="75" y="29"/>
                  </a:lnTo>
                  <a:lnTo>
                    <a:pt x="77" y="52"/>
                  </a:lnTo>
                  <a:lnTo>
                    <a:pt x="85" y="79"/>
                  </a:lnTo>
                  <a:lnTo>
                    <a:pt x="95" y="8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44" name="Freeform 61"/>
            <p:cNvSpPr>
              <a:spLocks/>
            </p:cNvSpPr>
            <p:nvPr/>
          </p:nvSpPr>
          <p:spPr bwMode="auto">
            <a:xfrm>
              <a:off x="3801722" y="2336565"/>
              <a:ext cx="254025" cy="237805"/>
            </a:xfrm>
            <a:custGeom>
              <a:avLst/>
              <a:gdLst>
                <a:gd name="T0" fmla="*/ 233362 w 181"/>
                <a:gd name="T1" fmla="*/ 39688 h 171"/>
                <a:gd name="T2" fmla="*/ 265112 w 181"/>
                <a:gd name="T3" fmla="*/ 31750 h 171"/>
                <a:gd name="T4" fmla="*/ 287337 w 181"/>
                <a:gd name="T5" fmla="*/ 55563 h 171"/>
                <a:gd name="T6" fmla="*/ 271462 w 181"/>
                <a:gd name="T7" fmla="*/ 79375 h 171"/>
                <a:gd name="T8" fmla="*/ 287337 w 181"/>
                <a:gd name="T9" fmla="*/ 90488 h 171"/>
                <a:gd name="T10" fmla="*/ 276225 w 181"/>
                <a:gd name="T11" fmla="*/ 138113 h 171"/>
                <a:gd name="T12" fmla="*/ 244475 w 181"/>
                <a:gd name="T13" fmla="*/ 141288 h 171"/>
                <a:gd name="T14" fmla="*/ 241300 w 181"/>
                <a:gd name="T15" fmla="*/ 161925 h 171"/>
                <a:gd name="T16" fmla="*/ 257175 w 181"/>
                <a:gd name="T17" fmla="*/ 177800 h 171"/>
                <a:gd name="T18" fmla="*/ 220662 w 181"/>
                <a:gd name="T19" fmla="*/ 204788 h 171"/>
                <a:gd name="T20" fmla="*/ 193675 w 181"/>
                <a:gd name="T21" fmla="*/ 231775 h 171"/>
                <a:gd name="T22" fmla="*/ 173037 w 181"/>
                <a:gd name="T23" fmla="*/ 244475 h 171"/>
                <a:gd name="T24" fmla="*/ 153987 w 181"/>
                <a:gd name="T25" fmla="*/ 244475 h 171"/>
                <a:gd name="T26" fmla="*/ 146050 w 181"/>
                <a:gd name="T27" fmla="*/ 255588 h 171"/>
                <a:gd name="T28" fmla="*/ 122237 w 181"/>
                <a:gd name="T29" fmla="*/ 255588 h 171"/>
                <a:gd name="T30" fmla="*/ 122237 w 181"/>
                <a:gd name="T31" fmla="*/ 271463 h 171"/>
                <a:gd name="T32" fmla="*/ 90487 w 181"/>
                <a:gd name="T33" fmla="*/ 271463 h 171"/>
                <a:gd name="T34" fmla="*/ 95250 w 181"/>
                <a:gd name="T35" fmla="*/ 260350 h 171"/>
                <a:gd name="T36" fmla="*/ 74612 w 181"/>
                <a:gd name="T37" fmla="*/ 260350 h 171"/>
                <a:gd name="T38" fmla="*/ 0 w 181"/>
                <a:gd name="T39" fmla="*/ 260350 h 171"/>
                <a:gd name="T40" fmla="*/ 19050 w 181"/>
                <a:gd name="T41" fmla="*/ 236538 h 171"/>
                <a:gd name="T42" fmla="*/ 34925 w 181"/>
                <a:gd name="T43" fmla="*/ 228600 h 171"/>
                <a:gd name="T44" fmla="*/ 50800 w 181"/>
                <a:gd name="T45" fmla="*/ 212725 h 171"/>
                <a:gd name="T46" fmla="*/ 63500 w 181"/>
                <a:gd name="T47" fmla="*/ 125413 h 171"/>
                <a:gd name="T48" fmla="*/ 71437 w 181"/>
                <a:gd name="T49" fmla="*/ 98425 h 171"/>
                <a:gd name="T50" fmla="*/ 82550 w 181"/>
                <a:gd name="T51" fmla="*/ 101600 h 171"/>
                <a:gd name="T52" fmla="*/ 87312 w 181"/>
                <a:gd name="T53" fmla="*/ 79375 h 171"/>
                <a:gd name="T54" fmla="*/ 133350 w 181"/>
                <a:gd name="T55" fmla="*/ 79375 h 171"/>
                <a:gd name="T56" fmla="*/ 133350 w 181"/>
                <a:gd name="T57" fmla="*/ 55563 h 171"/>
                <a:gd name="T58" fmla="*/ 149225 w 181"/>
                <a:gd name="T59" fmla="*/ 39688 h 171"/>
                <a:gd name="T60" fmla="*/ 161925 w 181"/>
                <a:gd name="T61" fmla="*/ 19050 h 171"/>
                <a:gd name="T62" fmla="*/ 165100 w 181"/>
                <a:gd name="T63" fmla="*/ 0 h 171"/>
                <a:gd name="T64" fmla="*/ 188912 w 181"/>
                <a:gd name="T65" fmla="*/ 15875 h 171"/>
                <a:gd name="T66" fmla="*/ 212725 w 181"/>
                <a:gd name="T67" fmla="*/ 15875 h 171"/>
                <a:gd name="T68" fmla="*/ 233362 w 181"/>
                <a:gd name="T69" fmla="*/ 39688 h 17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81" h="171">
                  <a:moveTo>
                    <a:pt x="147" y="25"/>
                  </a:moveTo>
                  <a:lnTo>
                    <a:pt x="167" y="20"/>
                  </a:lnTo>
                  <a:lnTo>
                    <a:pt x="181" y="35"/>
                  </a:lnTo>
                  <a:lnTo>
                    <a:pt x="171" y="50"/>
                  </a:lnTo>
                  <a:lnTo>
                    <a:pt x="181" y="57"/>
                  </a:lnTo>
                  <a:lnTo>
                    <a:pt x="174" y="87"/>
                  </a:lnTo>
                  <a:lnTo>
                    <a:pt x="154" y="89"/>
                  </a:lnTo>
                  <a:lnTo>
                    <a:pt x="152" y="102"/>
                  </a:lnTo>
                  <a:lnTo>
                    <a:pt x="162" y="112"/>
                  </a:lnTo>
                  <a:lnTo>
                    <a:pt x="139" y="129"/>
                  </a:lnTo>
                  <a:lnTo>
                    <a:pt x="122" y="146"/>
                  </a:lnTo>
                  <a:lnTo>
                    <a:pt x="109" y="154"/>
                  </a:lnTo>
                  <a:lnTo>
                    <a:pt x="97" y="154"/>
                  </a:lnTo>
                  <a:lnTo>
                    <a:pt x="92" y="161"/>
                  </a:lnTo>
                  <a:lnTo>
                    <a:pt x="77" y="161"/>
                  </a:lnTo>
                  <a:lnTo>
                    <a:pt x="77" y="171"/>
                  </a:lnTo>
                  <a:lnTo>
                    <a:pt x="57" y="171"/>
                  </a:lnTo>
                  <a:lnTo>
                    <a:pt x="60" y="164"/>
                  </a:lnTo>
                  <a:lnTo>
                    <a:pt x="47" y="164"/>
                  </a:lnTo>
                  <a:lnTo>
                    <a:pt x="0" y="164"/>
                  </a:lnTo>
                  <a:lnTo>
                    <a:pt x="12" y="149"/>
                  </a:lnTo>
                  <a:lnTo>
                    <a:pt x="22" y="144"/>
                  </a:lnTo>
                  <a:lnTo>
                    <a:pt x="32" y="134"/>
                  </a:lnTo>
                  <a:lnTo>
                    <a:pt x="40" y="79"/>
                  </a:lnTo>
                  <a:lnTo>
                    <a:pt x="45" y="62"/>
                  </a:lnTo>
                  <a:lnTo>
                    <a:pt x="52" y="64"/>
                  </a:lnTo>
                  <a:lnTo>
                    <a:pt x="55" y="50"/>
                  </a:lnTo>
                  <a:lnTo>
                    <a:pt x="84" y="50"/>
                  </a:lnTo>
                  <a:lnTo>
                    <a:pt x="84" y="35"/>
                  </a:lnTo>
                  <a:lnTo>
                    <a:pt x="94" y="25"/>
                  </a:lnTo>
                  <a:lnTo>
                    <a:pt x="102" y="12"/>
                  </a:lnTo>
                  <a:lnTo>
                    <a:pt x="104" y="0"/>
                  </a:lnTo>
                  <a:lnTo>
                    <a:pt x="119" y="10"/>
                  </a:lnTo>
                  <a:lnTo>
                    <a:pt x="134" y="10"/>
                  </a:lnTo>
                  <a:lnTo>
                    <a:pt x="147" y="25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45" name="Freeform 62"/>
            <p:cNvSpPr>
              <a:spLocks/>
            </p:cNvSpPr>
            <p:nvPr/>
          </p:nvSpPr>
          <p:spPr bwMode="auto">
            <a:xfrm>
              <a:off x="3881718" y="2302493"/>
              <a:ext cx="488410" cy="549307"/>
            </a:xfrm>
            <a:custGeom>
              <a:avLst/>
              <a:gdLst>
                <a:gd name="T0" fmla="*/ 174625 w 348"/>
                <a:gd name="T1" fmla="*/ 79375 h 395"/>
                <a:gd name="T2" fmla="*/ 196850 w 348"/>
                <a:gd name="T3" fmla="*/ 103188 h 395"/>
                <a:gd name="T4" fmla="*/ 180975 w 348"/>
                <a:gd name="T5" fmla="*/ 127000 h 395"/>
                <a:gd name="T6" fmla="*/ 196850 w 348"/>
                <a:gd name="T7" fmla="*/ 138113 h 395"/>
                <a:gd name="T8" fmla="*/ 185738 w 348"/>
                <a:gd name="T9" fmla="*/ 185738 h 395"/>
                <a:gd name="T10" fmla="*/ 153988 w 348"/>
                <a:gd name="T11" fmla="*/ 188913 h 395"/>
                <a:gd name="T12" fmla="*/ 150813 w 348"/>
                <a:gd name="T13" fmla="*/ 209550 h 395"/>
                <a:gd name="T14" fmla="*/ 166688 w 348"/>
                <a:gd name="T15" fmla="*/ 225425 h 395"/>
                <a:gd name="T16" fmla="*/ 130175 w 348"/>
                <a:gd name="T17" fmla="*/ 252413 h 395"/>
                <a:gd name="T18" fmla="*/ 103188 w 348"/>
                <a:gd name="T19" fmla="*/ 279400 h 395"/>
                <a:gd name="T20" fmla="*/ 82550 w 348"/>
                <a:gd name="T21" fmla="*/ 292100 h 395"/>
                <a:gd name="T22" fmla="*/ 63500 w 348"/>
                <a:gd name="T23" fmla="*/ 292100 h 395"/>
                <a:gd name="T24" fmla="*/ 55563 w 348"/>
                <a:gd name="T25" fmla="*/ 303213 h 395"/>
                <a:gd name="T26" fmla="*/ 31750 w 348"/>
                <a:gd name="T27" fmla="*/ 303213 h 395"/>
                <a:gd name="T28" fmla="*/ 31750 w 348"/>
                <a:gd name="T29" fmla="*/ 319088 h 395"/>
                <a:gd name="T30" fmla="*/ 0 w 348"/>
                <a:gd name="T31" fmla="*/ 319088 h 395"/>
                <a:gd name="T32" fmla="*/ 58738 w 348"/>
                <a:gd name="T33" fmla="*/ 390525 h 395"/>
                <a:gd name="T34" fmla="*/ 90488 w 348"/>
                <a:gd name="T35" fmla="*/ 409575 h 395"/>
                <a:gd name="T36" fmla="*/ 284163 w 348"/>
                <a:gd name="T37" fmla="*/ 568325 h 395"/>
                <a:gd name="T38" fmla="*/ 312738 w 348"/>
                <a:gd name="T39" fmla="*/ 579438 h 395"/>
                <a:gd name="T40" fmla="*/ 319088 w 348"/>
                <a:gd name="T41" fmla="*/ 627063 h 395"/>
                <a:gd name="T42" fmla="*/ 342900 w 348"/>
                <a:gd name="T43" fmla="*/ 619125 h 395"/>
                <a:gd name="T44" fmla="*/ 347663 w 348"/>
                <a:gd name="T45" fmla="*/ 603250 h 395"/>
                <a:gd name="T46" fmla="*/ 390525 w 348"/>
                <a:gd name="T47" fmla="*/ 603250 h 395"/>
                <a:gd name="T48" fmla="*/ 414338 w 348"/>
                <a:gd name="T49" fmla="*/ 579438 h 395"/>
                <a:gd name="T50" fmla="*/ 430213 w 348"/>
                <a:gd name="T51" fmla="*/ 571500 h 395"/>
                <a:gd name="T52" fmla="*/ 434975 w 348"/>
                <a:gd name="T53" fmla="*/ 552450 h 395"/>
                <a:gd name="T54" fmla="*/ 481013 w 348"/>
                <a:gd name="T55" fmla="*/ 536575 h 395"/>
                <a:gd name="T56" fmla="*/ 493713 w 348"/>
                <a:gd name="T57" fmla="*/ 517525 h 395"/>
                <a:gd name="T58" fmla="*/ 517525 w 348"/>
                <a:gd name="T59" fmla="*/ 496888 h 395"/>
                <a:gd name="T60" fmla="*/ 544513 w 348"/>
                <a:gd name="T61" fmla="*/ 485775 h 395"/>
                <a:gd name="T62" fmla="*/ 552450 w 348"/>
                <a:gd name="T63" fmla="*/ 473075 h 395"/>
                <a:gd name="T64" fmla="*/ 549275 w 348"/>
                <a:gd name="T65" fmla="*/ 446088 h 395"/>
                <a:gd name="T66" fmla="*/ 504825 w 348"/>
                <a:gd name="T67" fmla="*/ 438150 h 395"/>
                <a:gd name="T68" fmla="*/ 488950 w 348"/>
                <a:gd name="T69" fmla="*/ 422275 h 395"/>
                <a:gd name="T70" fmla="*/ 488950 w 348"/>
                <a:gd name="T71" fmla="*/ 390525 h 395"/>
                <a:gd name="T72" fmla="*/ 493713 w 348"/>
                <a:gd name="T73" fmla="*/ 201613 h 395"/>
                <a:gd name="T74" fmla="*/ 477838 w 348"/>
                <a:gd name="T75" fmla="*/ 196850 h 395"/>
                <a:gd name="T76" fmla="*/ 473075 w 348"/>
                <a:gd name="T77" fmla="*/ 165100 h 395"/>
                <a:gd name="T78" fmla="*/ 446088 w 348"/>
                <a:gd name="T79" fmla="*/ 157163 h 395"/>
                <a:gd name="T80" fmla="*/ 434975 w 348"/>
                <a:gd name="T81" fmla="*/ 127000 h 395"/>
                <a:gd name="T82" fmla="*/ 442913 w 348"/>
                <a:gd name="T83" fmla="*/ 95250 h 395"/>
                <a:gd name="T84" fmla="*/ 469900 w 348"/>
                <a:gd name="T85" fmla="*/ 87313 h 395"/>
                <a:gd name="T86" fmla="*/ 454025 w 348"/>
                <a:gd name="T87" fmla="*/ 63500 h 395"/>
                <a:gd name="T88" fmla="*/ 457200 w 348"/>
                <a:gd name="T89" fmla="*/ 42863 h 395"/>
                <a:gd name="T90" fmla="*/ 473075 w 348"/>
                <a:gd name="T91" fmla="*/ 42863 h 395"/>
                <a:gd name="T92" fmla="*/ 465138 w 348"/>
                <a:gd name="T93" fmla="*/ 3175 h 395"/>
                <a:gd name="T94" fmla="*/ 382588 w 348"/>
                <a:gd name="T95" fmla="*/ 0 h 395"/>
                <a:gd name="T96" fmla="*/ 342900 w 348"/>
                <a:gd name="T97" fmla="*/ 3175 h 395"/>
                <a:gd name="T98" fmla="*/ 312738 w 348"/>
                <a:gd name="T99" fmla="*/ 19050 h 395"/>
                <a:gd name="T100" fmla="*/ 252413 w 348"/>
                <a:gd name="T101" fmla="*/ 23813 h 395"/>
                <a:gd name="T102" fmla="*/ 228600 w 348"/>
                <a:gd name="T103" fmla="*/ 42863 h 395"/>
                <a:gd name="T104" fmla="*/ 188913 w 348"/>
                <a:gd name="T105" fmla="*/ 47625 h 395"/>
                <a:gd name="T106" fmla="*/ 174625 w 348"/>
                <a:gd name="T107" fmla="*/ 79375 h 395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348" h="395">
                  <a:moveTo>
                    <a:pt x="110" y="50"/>
                  </a:moveTo>
                  <a:lnTo>
                    <a:pt x="124" y="65"/>
                  </a:lnTo>
                  <a:lnTo>
                    <a:pt x="114" y="80"/>
                  </a:lnTo>
                  <a:lnTo>
                    <a:pt x="124" y="87"/>
                  </a:lnTo>
                  <a:lnTo>
                    <a:pt x="117" y="117"/>
                  </a:lnTo>
                  <a:lnTo>
                    <a:pt x="97" y="119"/>
                  </a:lnTo>
                  <a:lnTo>
                    <a:pt x="95" y="132"/>
                  </a:lnTo>
                  <a:lnTo>
                    <a:pt x="105" y="142"/>
                  </a:lnTo>
                  <a:lnTo>
                    <a:pt x="82" y="159"/>
                  </a:lnTo>
                  <a:lnTo>
                    <a:pt x="65" y="176"/>
                  </a:lnTo>
                  <a:lnTo>
                    <a:pt x="52" y="184"/>
                  </a:lnTo>
                  <a:lnTo>
                    <a:pt x="40" y="184"/>
                  </a:lnTo>
                  <a:lnTo>
                    <a:pt x="35" y="191"/>
                  </a:lnTo>
                  <a:lnTo>
                    <a:pt x="20" y="191"/>
                  </a:lnTo>
                  <a:lnTo>
                    <a:pt x="20" y="201"/>
                  </a:lnTo>
                  <a:lnTo>
                    <a:pt x="0" y="201"/>
                  </a:lnTo>
                  <a:lnTo>
                    <a:pt x="37" y="246"/>
                  </a:lnTo>
                  <a:lnTo>
                    <a:pt x="57" y="258"/>
                  </a:lnTo>
                  <a:lnTo>
                    <a:pt x="179" y="358"/>
                  </a:lnTo>
                  <a:lnTo>
                    <a:pt x="197" y="365"/>
                  </a:lnTo>
                  <a:lnTo>
                    <a:pt x="201" y="395"/>
                  </a:lnTo>
                  <a:lnTo>
                    <a:pt x="216" y="390"/>
                  </a:lnTo>
                  <a:lnTo>
                    <a:pt x="219" y="380"/>
                  </a:lnTo>
                  <a:lnTo>
                    <a:pt x="246" y="380"/>
                  </a:lnTo>
                  <a:lnTo>
                    <a:pt x="261" y="365"/>
                  </a:lnTo>
                  <a:lnTo>
                    <a:pt x="271" y="360"/>
                  </a:lnTo>
                  <a:lnTo>
                    <a:pt x="274" y="348"/>
                  </a:lnTo>
                  <a:lnTo>
                    <a:pt x="303" y="338"/>
                  </a:lnTo>
                  <a:lnTo>
                    <a:pt x="311" y="326"/>
                  </a:lnTo>
                  <a:lnTo>
                    <a:pt x="326" y="313"/>
                  </a:lnTo>
                  <a:lnTo>
                    <a:pt x="343" y="306"/>
                  </a:lnTo>
                  <a:lnTo>
                    <a:pt x="348" y="298"/>
                  </a:lnTo>
                  <a:lnTo>
                    <a:pt x="346" y="281"/>
                  </a:lnTo>
                  <a:lnTo>
                    <a:pt x="318" y="276"/>
                  </a:lnTo>
                  <a:lnTo>
                    <a:pt x="308" y="266"/>
                  </a:lnTo>
                  <a:lnTo>
                    <a:pt x="308" y="246"/>
                  </a:lnTo>
                  <a:lnTo>
                    <a:pt x="311" y="127"/>
                  </a:lnTo>
                  <a:lnTo>
                    <a:pt x="301" y="124"/>
                  </a:lnTo>
                  <a:lnTo>
                    <a:pt x="298" y="104"/>
                  </a:lnTo>
                  <a:lnTo>
                    <a:pt x="281" y="99"/>
                  </a:lnTo>
                  <a:lnTo>
                    <a:pt x="274" y="80"/>
                  </a:lnTo>
                  <a:lnTo>
                    <a:pt x="279" y="60"/>
                  </a:lnTo>
                  <a:lnTo>
                    <a:pt x="296" y="55"/>
                  </a:lnTo>
                  <a:lnTo>
                    <a:pt x="286" y="40"/>
                  </a:lnTo>
                  <a:lnTo>
                    <a:pt x="288" y="27"/>
                  </a:lnTo>
                  <a:lnTo>
                    <a:pt x="298" y="27"/>
                  </a:lnTo>
                  <a:lnTo>
                    <a:pt x="293" y="2"/>
                  </a:lnTo>
                  <a:lnTo>
                    <a:pt x="241" y="0"/>
                  </a:lnTo>
                  <a:lnTo>
                    <a:pt x="216" y="2"/>
                  </a:lnTo>
                  <a:lnTo>
                    <a:pt x="197" y="12"/>
                  </a:lnTo>
                  <a:lnTo>
                    <a:pt x="159" y="15"/>
                  </a:lnTo>
                  <a:lnTo>
                    <a:pt x="144" y="27"/>
                  </a:lnTo>
                  <a:lnTo>
                    <a:pt x="119" y="30"/>
                  </a:lnTo>
                  <a:lnTo>
                    <a:pt x="110" y="5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46" name="Freeform 63"/>
            <p:cNvSpPr>
              <a:spLocks/>
            </p:cNvSpPr>
            <p:nvPr/>
          </p:nvSpPr>
          <p:spPr bwMode="auto">
            <a:xfrm>
              <a:off x="5137824" y="3712619"/>
              <a:ext cx="195081" cy="401900"/>
            </a:xfrm>
            <a:custGeom>
              <a:avLst/>
              <a:gdLst>
                <a:gd name="T0" fmla="*/ 169862 w 139"/>
                <a:gd name="T1" fmla="*/ 4763 h 289"/>
                <a:gd name="T2" fmla="*/ 165100 w 139"/>
                <a:gd name="T3" fmla="*/ 44450 h 289"/>
                <a:gd name="T4" fmla="*/ 158750 w 139"/>
                <a:gd name="T5" fmla="*/ 50800 h 289"/>
                <a:gd name="T6" fmla="*/ 153987 w 139"/>
                <a:gd name="T7" fmla="*/ 79375 h 289"/>
                <a:gd name="T8" fmla="*/ 134937 w 139"/>
                <a:gd name="T9" fmla="*/ 79375 h 289"/>
                <a:gd name="T10" fmla="*/ 127000 w 139"/>
                <a:gd name="T11" fmla="*/ 90488 h 289"/>
                <a:gd name="T12" fmla="*/ 122237 w 139"/>
                <a:gd name="T13" fmla="*/ 106363 h 289"/>
                <a:gd name="T14" fmla="*/ 106362 w 139"/>
                <a:gd name="T15" fmla="*/ 119063 h 289"/>
                <a:gd name="T16" fmla="*/ 103187 w 139"/>
                <a:gd name="T17" fmla="*/ 134938 h 289"/>
                <a:gd name="T18" fmla="*/ 90487 w 139"/>
                <a:gd name="T19" fmla="*/ 134938 h 289"/>
                <a:gd name="T20" fmla="*/ 87312 w 139"/>
                <a:gd name="T21" fmla="*/ 119063 h 289"/>
                <a:gd name="T22" fmla="*/ 71437 w 139"/>
                <a:gd name="T23" fmla="*/ 119063 h 289"/>
                <a:gd name="T24" fmla="*/ 66675 w 139"/>
                <a:gd name="T25" fmla="*/ 130175 h 289"/>
                <a:gd name="T26" fmla="*/ 47625 w 139"/>
                <a:gd name="T27" fmla="*/ 138113 h 289"/>
                <a:gd name="T28" fmla="*/ 42862 w 139"/>
                <a:gd name="T29" fmla="*/ 161925 h 289"/>
                <a:gd name="T30" fmla="*/ 31750 w 139"/>
                <a:gd name="T31" fmla="*/ 166688 h 289"/>
                <a:gd name="T32" fmla="*/ 34925 w 139"/>
                <a:gd name="T33" fmla="*/ 244475 h 289"/>
                <a:gd name="T34" fmla="*/ 42862 w 139"/>
                <a:gd name="T35" fmla="*/ 249238 h 289"/>
                <a:gd name="T36" fmla="*/ 47625 w 139"/>
                <a:gd name="T37" fmla="*/ 268288 h 289"/>
                <a:gd name="T38" fmla="*/ 39687 w 139"/>
                <a:gd name="T39" fmla="*/ 276225 h 289"/>
                <a:gd name="T40" fmla="*/ 31750 w 139"/>
                <a:gd name="T41" fmla="*/ 304800 h 289"/>
                <a:gd name="T42" fmla="*/ 20637 w 139"/>
                <a:gd name="T43" fmla="*/ 312738 h 289"/>
                <a:gd name="T44" fmla="*/ 15875 w 139"/>
                <a:gd name="T45" fmla="*/ 323850 h 289"/>
                <a:gd name="T46" fmla="*/ 0 w 139"/>
                <a:gd name="T47" fmla="*/ 327025 h 289"/>
                <a:gd name="T48" fmla="*/ 0 w 139"/>
                <a:gd name="T49" fmla="*/ 366713 h 289"/>
                <a:gd name="T50" fmla="*/ 20637 w 139"/>
                <a:gd name="T51" fmla="*/ 366713 h 289"/>
                <a:gd name="T52" fmla="*/ 20637 w 139"/>
                <a:gd name="T53" fmla="*/ 442913 h 289"/>
                <a:gd name="T54" fmla="*/ 39687 w 139"/>
                <a:gd name="T55" fmla="*/ 442913 h 289"/>
                <a:gd name="T56" fmla="*/ 47625 w 139"/>
                <a:gd name="T57" fmla="*/ 454025 h 289"/>
                <a:gd name="T58" fmla="*/ 63500 w 139"/>
                <a:gd name="T59" fmla="*/ 458788 h 289"/>
                <a:gd name="T60" fmla="*/ 79375 w 139"/>
                <a:gd name="T61" fmla="*/ 442913 h 289"/>
                <a:gd name="T62" fmla="*/ 98425 w 139"/>
                <a:gd name="T63" fmla="*/ 438150 h 289"/>
                <a:gd name="T64" fmla="*/ 111125 w 139"/>
                <a:gd name="T65" fmla="*/ 430213 h 289"/>
                <a:gd name="T66" fmla="*/ 127000 w 139"/>
                <a:gd name="T67" fmla="*/ 422275 h 289"/>
                <a:gd name="T68" fmla="*/ 134937 w 139"/>
                <a:gd name="T69" fmla="*/ 382588 h 289"/>
                <a:gd name="T70" fmla="*/ 150812 w 139"/>
                <a:gd name="T71" fmla="*/ 379413 h 289"/>
                <a:gd name="T72" fmla="*/ 150812 w 139"/>
                <a:gd name="T73" fmla="*/ 327025 h 289"/>
                <a:gd name="T74" fmla="*/ 158750 w 139"/>
                <a:gd name="T75" fmla="*/ 323850 h 289"/>
                <a:gd name="T76" fmla="*/ 158750 w 139"/>
                <a:gd name="T77" fmla="*/ 257175 h 289"/>
                <a:gd name="T78" fmla="*/ 177800 w 139"/>
                <a:gd name="T79" fmla="*/ 244475 h 289"/>
                <a:gd name="T80" fmla="*/ 188912 w 139"/>
                <a:gd name="T81" fmla="*/ 233363 h 289"/>
                <a:gd name="T82" fmla="*/ 188912 w 139"/>
                <a:gd name="T83" fmla="*/ 177800 h 289"/>
                <a:gd name="T84" fmla="*/ 204787 w 139"/>
                <a:gd name="T85" fmla="*/ 166688 h 289"/>
                <a:gd name="T86" fmla="*/ 209550 w 139"/>
                <a:gd name="T87" fmla="*/ 122238 h 289"/>
                <a:gd name="T88" fmla="*/ 220662 w 139"/>
                <a:gd name="T89" fmla="*/ 122238 h 289"/>
                <a:gd name="T90" fmla="*/ 220662 w 139"/>
                <a:gd name="T91" fmla="*/ 55563 h 289"/>
                <a:gd name="T92" fmla="*/ 204787 w 139"/>
                <a:gd name="T93" fmla="*/ 44450 h 289"/>
                <a:gd name="T94" fmla="*/ 201612 w 139"/>
                <a:gd name="T95" fmla="*/ 12700 h 289"/>
                <a:gd name="T96" fmla="*/ 185737 w 139"/>
                <a:gd name="T97" fmla="*/ 0 h 289"/>
                <a:gd name="T98" fmla="*/ 169862 w 139"/>
                <a:gd name="T99" fmla="*/ 4763 h 28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39" h="289">
                  <a:moveTo>
                    <a:pt x="107" y="3"/>
                  </a:moveTo>
                  <a:lnTo>
                    <a:pt x="104" y="28"/>
                  </a:lnTo>
                  <a:lnTo>
                    <a:pt x="100" y="32"/>
                  </a:lnTo>
                  <a:lnTo>
                    <a:pt x="97" y="50"/>
                  </a:lnTo>
                  <a:lnTo>
                    <a:pt x="85" y="50"/>
                  </a:lnTo>
                  <a:lnTo>
                    <a:pt x="80" y="57"/>
                  </a:lnTo>
                  <a:lnTo>
                    <a:pt x="77" y="67"/>
                  </a:lnTo>
                  <a:lnTo>
                    <a:pt x="67" y="75"/>
                  </a:lnTo>
                  <a:lnTo>
                    <a:pt x="65" y="85"/>
                  </a:lnTo>
                  <a:lnTo>
                    <a:pt x="57" y="85"/>
                  </a:lnTo>
                  <a:lnTo>
                    <a:pt x="55" y="75"/>
                  </a:lnTo>
                  <a:lnTo>
                    <a:pt x="45" y="75"/>
                  </a:lnTo>
                  <a:lnTo>
                    <a:pt x="42" y="82"/>
                  </a:lnTo>
                  <a:lnTo>
                    <a:pt x="30" y="87"/>
                  </a:lnTo>
                  <a:lnTo>
                    <a:pt x="27" y="102"/>
                  </a:lnTo>
                  <a:lnTo>
                    <a:pt x="20" y="105"/>
                  </a:lnTo>
                  <a:lnTo>
                    <a:pt x="22" y="154"/>
                  </a:lnTo>
                  <a:lnTo>
                    <a:pt x="27" y="157"/>
                  </a:lnTo>
                  <a:lnTo>
                    <a:pt x="30" y="169"/>
                  </a:lnTo>
                  <a:lnTo>
                    <a:pt x="25" y="174"/>
                  </a:lnTo>
                  <a:lnTo>
                    <a:pt x="20" y="192"/>
                  </a:lnTo>
                  <a:lnTo>
                    <a:pt x="13" y="197"/>
                  </a:lnTo>
                  <a:lnTo>
                    <a:pt x="10" y="204"/>
                  </a:lnTo>
                  <a:lnTo>
                    <a:pt x="0" y="206"/>
                  </a:lnTo>
                  <a:lnTo>
                    <a:pt x="0" y="231"/>
                  </a:lnTo>
                  <a:lnTo>
                    <a:pt x="13" y="231"/>
                  </a:lnTo>
                  <a:lnTo>
                    <a:pt x="13" y="279"/>
                  </a:lnTo>
                  <a:lnTo>
                    <a:pt x="25" y="279"/>
                  </a:lnTo>
                  <a:lnTo>
                    <a:pt x="30" y="286"/>
                  </a:lnTo>
                  <a:lnTo>
                    <a:pt x="40" y="289"/>
                  </a:lnTo>
                  <a:lnTo>
                    <a:pt x="50" y="279"/>
                  </a:lnTo>
                  <a:lnTo>
                    <a:pt x="62" y="276"/>
                  </a:lnTo>
                  <a:lnTo>
                    <a:pt x="70" y="271"/>
                  </a:lnTo>
                  <a:lnTo>
                    <a:pt x="80" y="266"/>
                  </a:lnTo>
                  <a:lnTo>
                    <a:pt x="85" y="241"/>
                  </a:lnTo>
                  <a:lnTo>
                    <a:pt x="95" y="239"/>
                  </a:lnTo>
                  <a:lnTo>
                    <a:pt x="95" y="206"/>
                  </a:lnTo>
                  <a:lnTo>
                    <a:pt x="100" y="204"/>
                  </a:lnTo>
                  <a:lnTo>
                    <a:pt x="100" y="162"/>
                  </a:lnTo>
                  <a:lnTo>
                    <a:pt x="112" y="154"/>
                  </a:lnTo>
                  <a:lnTo>
                    <a:pt x="119" y="147"/>
                  </a:lnTo>
                  <a:lnTo>
                    <a:pt x="119" y="112"/>
                  </a:lnTo>
                  <a:lnTo>
                    <a:pt x="129" y="105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35"/>
                  </a:lnTo>
                  <a:lnTo>
                    <a:pt x="129" y="28"/>
                  </a:lnTo>
                  <a:lnTo>
                    <a:pt x="127" y="8"/>
                  </a:lnTo>
                  <a:lnTo>
                    <a:pt x="117" y="0"/>
                  </a:lnTo>
                  <a:lnTo>
                    <a:pt x="107" y="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47" name="Freeform 64"/>
            <p:cNvSpPr>
              <a:spLocks/>
            </p:cNvSpPr>
            <p:nvPr/>
          </p:nvSpPr>
          <p:spPr bwMode="auto">
            <a:xfrm>
              <a:off x="4255040" y="2993652"/>
              <a:ext cx="234380" cy="356009"/>
            </a:xfrm>
            <a:custGeom>
              <a:avLst/>
              <a:gdLst>
                <a:gd name="T0" fmla="*/ 0 w 167"/>
                <a:gd name="T1" fmla="*/ 307975 h 256"/>
                <a:gd name="T2" fmla="*/ 50800 w 167"/>
                <a:gd name="T3" fmla="*/ 265113 h 256"/>
                <a:gd name="T4" fmla="*/ 66675 w 167"/>
                <a:gd name="T5" fmla="*/ 241300 h 256"/>
                <a:gd name="T6" fmla="*/ 90488 w 167"/>
                <a:gd name="T7" fmla="*/ 220663 h 256"/>
                <a:gd name="T8" fmla="*/ 122238 w 167"/>
                <a:gd name="T9" fmla="*/ 196850 h 256"/>
                <a:gd name="T10" fmla="*/ 138113 w 167"/>
                <a:gd name="T11" fmla="*/ 166688 h 256"/>
                <a:gd name="T12" fmla="*/ 153988 w 167"/>
                <a:gd name="T13" fmla="*/ 111125 h 256"/>
                <a:gd name="T14" fmla="*/ 161925 w 167"/>
                <a:gd name="T15" fmla="*/ 98425 h 256"/>
                <a:gd name="T16" fmla="*/ 177800 w 167"/>
                <a:gd name="T17" fmla="*/ 87313 h 256"/>
                <a:gd name="T18" fmla="*/ 180975 w 167"/>
                <a:gd name="T19" fmla="*/ 47625 h 256"/>
                <a:gd name="T20" fmla="*/ 177800 w 167"/>
                <a:gd name="T21" fmla="*/ 0 h 256"/>
                <a:gd name="T22" fmla="*/ 188913 w 167"/>
                <a:gd name="T23" fmla="*/ 0 h 256"/>
                <a:gd name="T24" fmla="*/ 193675 w 167"/>
                <a:gd name="T25" fmla="*/ 20638 h 256"/>
                <a:gd name="T26" fmla="*/ 201613 w 167"/>
                <a:gd name="T27" fmla="*/ 36513 h 256"/>
                <a:gd name="T28" fmla="*/ 212725 w 167"/>
                <a:gd name="T29" fmla="*/ 58738 h 256"/>
                <a:gd name="T30" fmla="*/ 212725 w 167"/>
                <a:gd name="T31" fmla="*/ 74613 h 256"/>
                <a:gd name="T32" fmla="*/ 201613 w 167"/>
                <a:gd name="T33" fmla="*/ 82550 h 256"/>
                <a:gd name="T34" fmla="*/ 209550 w 167"/>
                <a:gd name="T35" fmla="*/ 87313 h 256"/>
                <a:gd name="T36" fmla="*/ 212725 w 167"/>
                <a:gd name="T37" fmla="*/ 106363 h 256"/>
                <a:gd name="T38" fmla="*/ 225425 w 167"/>
                <a:gd name="T39" fmla="*/ 119063 h 256"/>
                <a:gd name="T40" fmla="*/ 220663 w 167"/>
                <a:gd name="T41" fmla="*/ 134938 h 256"/>
                <a:gd name="T42" fmla="*/ 209550 w 167"/>
                <a:gd name="T43" fmla="*/ 142875 h 256"/>
                <a:gd name="T44" fmla="*/ 209550 w 167"/>
                <a:gd name="T45" fmla="*/ 158750 h 256"/>
                <a:gd name="T46" fmla="*/ 233363 w 167"/>
                <a:gd name="T47" fmla="*/ 185738 h 256"/>
                <a:gd name="T48" fmla="*/ 249238 w 167"/>
                <a:gd name="T49" fmla="*/ 217488 h 256"/>
                <a:gd name="T50" fmla="*/ 233363 w 167"/>
                <a:gd name="T51" fmla="*/ 233363 h 256"/>
                <a:gd name="T52" fmla="*/ 220663 w 167"/>
                <a:gd name="T53" fmla="*/ 273050 h 256"/>
                <a:gd name="T54" fmla="*/ 241300 w 167"/>
                <a:gd name="T55" fmla="*/ 304800 h 256"/>
                <a:gd name="T56" fmla="*/ 257175 w 167"/>
                <a:gd name="T57" fmla="*/ 342900 h 256"/>
                <a:gd name="T58" fmla="*/ 265113 w 167"/>
                <a:gd name="T59" fmla="*/ 358775 h 256"/>
                <a:gd name="T60" fmla="*/ 177800 w 167"/>
                <a:gd name="T61" fmla="*/ 371475 h 256"/>
                <a:gd name="T62" fmla="*/ 134938 w 167"/>
                <a:gd name="T63" fmla="*/ 374650 h 256"/>
                <a:gd name="T64" fmla="*/ 119063 w 167"/>
                <a:gd name="T65" fmla="*/ 390525 h 256"/>
                <a:gd name="T66" fmla="*/ 119063 w 167"/>
                <a:gd name="T67" fmla="*/ 403225 h 256"/>
                <a:gd name="T68" fmla="*/ 74613 w 167"/>
                <a:gd name="T69" fmla="*/ 406400 h 256"/>
                <a:gd name="T70" fmla="*/ 71438 w 167"/>
                <a:gd name="T71" fmla="*/ 379413 h 256"/>
                <a:gd name="T72" fmla="*/ 87313 w 167"/>
                <a:gd name="T73" fmla="*/ 347663 h 256"/>
                <a:gd name="T74" fmla="*/ 71438 w 167"/>
                <a:gd name="T75" fmla="*/ 331788 h 256"/>
                <a:gd name="T76" fmla="*/ 42863 w 167"/>
                <a:gd name="T77" fmla="*/ 319088 h 256"/>
                <a:gd name="T78" fmla="*/ 0 w 167"/>
                <a:gd name="T79" fmla="*/ 307975 h 25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67" h="256">
                  <a:moveTo>
                    <a:pt x="0" y="194"/>
                  </a:moveTo>
                  <a:lnTo>
                    <a:pt x="32" y="167"/>
                  </a:lnTo>
                  <a:lnTo>
                    <a:pt x="42" y="152"/>
                  </a:lnTo>
                  <a:lnTo>
                    <a:pt x="57" y="139"/>
                  </a:lnTo>
                  <a:lnTo>
                    <a:pt x="77" y="124"/>
                  </a:lnTo>
                  <a:lnTo>
                    <a:pt x="87" y="105"/>
                  </a:lnTo>
                  <a:lnTo>
                    <a:pt x="97" y="70"/>
                  </a:lnTo>
                  <a:lnTo>
                    <a:pt x="102" y="62"/>
                  </a:lnTo>
                  <a:lnTo>
                    <a:pt x="112" y="55"/>
                  </a:lnTo>
                  <a:lnTo>
                    <a:pt x="114" y="30"/>
                  </a:lnTo>
                  <a:lnTo>
                    <a:pt x="112" y="0"/>
                  </a:lnTo>
                  <a:lnTo>
                    <a:pt x="119" y="0"/>
                  </a:lnTo>
                  <a:lnTo>
                    <a:pt x="122" y="13"/>
                  </a:lnTo>
                  <a:lnTo>
                    <a:pt x="127" y="23"/>
                  </a:lnTo>
                  <a:lnTo>
                    <a:pt x="134" y="37"/>
                  </a:lnTo>
                  <a:lnTo>
                    <a:pt x="134" y="47"/>
                  </a:lnTo>
                  <a:lnTo>
                    <a:pt x="127" y="52"/>
                  </a:lnTo>
                  <a:lnTo>
                    <a:pt x="132" y="55"/>
                  </a:lnTo>
                  <a:lnTo>
                    <a:pt x="134" y="67"/>
                  </a:lnTo>
                  <a:lnTo>
                    <a:pt x="142" y="75"/>
                  </a:lnTo>
                  <a:lnTo>
                    <a:pt x="139" y="85"/>
                  </a:lnTo>
                  <a:lnTo>
                    <a:pt x="132" y="90"/>
                  </a:lnTo>
                  <a:lnTo>
                    <a:pt x="132" y="100"/>
                  </a:lnTo>
                  <a:lnTo>
                    <a:pt x="147" y="117"/>
                  </a:lnTo>
                  <a:lnTo>
                    <a:pt x="157" y="137"/>
                  </a:lnTo>
                  <a:lnTo>
                    <a:pt x="147" y="147"/>
                  </a:lnTo>
                  <a:lnTo>
                    <a:pt x="139" y="172"/>
                  </a:lnTo>
                  <a:lnTo>
                    <a:pt x="152" y="192"/>
                  </a:lnTo>
                  <a:lnTo>
                    <a:pt x="162" y="216"/>
                  </a:lnTo>
                  <a:lnTo>
                    <a:pt x="167" y="226"/>
                  </a:lnTo>
                  <a:lnTo>
                    <a:pt x="112" y="234"/>
                  </a:lnTo>
                  <a:lnTo>
                    <a:pt x="85" y="236"/>
                  </a:lnTo>
                  <a:lnTo>
                    <a:pt x="75" y="246"/>
                  </a:lnTo>
                  <a:lnTo>
                    <a:pt x="75" y="254"/>
                  </a:lnTo>
                  <a:lnTo>
                    <a:pt x="47" y="256"/>
                  </a:lnTo>
                  <a:lnTo>
                    <a:pt x="45" y="239"/>
                  </a:lnTo>
                  <a:lnTo>
                    <a:pt x="55" y="219"/>
                  </a:lnTo>
                  <a:lnTo>
                    <a:pt x="45" y="209"/>
                  </a:lnTo>
                  <a:lnTo>
                    <a:pt x="27" y="201"/>
                  </a:lnTo>
                  <a:lnTo>
                    <a:pt x="0" y="19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48" name="Freeform 65"/>
            <p:cNvSpPr>
              <a:spLocks/>
            </p:cNvSpPr>
            <p:nvPr/>
          </p:nvSpPr>
          <p:spPr bwMode="auto">
            <a:xfrm>
              <a:off x="2141415" y="3045101"/>
              <a:ext cx="284902" cy="422761"/>
            </a:xfrm>
            <a:custGeom>
              <a:avLst/>
              <a:gdLst>
                <a:gd name="T0" fmla="*/ 46038 w 203"/>
                <a:gd name="T1" fmla="*/ 185738 h 304"/>
                <a:gd name="T2" fmla="*/ 50800 w 203"/>
                <a:gd name="T3" fmla="*/ 122238 h 304"/>
                <a:gd name="T4" fmla="*/ 77788 w 203"/>
                <a:gd name="T5" fmla="*/ 146050 h 304"/>
                <a:gd name="T6" fmla="*/ 82550 w 203"/>
                <a:gd name="T7" fmla="*/ 103188 h 304"/>
                <a:gd name="T8" fmla="*/ 109538 w 203"/>
                <a:gd name="T9" fmla="*/ 92075 h 304"/>
                <a:gd name="T10" fmla="*/ 114300 w 203"/>
                <a:gd name="T11" fmla="*/ 60325 h 304"/>
                <a:gd name="T12" fmla="*/ 146050 w 203"/>
                <a:gd name="T13" fmla="*/ 36513 h 304"/>
                <a:gd name="T14" fmla="*/ 176213 w 203"/>
                <a:gd name="T15" fmla="*/ 36513 h 304"/>
                <a:gd name="T16" fmla="*/ 184150 w 203"/>
                <a:gd name="T17" fmla="*/ 7938 h 304"/>
                <a:gd name="T18" fmla="*/ 207963 w 203"/>
                <a:gd name="T19" fmla="*/ 0 h 304"/>
                <a:gd name="T20" fmla="*/ 220663 w 203"/>
                <a:gd name="T21" fmla="*/ 7938 h 304"/>
                <a:gd name="T22" fmla="*/ 200025 w 203"/>
                <a:gd name="T23" fmla="*/ 36513 h 304"/>
                <a:gd name="T24" fmla="*/ 184150 w 203"/>
                <a:gd name="T25" fmla="*/ 84138 h 304"/>
                <a:gd name="T26" fmla="*/ 169863 w 203"/>
                <a:gd name="T27" fmla="*/ 95250 h 304"/>
                <a:gd name="T28" fmla="*/ 192088 w 203"/>
                <a:gd name="T29" fmla="*/ 130175 h 304"/>
                <a:gd name="T30" fmla="*/ 184150 w 203"/>
                <a:gd name="T31" fmla="*/ 161925 h 304"/>
                <a:gd name="T32" fmla="*/ 236538 w 203"/>
                <a:gd name="T33" fmla="*/ 166688 h 304"/>
                <a:gd name="T34" fmla="*/ 236538 w 203"/>
                <a:gd name="T35" fmla="*/ 185738 h 304"/>
                <a:gd name="T36" fmla="*/ 279400 w 203"/>
                <a:gd name="T37" fmla="*/ 206375 h 304"/>
                <a:gd name="T38" fmla="*/ 322263 w 203"/>
                <a:gd name="T39" fmla="*/ 222250 h 304"/>
                <a:gd name="T40" fmla="*/ 322263 w 203"/>
                <a:gd name="T41" fmla="*/ 276225 h 304"/>
                <a:gd name="T42" fmla="*/ 314325 w 203"/>
                <a:gd name="T43" fmla="*/ 307975 h 304"/>
                <a:gd name="T44" fmla="*/ 319088 w 203"/>
                <a:gd name="T45" fmla="*/ 336550 h 304"/>
                <a:gd name="T46" fmla="*/ 271463 w 203"/>
                <a:gd name="T47" fmla="*/ 352425 h 304"/>
                <a:gd name="T48" fmla="*/ 260350 w 203"/>
                <a:gd name="T49" fmla="*/ 371475 h 304"/>
                <a:gd name="T50" fmla="*/ 271463 w 203"/>
                <a:gd name="T51" fmla="*/ 387350 h 304"/>
                <a:gd name="T52" fmla="*/ 260350 w 203"/>
                <a:gd name="T53" fmla="*/ 398463 h 304"/>
                <a:gd name="T54" fmla="*/ 263525 w 203"/>
                <a:gd name="T55" fmla="*/ 454025 h 304"/>
                <a:gd name="T56" fmla="*/ 263525 w 203"/>
                <a:gd name="T57" fmla="*/ 477838 h 304"/>
                <a:gd name="T58" fmla="*/ 236538 w 203"/>
                <a:gd name="T59" fmla="*/ 482600 h 304"/>
                <a:gd name="T60" fmla="*/ 212725 w 203"/>
                <a:gd name="T61" fmla="*/ 461963 h 304"/>
                <a:gd name="T62" fmla="*/ 161925 w 203"/>
                <a:gd name="T63" fmla="*/ 458788 h 304"/>
                <a:gd name="T64" fmla="*/ 138113 w 203"/>
                <a:gd name="T65" fmla="*/ 427038 h 304"/>
                <a:gd name="T66" fmla="*/ 109538 w 203"/>
                <a:gd name="T67" fmla="*/ 406400 h 304"/>
                <a:gd name="T68" fmla="*/ 85725 w 203"/>
                <a:gd name="T69" fmla="*/ 387350 h 304"/>
                <a:gd name="T70" fmla="*/ 42863 w 203"/>
                <a:gd name="T71" fmla="*/ 392113 h 304"/>
                <a:gd name="T72" fmla="*/ 0 w 203"/>
                <a:gd name="T73" fmla="*/ 368300 h 304"/>
                <a:gd name="T74" fmla="*/ 23813 w 203"/>
                <a:gd name="T75" fmla="*/ 336550 h 304"/>
                <a:gd name="T76" fmla="*/ 26988 w 203"/>
                <a:gd name="T77" fmla="*/ 315913 h 304"/>
                <a:gd name="T78" fmla="*/ 53975 w 203"/>
                <a:gd name="T79" fmla="*/ 312738 h 304"/>
                <a:gd name="T80" fmla="*/ 46038 w 203"/>
                <a:gd name="T81" fmla="*/ 185738 h 30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03" h="304">
                  <a:moveTo>
                    <a:pt x="29" y="117"/>
                  </a:moveTo>
                  <a:lnTo>
                    <a:pt x="32" y="77"/>
                  </a:lnTo>
                  <a:lnTo>
                    <a:pt x="49" y="92"/>
                  </a:lnTo>
                  <a:lnTo>
                    <a:pt x="52" y="65"/>
                  </a:lnTo>
                  <a:lnTo>
                    <a:pt x="69" y="58"/>
                  </a:lnTo>
                  <a:lnTo>
                    <a:pt x="72" y="38"/>
                  </a:lnTo>
                  <a:lnTo>
                    <a:pt x="92" y="23"/>
                  </a:lnTo>
                  <a:lnTo>
                    <a:pt x="111" y="23"/>
                  </a:lnTo>
                  <a:lnTo>
                    <a:pt x="116" y="5"/>
                  </a:lnTo>
                  <a:lnTo>
                    <a:pt x="131" y="0"/>
                  </a:lnTo>
                  <a:lnTo>
                    <a:pt x="139" y="5"/>
                  </a:lnTo>
                  <a:lnTo>
                    <a:pt x="126" y="23"/>
                  </a:lnTo>
                  <a:lnTo>
                    <a:pt x="116" y="53"/>
                  </a:lnTo>
                  <a:lnTo>
                    <a:pt x="107" y="60"/>
                  </a:lnTo>
                  <a:lnTo>
                    <a:pt x="121" y="82"/>
                  </a:lnTo>
                  <a:lnTo>
                    <a:pt x="116" y="102"/>
                  </a:lnTo>
                  <a:lnTo>
                    <a:pt x="149" y="105"/>
                  </a:lnTo>
                  <a:lnTo>
                    <a:pt x="149" y="117"/>
                  </a:lnTo>
                  <a:lnTo>
                    <a:pt x="176" y="130"/>
                  </a:lnTo>
                  <a:lnTo>
                    <a:pt x="203" y="140"/>
                  </a:lnTo>
                  <a:lnTo>
                    <a:pt x="203" y="174"/>
                  </a:lnTo>
                  <a:lnTo>
                    <a:pt x="198" y="194"/>
                  </a:lnTo>
                  <a:lnTo>
                    <a:pt x="201" y="212"/>
                  </a:lnTo>
                  <a:lnTo>
                    <a:pt x="171" y="222"/>
                  </a:lnTo>
                  <a:lnTo>
                    <a:pt x="164" y="234"/>
                  </a:lnTo>
                  <a:lnTo>
                    <a:pt x="171" y="244"/>
                  </a:lnTo>
                  <a:lnTo>
                    <a:pt x="164" y="251"/>
                  </a:lnTo>
                  <a:lnTo>
                    <a:pt x="166" y="286"/>
                  </a:lnTo>
                  <a:lnTo>
                    <a:pt x="166" y="301"/>
                  </a:lnTo>
                  <a:lnTo>
                    <a:pt x="149" y="304"/>
                  </a:lnTo>
                  <a:lnTo>
                    <a:pt x="134" y="291"/>
                  </a:lnTo>
                  <a:lnTo>
                    <a:pt x="102" y="289"/>
                  </a:lnTo>
                  <a:lnTo>
                    <a:pt x="87" y="269"/>
                  </a:lnTo>
                  <a:lnTo>
                    <a:pt x="69" y="256"/>
                  </a:lnTo>
                  <a:lnTo>
                    <a:pt x="54" y="244"/>
                  </a:lnTo>
                  <a:lnTo>
                    <a:pt x="27" y="247"/>
                  </a:lnTo>
                  <a:lnTo>
                    <a:pt x="0" y="232"/>
                  </a:lnTo>
                  <a:lnTo>
                    <a:pt x="15" y="212"/>
                  </a:lnTo>
                  <a:lnTo>
                    <a:pt x="17" y="199"/>
                  </a:lnTo>
                  <a:lnTo>
                    <a:pt x="34" y="197"/>
                  </a:lnTo>
                  <a:lnTo>
                    <a:pt x="29" y="11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49" name="Freeform 66"/>
            <p:cNvSpPr>
              <a:spLocks/>
            </p:cNvSpPr>
            <p:nvPr/>
          </p:nvSpPr>
          <p:spPr bwMode="auto">
            <a:xfrm>
              <a:off x="5243088" y="1742060"/>
              <a:ext cx="913657" cy="460307"/>
            </a:xfrm>
            <a:custGeom>
              <a:avLst/>
              <a:gdLst>
                <a:gd name="T0" fmla="*/ 1009650 w 651"/>
                <a:gd name="T1" fmla="*/ 150812 h 331"/>
                <a:gd name="T2" fmla="*/ 946150 w 651"/>
                <a:gd name="T3" fmla="*/ 111125 h 331"/>
                <a:gd name="T4" fmla="*/ 879475 w 651"/>
                <a:gd name="T5" fmla="*/ 31750 h 331"/>
                <a:gd name="T6" fmla="*/ 796925 w 651"/>
                <a:gd name="T7" fmla="*/ 47625 h 331"/>
                <a:gd name="T8" fmla="*/ 765175 w 651"/>
                <a:gd name="T9" fmla="*/ 20637 h 331"/>
                <a:gd name="T10" fmla="*/ 685800 w 651"/>
                <a:gd name="T11" fmla="*/ 7937 h 331"/>
                <a:gd name="T12" fmla="*/ 576263 w 651"/>
                <a:gd name="T13" fmla="*/ 12700 h 331"/>
                <a:gd name="T14" fmla="*/ 515938 w 651"/>
                <a:gd name="T15" fmla="*/ 7937 h 331"/>
                <a:gd name="T16" fmla="*/ 492125 w 651"/>
                <a:gd name="T17" fmla="*/ 63500 h 331"/>
                <a:gd name="T18" fmla="*/ 465138 w 651"/>
                <a:gd name="T19" fmla="*/ 76200 h 331"/>
                <a:gd name="T20" fmla="*/ 465138 w 651"/>
                <a:gd name="T21" fmla="*/ 82550 h 331"/>
                <a:gd name="T22" fmla="*/ 476250 w 651"/>
                <a:gd name="T23" fmla="*/ 114300 h 331"/>
                <a:gd name="T24" fmla="*/ 433388 w 651"/>
                <a:gd name="T25" fmla="*/ 122237 h 331"/>
                <a:gd name="T26" fmla="*/ 346075 w 651"/>
                <a:gd name="T27" fmla="*/ 95250 h 331"/>
                <a:gd name="T28" fmla="*/ 323850 w 651"/>
                <a:gd name="T29" fmla="*/ 68262 h 331"/>
                <a:gd name="T30" fmla="*/ 207963 w 651"/>
                <a:gd name="T31" fmla="*/ 20637 h 331"/>
                <a:gd name="T32" fmla="*/ 130175 w 651"/>
                <a:gd name="T33" fmla="*/ 23812 h 331"/>
                <a:gd name="T34" fmla="*/ 85725 w 651"/>
                <a:gd name="T35" fmla="*/ 12700 h 331"/>
                <a:gd name="T36" fmla="*/ 0 w 651"/>
                <a:gd name="T37" fmla="*/ 111125 h 331"/>
                <a:gd name="T38" fmla="*/ 46038 w 651"/>
                <a:gd name="T39" fmla="*/ 166687 h 331"/>
                <a:gd name="T40" fmla="*/ 23813 w 651"/>
                <a:gd name="T41" fmla="*/ 233362 h 331"/>
                <a:gd name="T42" fmla="*/ 46038 w 651"/>
                <a:gd name="T43" fmla="*/ 273050 h 331"/>
                <a:gd name="T44" fmla="*/ 93663 w 651"/>
                <a:gd name="T45" fmla="*/ 268287 h 331"/>
                <a:gd name="T46" fmla="*/ 106363 w 651"/>
                <a:gd name="T47" fmla="*/ 315912 h 331"/>
                <a:gd name="T48" fmla="*/ 74613 w 651"/>
                <a:gd name="T49" fmla="*/ 331787 h 331"/>
                <a:gd name="T50" fmla="*/ 58738 w 651"/>
                <a:gd name="T51" fmla="*/ 371475 h 331"/>
                <a:gd name="T52" fmla="*/ 39688 w 651"/>
                <a:gd name="T53" fmla="*/ 390525 h 331"/>
                <a:gd name="T54" fmla="*/ 93663 w 651"/>
                <a:gd name="T55" fmla="*/ 419100 h 331"/>
                <a:gd name="T56" fmla="*/ 114300 w 651"/>
                <a:gd name="T57" fmla="*/ 442912 h 331"/>
                <a:gd name="T58" fmla="*/ 157163 w 651"/>
                <a:gd name="T59" fmla="*/ 485775 h 331"/>
                <a:gd name="T60" fmla="*/ 204788 w 651"/>
                <a:gd name="T61" fmla="*/ 482600 h 331"/>
                <a:gd name="T62" fmla="*/ 231775 w 651"/>
                <a:gd name="T63" fmla="*/ 509587 h 331"/>
                <a:gd name="T64" fmla="*/ 311150 w 651"/>
                <a:gd name="T65" fmla="*/ 320675 h 331"/>
                <a:gd name="T66" fmla="*/ 338138 w 651"/>
                <a:gd name="T67" fmla="*/ 280987 h 331"/>
                <a:gd name="T68" fmla="*/ 393700 w 651"/>
                <a:gd name="T69" fmla="*/ 328612 h 331"/>
                <a:gd name="T70" fmla="*/ 398463 w 651"/>
                <a:gd name="T71" fmla="*/ 358775 h 331"/>
                <a:gd name="T72" fmla="*/ 425450 w 651"/>
                <a:gd name="T73" fmla="*/ 419100 h 331"/>
                <a:gd name="T74" fmla="*/ 492125 w 651"/>
                <a:gd name="T75" fmla="*/ 414337 h 331"/>
                <a:gd name="T76" fmla="*/ 528638 w 651"/>
                <a:gd name="T77" fmla="*/ 469900 h 331"/>
                <a:gd name="T78" fmla="*/ 576263 w 651"/>
                <a:gd name="T79" fmla="*/ 512762 h 331"/>
                <a:gd name="T80" fmla="*/ 622300 w 651"/>
                <a:gd name="T81" fmla="*/ 501650 h 331"/>
                <a:gd name="T82" fmla="*/ 701675 w 651"/>
                <a:gd name="T83" fmla="*/ 461962 h 331"/>
                <a:gd name="T84" fmla="*/ 654050 w 651"/>
                <a:gd name="T85" fmla="*/ 446087 h 331"/>
                <a:gd name="T86" fmla="*/ 642938 w 651"/>
                <a:gd name="T87" fmla="*/ 406400 h 331"/>
                <a:gd name="T88" fmla="*/ 638175 w 651"/>
                <a:gd name="T89" fmla="*/ 379412 h 331"/>
                <a:gd name="T90" fmla="*/ 685800 w 651"/>
                <a:gd name="T91" fmla="*/ 390525 h 331"/>
                <a:gd name="T92" fmla="*/ 733425 w 651"/>
                <a:gd name="T93" fmla="*/ 358775 h 331"/>
                <a:gd name="T94" fmla="*/ 815975 w 651"/>
                <a:gd name="T95" fmla="*/ 366712 h 331"/>
                <a:gd name="T96" fmla="*/ 884238 w 651"/>
                <a:gd name="T97" fmla="*/ 395287 h 331"/>
                <a:gd name="T98" fmla="*/ 895350 w 651"/>
                <a:gd name="T99" fmla="*/ 344487 h 331"/>
                <a:gd name="T100" fmla="*/ 962025 w 651"/>
                <a:gd name="T101" fmla="*/ 336550 h 331"/>
                <a:gd name="T102" fmla="*/ 985838 w 651"/>
                <a:gd name="T103" fmla="*/ 260350 h 331"/>
                <a:gd name="T104" fmla="*/ 1017588 w 651"/>
                <a:gd name="T105" fmla="*/ 233362 h 33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651" h="331">
                  <a:moveTo>
                    <a:pt x="651" y="139"/>
                  </a:moveTo>
                  <a:lnTo>
                    <a:pt x="636" y="95"/>
                  </a:lnTo>
                  <a:lnTo>
                    <a:pt x="606" y="85"/>
                  </a:lnTo>
                  <a:lnTo>
                    <a:pt x="596" y="70"/>
                  </a:lnTo>
                  <a:lnTo>
                    <a:pt x="579" y="70"/>
                  </a:lnTo>
                  <a:lnTo>
                    <a:pt x="554" y="20"/>
                  </a:lnTo>
                  <a:lnTo>
                    <a:pt x="529" y="20"/>
                  </a:lnTo>
                  <a:lnTo>
                    <a:pt x="502" y="30"/>
                  </a:lnTo>
                  <a:lnTo>
                    <a:pt x="482" y="28"/>
                  </a:lnTo>
                  <a:lnTo>
                    <a:pt x="482" y="13"/>
                  </a:lnTo>
                  <a:lnTo>
                    <a:pt x="465" y="0"/>
                  </a:lnTo>
                  <a:lnTo>
                    <a:pt x="432" y="5"/>
                  </a:lnTo>
                  <a:lnTo>
                    <a:pt x="405" y="13"/>
                  </a:lnTo>
                  <a:lnTo>
                    <a:pt x="363" y="8"/>
                  </a:lnTo>
                  <a:lnTo>
                    <a:pt x="338" y="3"/>
                  </a:lnTo>
                  <a:lnTo>
                    <a:pt x="325" y="5"/>
                  </a:lnTo>
                  <a:lnTo>
                    <a:pt x="330" y="30"/>
                  </a:lnTo>
                  <a:lnTo>
                    <a:pt x="310" y="40"/>
                  </a:lnTo>
                  <a:lnTo>
                    <a:pt x="303" y="45"/>
                  </a:lnTo>
                  <a:lnTo>
                    <a:pt x="293" y="48"/>
                  </a:lnTo>
                  <a:lnTo>
                    <a:pt x="291" y="50"/>
                  </a:lnTo>
                  <a:lnTo>
                    <a:pt x="293" y="52"/>
                  </a:lnTo>
                  <a:lnTo>
                    <a:pt x="295" y="60"/>
                  </a:lnTo>
                  <a:lnTo>
                    <a:pt x="300" y="72"/>
                  </a:lnTo>
                  <a:lnTo>
                    <a:pt x="291" y="82"/>
                  </a:lnTo>
                  <a:lnTo>
                    <a:pt x="273" y="77"/>
                  </a:lnTo>
                  <a:lnTo>
                    <a:pt x="241" y="57"/>
                  </a:lnTo>
                  <a:lnTo>
                    <a:pt x="218" y="60"/>
                  </a:lnTo>
                  <a:lnTo>
                    <a:pt x="201" y="55"/>
                  </a:lnTo>
                  <a:lnTo>
                    <a:pt x="204" y="43"/>
                  </a:lnTo>
                  <a:lnTo>
                    <a:pt x="159" y="15"/>
                  </a:lnTo>
                  <a:lnTo>
                    <a:pt x="131" y="13"/>
                  </a:lnTo>
                  <a:lnTo>
                    <a:pt x="104" y="8"/>
                  </a:lnTo>
                  <a:lnTo>
                    <a:pt x="82" y="15"/>
                  </a:lnTo>
                  <a:lnTo>
                    <a:pt x="74" y="30"/>
                  </a:lnTo>
                  <a:lnTo>
                    <a:pt x="54" y="8"/>
                  </a:lnTo>
                  <a:lnTo>
                    <a:pt x="25" y="43"/>
                  </a:lnTo>
                  <a:lnTo>
                    <a:pt x="0" y="70"/>
                  </a:lnTo>
                  <a:lnTo>
                    <a:pt x="7" y="92"/>
                  </a:lnTo>
                  <a:lnTo>
                    <a:pt x="29" y="105"/>
                  </a:lnTo>
                  <a:lnTo>
                    <a:pt x="32" y="127"/>
                  </a:lnTo>
                  <a:lnTo>
                    <a:pt x="15" y="147"/>
                  </a:lnTo>
                  <a:lnTo>
                    <a:pt x="7" y="177"/>
                  </a:lnTo>
                  <a:lnTo>
                    <a:pt x="29" y="172"/>
                  </a:lnTo>
                  <a:lnTo>
                    <a:pt x="54" y="179"/>
                  </a:lnTo>
                  <a:lnTo>
                    <a:pt x="59" y="169"/>
                  </a:lnTo>
                  <a:lnTo>
                    <a:pt x="72" y="177"/>
                  </a:lnTo>
                  <a:lnTo>
                    <a:pt x="67" y="199"/>
                  </a:lnTo>
                  <a:lnTo>
                    <a:pt x="72" y="209"/>
                  </a:lnTo>
                  <a:lnTo>
                    <a:pt x="47" y="209"/>
                  </a:lnTo>
                  <a:lnTo>
                    <a:pt x="37" y="219"/>
                  </a:lnTo>
                  <a:lnTo>
                    <a:pt x="37" y="234"/>
                  </a:lnTo>
                  <a:lnTo>
                    <a:pt x="22" y="234"/>
                  </a:lnTo>
                  <a:lnTo>
                    <a:pt x="25" y="246"/>
                  </a:lnTo>
                  <a:lnTo>
                    <a:pt x="32" y="264"/>
                  </a:lnTo>
                  <a:lnTo>
                    <a:pt x="59" y="264"/>
                  </a:lnTo>
                  <a:lnTo>
                    <a:pt x="67" y="296"/>
                  </a:lnTo>
                  <a:lnTo>
                    <a:pt x="72" y="279"/>
                  </a:lnTo>
                  <a:lnTo>
                    <a:pt x="94" y="281"/>
                  </a:lnTo>
                  <a:lnTo>
                    <a:pt x="99" y="306"/>
                  </a:lnTo>
                  <a:lnTo>
                    <a:pt x="114" y="299"/>
                  </a:lnTo>
                  <a:lnTo>
                    <a:pt x="129" y="304"/>
                  </a:lnTo>
                  <a:lnTo>
                    <a:pt x="129" y="316"/>
                  </a:lnTo>
                  <a:lnTo>
                    <a:pt x="146" y="321"/>
                  </a:lnTo>
                  <a:lnTo>
                    <a:pt x="159" y="231"/>
                  </a:lnTo>
                  <a:lnTo>
                    <a:pt x="196" y="202"/>
                  </a:lnTo>
                  <a:lnTo>
                    <a:pt x="213" y="199"/>
                  </a:lnTo>
                  <a:lnTo>
                    <a:pt x="213" y="177"/>
                  </a:lnTo>
                  <a:lnTo>
                    <a:pt x="248" y="177"/>
                  </a:lnTo>
                  <a:lnTo>
                    <a:pt x="248" y="207"/>
                  </a:lnTo>
                  <a:lnTo>
                    <a:pt x="258" y="219"/>
                  </a:lnTo>
                  <a:lnTo>
                    <a:pt x="251" y="226"/>
                  </a:lnTo>
                  <a:lnTo>
                    <a:pt x="263" y="249"/>
                  </a:lnTo>
                  <a:lnTo>
                    <a:pt x="268" y="264"/>
                  </a:lnTo>
                  <a:lnTo>
                    <a:pt x="291" y="256"/>
                  </a:lnTo>
                  <a:lnTo>
                    <a:pt x="310" y="261"/>
                  </a:lnTo>
                  <a:lnTo>
                    <a:pt x="330" y="269"/>
                  </a:lnTo>
                  <a:lnTo>
                    <a:pt x="333" y="296"/>
                  </a:lnTo>
                  <a:lnTo>
                    <a:pt x="338" y="311"/>
                  </a:lnTo>
                  <a:lnTo>
                    <a:pt x="363" y="323"/>
                  </a:lnTo>
                  <a:lnTo>
                    <a:pt x="373" y="331"/>
                  </a:lnTo>
                  <a:lnTo>
                    <a:pt x="392" y="316"/>
                  </a:lnTo>
                  <a:lnTo>
                    <a:pt x="435" y="301"/>
                  </a:lnTo>
                  <a:lnTo>
                    <a:pt x="442" y="291"/>
                  </a:lnTo>
                  <a:lnTo>
                    <a:pt x="427" y="279"/>
                  </a:lnTo>
                  <a:lnTo>
                    <a:pt x="412" y="281"/>
                  </a:lnTo>
                  <a:lnTo>
                    <a:pt x="397" y="269"/>
                  </a:lnTo>
                  <a:lnTo>
                    <a:pt x="405" y="256"/>
                  </a:lnTo>
                  <a:lnTo>
                    <a:pt x="402" y="244"/>
                  </a:lnTo>
                  <a:lnTo>
                    <a:pt x="402" y="239"/>
                  </a:lnTo>
                  <a:lnTo>
                    <a:pt x="415" y="229"/>
                  </a:lnTo>
                  <a:lnTo>
                    <a:pt x="432" y="246"/>
                  </a:lnTo>
                  <a:lnTo>
                    <a:pt x="440" y="231"/>
                  </a:lnTo>
                  <a:lnTo>
                    <a:pt x="462" y="226"/>
                  </a:lnTo>
                  <a:lnTo>
                    <a:pt x="474" y="239"/>
                  </a:lnTo>
                  <a:lnTo>
                    <a:pt x="514" y="231"/>
                  </a:lnTo>
                  <a:lnTo>
                    <a:pt x="537" y="234"/>
                  </a:lnTo>
                  <a:lnTo>
                    <a:pt x="557" y="249"/>
                  </a:lnTo>
                  <a:lnTo>
                    <a:pt x="564" y="241"/>
                  </a:lnTo>
                  <a:lnTo>
                    <a:pt x="564" y="217"/>
                  </a:lnTo>
                  <a:lnTo>
                    <a:pt x="584" y="207"/>
                  </a:lnTo>
                  <a:lnTo>
                    <a:pt x="606" y="212"/>
                  </a:lnTo>
                  <a:lnTo>
                    <a:pt x="614" y="172"/>
                  </a:lnTo>
                  <a:lnTo>
                    <a:pt x="621" y="164"/>
                  </a:lnTo>
                  <a:lnTo>
                    <a:pt x="636" y="159"/>
                  </a:lnTo>
                  <a:lnTo>
                    <a:pt x="641" y="147"/>
                  </a:lnTo>
                  <a:lnTo>
                    <a:pt x="651" y="13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50" name="Freeform 67"/>
            <p:cNvSpPr>
              <a:spLocks/>
            </p:cNvSpPr>
            <p:nvPr/>
          </p:nvSpPr>
          <p:spPr bwMode="auto">
            <a:xfrm>
              <a:off x="5766579" y="2056347"/>
              <a:ext cx="258238" cy="194692"/>
            </a:xfrm>
            <a:custGeom>
              <a:avLst/>
              <a:gdLst>
                <a:gd name="T0" fmla="*/ 228600 w 184"/>
                <a:gd name="T1" fmla="*/ 63500 h 140"/>
                <a:gd name="T2" fmla="*/ 247650 w 184"/>
                <a:gd name="T3" fmla="*/ 76200 h 140"/>
                <a:gd name="T4" fmla="*/ 247650 w 184"/>
                <a:gd name="T5" fmla="*/ 150813 h 140"/>
                <a:gd name="T6" fmla="*/ 223838 w 184"/>
                <a:gd name="T7" fmla="*/ 161925 h 140"/>
                <a:gd name="T8" fmla="*/ 212725 w 184"/>
                <a:gd name="T9" fmla="*/ 177800 h 140"/>
                <a:gd name="T10" fmla="*/ 165100 w 184"/>
                <a:gd name="T11" fmla="*/ 190500 h 140"/>
                <a:gd name="T12" fmla="*/ 168275 w 184"/>
                <a:gd name="T13" fmla="*/ 206375 h 140"/>
                <a:gd name="T14" fmla="*/ 157163 w 184"/>
                <a:gd name="T15" fmla="*/ 222250 h 140"/>
                <a:gd name="T16" fmla="*/ 130175 w 184"/>
                <a:gd name="T17" fmla="*/ 150813 h 140"/>
                <a:gd name="T18" fmla="*/ 98425 w 184"/>
                <a:gd name="T19" fmla="*/ 174625 h 140"/>
                <a:gd name="T20" fmla="*/ 66675 w 184"/>
                <a:gd name="T21" fmla="*/ 177800 h 140"/>
                <a:gd name="T22" fmla="*/ 0 w 184"/>
                <a:gd name="T23" fmla="*/ 166688 h 140"/>
                <a:gd name="T24" fmla="*/ 30163 w 184"/>
                <a:gd name="T25" fmla="*/ 142875 h 140"/>
                <a:gd name="T26" fmla="*/ 98425 w 184"/>
                <a:gd name="T27" fmla="*/ 119063 h 140"/>
                <a:gd name="T28" fmla="*/ 109538 w 184"/>
                <a:gd name="T29" fmla="*/ 103188 h 140"/>
                <a:gd name="T30" fmla="*/ 85725 w 184"/>
                <a:gd name="T31" fmla="*/ 84138 h 140"/>
                <a:gd name="T32" fmla="*/ 61913 w 184"/>
                <a:gd name="T33" fmla="*/ 87313 h 140"/>
                <a:gd name="T34" fmla="*/ 38100 w 184"/>
                <a:gd name="T35" fmla="*/ 68263 h 140"/>
                <a:gd name="T36" fmla="*/ 50800 w 184"/>
                <a:gd name="T37" fmla="*/ 47625 h 140"/>
                <a:gd name="T38" fmla="*/ 46038 w 184"/>
                <a:gd name="T39" fmla="*/ 20638 h 140"/>
                <a:gd name="T40" fmla="*/ 66675 w 184"/>
                <a:gd name="T41" fmla="*/ 4763 h 140"/>
                <a:gd name="T42" fmla="*/ 93663 w 184"/>
                <a:gd name="T43" fmla="*/ 31750 h 140"/>
                <a:gd name="T44" fmla="*/ 106363 w 184"/>
                <a:gd name="T45" fmla="*/ 7938 h 140"/>
                <a:gd name="T46" fmla="*/ 141288 w 184"/>
                <a:gd name="T47" fmla="*/ 0 h 140"/>
                <a:gd name="T48" fmla="*/ 160338 w 184"/>
                <a:gd name="T49" fmla="*/ 20638 h 140"/>
                <a:gd name="T50" fmla="*/ 223838 w 184"/>
                <a:gd name="T51" fmla="*/ 7938 h 140"/>
                <a:gd name="T52" fmla="*/ 260350 w 184"/>
                <a:gd name="T53" fmla="*/ 12700 h 140"/>
                <a:gd name="T54" fmla="*/ 292100 w 184"/>
                <a:gd name="T55" fmla="*/ 36513 h 140"/>
                <a:gd name="T56" fmla="*/ 228600 w 184"/>
                <a:gd name="T57" fmla="*/ 63500 h 14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84" h="140">
                  <a:moveTo>
                    <a:pt x="144" y="40"/>
                  </a:moveTo>
                  <a:lnTo>
                    <a:pt x="156" y="48"/>
                  </a:lnTo>
                  <a:lnTo>
                    <a:pt x="156" y="95"/>
                  </a:lnTo>
                  <a:lnTo>
                    <a:pt x="141" y="102"/>
                  </a:lnTo>
                  <a:lnTo>
                    <a:pt x="134" y="112"/>
                  </a:lnTo>
                  <a:lnTo>
                    <a:pt x="104" y="120"/>
                  </a:lnTo>
                  <a:lnTo>
                    <a:pt x="106" y="130"/>
                  </a:lnTo>
                  <a:lnTo>
                    <a:pt x="99" y="140"/>
                  </a:lnTo>
                  <a:lnTo>
                    <a:pt x="82" y="95"/>
                  </a:lnTo>
                  <a:lnTo>
                    <a:pt x="62" y="110"/>
                  </a:lnTo>
                  <a:lnTo>
                    <a:pt x="42" y="112"/>
                  </a:lnTo>
                  <a:lnTo>
                    <a:pt x="0" y="105"/>
                  </a:lnTo>
                  <a:lnTo>
                    <a:pt x="19" y="90"/>
                  </a:lnTo>
                  <a:lnTo>
                    <a:pt x="62" y="75"/>
                  </a:lnTo>
                  <a:lnTo>
                    <a:pt x="69" y="65"/>
                  </a:lnTo>
                  <a:lnTo>
                    <a:pt x="54" y="53"/>
                  </a:lnTo>
                  <a:lnTo>
                    <a:pt x="39" y="55"/>
                  </a:lnTo>
                  <a:lnTo>
                    <a:pt x="24" y="43"/>
                  </a:lnTo>
                  <a:lnTo>
                    <a:pt x="32" y="30"/>
                  </a:lnTo>
                  <a:lnTo>
                    <a:pt x="29" y="13"/>
                  </a:lnTo>
                  <a:lnTo>
                    <a:pt x="42" y="3"/>
                  </a:lnTo>
                  <a:lnTo>
                    <a:pt x="59" y="20"/>
                  </a:lnTo>
                  <a:lnTo>
                    <a:pt x="67" y="5"/>
                  </a:lnTo>
                  <a:lnTo>
                    <a:pt x="89" y="0"/>
                  </a:lnTo>
                  <a:lnTo>
                    <a:pt x="101" y="13"/>
                  </a:lnTo>
                  <a:lnTo>
                    <a:pt x="141" y="5"/>
                  </a:lnTo>
                  <a:lnTo>
                    <a:pt x="164" y="8"/>
                  </a:lnTo>
                  <a:lnTo>
                    <a:pt x="184" y="23"/>
                  </a:lnTo>
                  <a:lnTo>
                    <a:pt x="144" y="4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51" name="Freeform 68"/>
            <p:cNvSpPr>
              <a:spLocks/>
            </p:cNvSpPr>
            <p:nvPr/>
          </p:nvSpPr>
          <p:spPr bwMode="auto">
            <a:xfrm>
              <a:off x="5766579" y="2056347"/>
              <a:ext cx="258238" cy="194692"/>
            </a:xfrm>
            <a:custGeom>
              <a:avLst/>
              <a:gdLst>
                <a:gd name="T0" fmla="*/ 228600 w 184"/>
                <a:gd name="T1" fmla="*/ 63500 h 140"/>
                <a:gd name="T2" fmla="*/ 247650 w 184"/>
                <a:gd name="T3" fmla="*/ 76200 h 140"/>
                <a:gd name="T4" fmla="*/ 247650 w 184"/>
                <a:gd name="T5" fmla="*/ 150813 h 140"/>
                <a:gd name="T6" fmla="*/ 223838 w 184"/>
                <a:gd name="T7" fmla="*/ 161925 h 140"/>
                <a:gd name="T8" fmla="*/ 212725 w 184"/>
                <a:gd name="T9" fmla="*/ 177800 h 140"/>
                <a:gd name="T10" fmla="*/ 165100 w 184"/>
                <a:gd name="T11" fmla="*/ 190500 h 140"/>
                <a:gd name="T12" fmla="*/ 168275 w 184"/>
                <a:gd name="T13" fmla="*/ 206375 h 140"/>
                <a:gd name="T14" fmla="*/ 157163 w 184"/>
                <a:gd name="T15" fmla="*/ 222250 h 140"/>
                <a:gd name="T16" fmla="*/ 130175 w 184"/>
                <a:gd name="T17" fmla="*/ 150813 h 140"/>
                <a:gd name="T18" fmla="*/ 98425 w 184"/>
                <a:gd name="T19" fmla="*/ 174625 h 140"/>
                <a:gd name="T20" fmla="*/ 66675 w 184"/>
                <a:gd name="T21" fmla="*/ 177800 h 140"/>
                <a:gd name="T22" fmla="*/ 0 w 184"/>
                <a:gd name="T23" fmla="*/ 166688 h 140"/>
                <a:gd name="T24" fmla="*/ 30163 w 184"/>
                <a:gd name="T25" fmla="*/ 142875 h 140"/>
                <a:gd name="T26" fmla="*/ 98425 w 184"/>
                <a:gd name="T27" fmla="*/ 119063 h 140"/>
                <a:gd name="T28" fmla="*/ 109538 w 184"/>
                <a:gd name="T29" fmla="*/ 103188 h 140"/>
                <a:gd name="T30" fmla="*/ 85725 w 184"/>
                <a:gd name="T31" fmla="*/ 84138 h 140"/>
                <a:gd name="T32" fmla="*/ 61913 w 184"/>
                <a:gd name="T33" fmla="*/ 87313 h 140"/>
                <a:gd name="T34" fmla="*/ 38100 w 184"/>
                <a:gd name="T35" fmla="*/ 68263 h 140"/>
                <a:gd name="T36" fmla="*/ 50800 w 184"/>
                <a:gd name="T37" fmla="*/ 47625 h 140"/>
                <a:gd name="T38" fmla="*/ 46038 w 184"/>
                <a:gd name="T39" fmla="*/ 20638 h 140"/>
                <a:gd name="T40" fmla="*/ 66675 w 184"/>
                <a:gd name="T41" fmla="*/ 4763 h 140"/>
                <a:gd name="T42" fmla="*/ 93663 w 184"/>
                <a:gd name="T43" fmla="*/ 31750 h 140"/>
                <a:gd name="T44" fmla="*/ 106363 w 184"/>
                <a:gd name="T45" fmla="*/ 7938 h 140"/>
                <a:gd name="T46" fmla="*/ 141288 w 184"/>
                <a:gd name="T47" fmla="*/ 0 h 140"/>
                <a:gd name="T48" fmla="*/ 160338 w 184"/>
                <a:gd name="T49" fmla="*/ 20638 h 140"/>
                <a:gd name="T50" fmla="*/ 223838 w 184"/>
                <a:gd name="T51" fmla="*/ 7938 h 140"/>
                <a:gd name="T52" fmla="*/ 260350 w 184"/>
                <a:gd name="T53" fmla="*/ 12700 h 140"/>
                <a:gd name="T54" fmla="*/ 292100 w 184"/>
                <a:gd name="T55" fmla="*/ 36513 h 140"/>
                <a:gd name="T56" fmla="*/ 228600 w 184"/>
                <a:gd name="T57" fmla="*/ 63500 h 14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84" h="140">
                  <a:moveTo>
                    <a:pt x="144" y="40"/>
                  </a:moveTo>
                  <a:lnTo>
                    <a:pt x="156" y="48"/>
                  </a:lnTo>
                  <a:lnTo>
                    <a:pt x="156" y="95"/>
                  </a:lnTo>
                  <a:lnTo>
                    <a:pt x="141" y="102"/>
                  </a:lnTo>
                  <a:lnTo>
                    <a:pt x="134" y="112"/>
                  </a:lnTo>
                  <a:lnTo>
                    <a:pt x="104" y="120"/>
                  </a:lnTo>
                  <a:lnTo>
                    <a:pt x="106" y="130"/>
                  </a:lnTo>
                  <a:lnTo>
                    <a:pt x="99" y="140"/>
                  </a:lnTo>
                  <a:lnTo>
                    <a:pt x="82" y="95"/>
                  </a:lnTo>
                  <a:lnTo>
                    <a:pt x="62" y="110"/>
                  </a:lnTo>
                  <a:lnTo>
                    <a:pt x="42" y="112"/>
                  </a:lnTo>
                  <a:lnTo>
                    <a:pt x="0" y="105"/>
                  </a:lnTo>
                  <a:lnTo>
                    <a:pt x="19" y="90"/>
                  </a:lnTo>
                  <a:lnTo>
                    <a:pt x="62" y="75"/>
                  </a:lnTo>
                  <a:lnTo>
                    <a:pt x="69" y="65"/>
                  </a:lnTo>
                  <a:lnTo>
                    <a:pt x="54" y="53"/>
                  </a:lnTo>
                  <a:lnTo>
                    <a:pt x="39" y="55"/>
                  </a:lnTo>
                  <a:lnTo>
                    <a:pt x="24" y="43"/>
                  </a:lnTo>
                  <a:lnTo>
                    <a:pt x="32" y="30"/>
                  </a:lnTo>
                  <a:lnTo>
                    <a:pt x="29" y="13"/>
                  </a:lnTo>
                  <a:lnTo>
                    <a:pt x="42" y="3"/>
                  </a:lnTo>
                  <a:lnTo>
                    <a:pt x="59" y="20"/>
                  </a:lnTo>
                  <a:lnTo>
                    <a:pt x="67" y="5"/>
                  </a:lnTo>
                  <a:lnTo>
                    <a:pt x="89" y="0"/>
                  </a:lnTo>
                  <a:lnTo>
                    <a:pt x="101" y="13"/>
                  </a:lnTo>
                  <a:lnTo>
                    <a:pt x="141" y="5"/>
                  </a:lnTo>
                  <a:lnTo>
                    <a:pt x="164" y="8"/>
                  </a:lnTo>
                  <a:lnTo>
                    <a:pt x="184" y="23"/>
                  </a:lnTo>
                  <a:lnTo>
                    <a:pt x="144" y="4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52" name="Freeform 69"/>
            <p:cNvSpPr>
              <a:spLocks/>
            </p:cNvSpPr>
            <p:nvPr/>
          </p:nvSpPr>
          <p:spPr bwMode="auto">
            <a:xfrm>
              <a:off x="5766579" y="2056347"/>
              <a:ext cx="258238" cy="194692"/>
            </a:xfrm>
            <a:custGeom>
              <a:avLst/>
              <a:gdLst>
                <a:gd name="T0" fmla="*/ 228600 w 184"/>
                <a:gd name="T1" fmla="*/ 63500 h 140"/>
                <a:gd name="T2" fmla="*/ 247650 w 184"/>
                <a:gd name="T3" fmla="*/ 76200 h 140"/>
                <a:gd name="T4" fmla="*/ 247650 w 184"/>
                <a:gd name="T5" fmla="*/ 150813 h 140"/>
                <a:gd name="T6" fmla="*/ 223838 w 184"/>
                <a:gd name="T7" fmla="*/ 161925 h 140"/>
                <a:gd name="T8" fmla="*/ 212725 w 184"/>
                <a:gd name="T9" fmla="*/ 177800 h 140"/>
                <a:gd name="T10" fmla="*/ 165100 w 184"/>
                <a:gd name="T11" fmla="*/ 190500 h 140"/>
                <a:gd name="T12" fmla="*/ 168275 w 184"/>
                <a:gd name="T13" fmla="*/ 206375 h 140"/>
                <a:gd name="T14" fmla="*/ 157163 w 184"/>
                <a:gd name="T15" fmla="*/ 222250 h 140"/>
                <a:gd name="T16" fmla="*/ 130175 w 184"/>
                <a:gd name="T17" fmla="*/ 150813 h 140"/>
                <a:gd name="T18" fmla="*/ 98425 w 184"/>
                <a:gd name="T19" fmla="*/ 174625 h 140"/>
                <a:gd name="T20" fmla="*/ 66675 w 184"/>
                <a:gd name="T21" fmla="*/ 177800 h 140"/>
                <a:gd name="T22" fmla="*/ 0 w 184"/>
                <a:gd name="T23" fmla="*/ 166688 h 140"/>
                <a:gd name="T24" fmla="*/ 30163 w 184"/>
                <a:gd name="T25" fmla="*/ 142875 h 140"/>
                <a:gd name="T26" fmla="*/ 98425 w 184"/>
                <a:gd name="T27" fmla="*/ 119063 h 140"/>
                <a:gd name="T28" fmla="*/ 109538 w 184"/>
                <a:gd name="T29" fmla="*/ 103188 h 140"/>
                <a:gd name="T30" fmla="*/ 85725 w 184"/>
                <a:gd name="T31" fmla="*/ 84138 h 140"/>
                <a:gd name="T32" fmla="*/ 61913 w 184"/>
                <a:gd name="T33" fmla="*/ 87313 h 140"/>
                <a:gd name="T34" fmla="*/ 38100 w 184"/>
                <a:gd name="T35" fmla="*/ 68263 h 140"/>
                <a:gd name="T36" fmla="*/ 50800 w 184"/>
                <a:gd name="T37" fmla="*/ 47625 h 140"/>
                <a:gd name="T38" fmla="*/ 46038 w 184"/>
                <a:gd name="T39" fmla="*/ 20638 h 140"/>
                <a:gd name="T40" fmla="*/ 66675 w 184"/>
                <a:gd name="T41" fmla="*/ 4763 h 140"/>
                <a:gd name="T42" fmla="*/ 93663 w 184"/>
                <a:gd name="T43" fmla="*/ 31750 h 140"/>
                <a:gd name="T44" fmla="*/ 106363 w 184"/>
                <a:gd name="T45" fmla="*/ 7938 h 140"/>
                <a:gd name="T46" fmla="*/ 141288 w 184"/>
                <a:gd name="T47" fmla="*/ 0 h 140"/>
                <a:gd name="T48" fmla="*/ 160338 w 184"/>
                <a:gd name="T49" fmla="*/ 20638 h 140"/>
                <a:gd name="T50" fmla="*/ 223838 w 184"/>
                <a:gd name="T51" fmla="*/ 7938 h 140"/>
                <a:gd name="T52" fmla="*/ 260350 w 184"/>
                <a:gd name="T53" fmla="*/ 12700 h 140"/>
                <a:gd name="T54" fmla="*/ 292100 w 184"/>
                <a:gd name="T55" fmla="*/ 36513 h 14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84" h="140">
                  <a:moveTo>
                    <a:pt x="144" y="40"/>
                  </a:moveTo>
                  <a:lnTo>
                    <a:pt x="156" y="48"/>
                  </a:lnTo>
                  <a:lnTo>
                    <a:pt x="156" y="95"/>
                  </a:lnTo>
                  <a:lnTo>
                    <a:pt x="141" y="102"/>
                  </a:lnTo>
                  <a:lnTo>
                    <a:pt x="134" y="112"/>
                  </a:lnTo>
                  <a:lnTo>
                    <a:pt x="104" y="120"/>
                  </a:lnTo>
                  <a:lnTo>
                    <a:pt x="106" y="130"/>
                  </a:lnTo>
                  <a:lnTo>
                    <a:pt x="99" y="140"/>
                  </a:lnTo>
                  <a:lnTo>
                    <a:pt x="82" y="95"/>
                  </a:lnTo>
                  <a:lnTo>
                    <a:pt x="62" y="110"/>
                  </a:lnTo>
                  <a:lnTo>
                    <a:pt x="42" y="112"/>
                  </a:lnTo>
                  <a:lnTo>
                    <a:pt x="0" y="105"/>
                  </a:lnTo>
                  <a:lnTo>
                    <a:pt x="19" y="90"/>
                  </a:lnTo>
                  <a:lnTo>
                    <a:pt x="62" y="75"/>
                  </a:lnTo>
                  <a:lnTo>
                    <a:pt x="69" y="65"/>
                  </a:lnTo>
                  <a:lnTo>
                    <a:pt x="54" y="53"/>
                  </a:lnTo>
                  <a:lnTo>
                    <a:pt x="39" y="55"/>
                  </a:lnTo>
                  <a:lnTo>
                    <a:pt x="24" y="43"/>
                  </a:lnTo>
                  <a:lnTo>
                    <a:pt x="32" y="30"/>
                  </a:lnTo>
                  <a:lnTo>
                    <a:pt x="29" y="13"/>
                  </a:lnTo>
                  <a:lnTo>
                    <a:pt x="42" y="3"/>
                  </a:lnTo>
                  <a:lnTo>
                    <a:pt x="59" y="20"/>
                  </a:lnTo>
                  <a:lnTo>
                    <a:pt x="67" y="5"/>
                  </a:lnTo>
                  <a:lnTo>
                    <a:pt x="89" y="0"/>
                  </a:lnTo>
                  <a:lnTo>
                    <a:pt x="101" y="13"/>
                  </a:lnTo>
                  <a:lnTo>
                    <a:pt x="141" y="5"/>
                  </a:lnTo>
                  <a:lnTo>
                    <a:pt x="164" y="8"/>
                  </a:lnTo>
                  <a:lnTo>
                    <a:pt x="184" y="23"/>
                  </a:ln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53" name="Freeform 70"/>
            <p:cNvSpPr>
              <a:spLocks/>
            </p:cNvSpPr>
            <p:nvPr/>
          </p:nvSpPr>
          <p:spPr bwMode="auto">
            <a:xfrm>
              <a:off x="4998882" y="2046609"/>
              <a:ext cx="150173" cy="111250"/>
            </a:xfrm>
            <a:custGeom>
              <a:avLst/>
              <a:gdLst>
                <a:gd name="T0" fmla="*/ 0 w 107"/>
                <a:gd name="T1" fmla="*/ 34925 h 80"/>
                <a:gd name="T2" fmla="*/ 58738 w 107"/>
                <a:gd name="T3" fmla="*/ 0 h 80"/>
                <a:gd name="T4" fmla="*/ 93663 w 107"/>
                <a:gd name="T5" fmla="*/ 19050 h 80"/>
                <a:gd name="T6" fmla="*/ 117475 w 107"/>
                <a:gd name="T7" fmla="*/ 19050 h 80"/>
                <a:gd name="T8" fmla="*/ 141288 w 107"/>
                <a:gd name="T9" fmla="*/ 42863 h 80"/>
                <a:gd name="T10" fmla="*/ 169863 w 107"/>
                <a:gd name="T11" fmla="*/ 74613 h 80"/>
                <a:gd name="T12" fmla="*/ 153988 w 107"/>
                <a:gd name="T13" fmla="*/ 111125 h 80"/>
                <a:gd name="T14" fmla="*/ 122238 w 107"/>
                <a:gd name="T15" fmla="*/ 122238 h 80"/>
                <a:gd name="T16" fmla="*/ 85725 w 107"/>
                <a:gd name="T17" fmla="*/ 127000 h 80"/>
                <a:gd name="T18" fmla="*/ 77788 w 107"/>
                <a:gd name="T19" fmla="*/ 98425 h 80"/>
                <a:gd name="T20" fmla="*/ 66675 w 107"/>
                <a:gd name="T21" fmla="*/ 74613 h 80"/>
                <a:gd name="T22" fmla="*/ 26988 w 107"/>
                <a:gd name="T23" fmla="*/ 63500 h 80"/>
                <a:gd name="T24" fmla="*/ 0 w 107"/>
                <a:gd name="T25" fmla="*/ 34925 h 8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7" h="80">
                  <a:moveTo>
                    <a:pt x="0" y="22"/>
                  </a:moveTo>
                  <a:lnTo>
                    <a:pt x="37" y="0"/>
                  </a:lnTo>
                  <a:lnTo>
                    <a:pt x="59" y="12"/>
                  </a:lnTo>
                  <a:lnTo>
                    <a:pt x="74" y="12"/>
                  </a:lnTo>
                  <a:lnTo>
                    <a:pt x="89" y="27"/>
                  </a:lnTo>
                  <a:lnTo>
                    <a:pt x="107" y="47"/>
                  </a:lnTo>
                  <a:lnTo>
                    <a:pt x="97" y="70"/>
                  </a:lnTo>
                  <a:lnTo>
                    <a:pt x="77" y="77"/>
                  </a:lnTo>
                  <a:lnTo>
                    <a:pt x="54" y="80"/>
                  </a:lnTo>
                  <a:lnTo>
                    <a:pt x="49" y="62"/>
                  </a:lnTo>
                  <a:lnTo>
                    <a:pt x="42" y="47"/>
                  </a:lnTo>
                  <a:lnTo>
                    <a:pt x="17" y="40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54" name="Freeform 71"/>
            <p:cNvSpPr>
              <a:spLocks/>
            </p:cNvSpPr>
            <p:nvPr/>
          </p:nvSpPr>
          <p:spPr bwMode="auto">
            <a:xfrm>
              <a:off x="4395390" y="1155200"/>
              <a:ext cx="26668" cy="13908"/>
            </a:xfrm>
            <a:custGeom>
              <a:avLst/>
              <a:gdLst>
                <a:gd name="T0" fmla="*/ 11113 w 19"/>
                <a:gd name="T1" fmla="*/ 0 h 10"/>
                <a:gd name="T2" fmla="*/ 0 w 19"/>
                <a:gd name="T3" fmla="*/ 15875 h 10"/>
                <a:gd name="T4" fmla="*/ 22225 w 19"/>
                <a:gd name="T5" fmla="*/ 15875 h 10"/>
                <a:gd name="T6" fmla="*/ 30163 w 19"/>
                <a:gd name="T7" fmla="*/ 0 h 10"/>
                <a:gd name="T8" fmla="*/ 11113 w 19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" h="10">
                  <a:moveTo>
                    <a:pt x="7" y="0"/>
                  </a:moveTo>
                  <a:lnTo>
                    <a:pt x="0" y="10"/>
                  </a:lnTo>
                  <a:lnTo>
                    <a:pt x="14" y="10"/>
                  </a:lnTo>
                  <a:lnTo>
                    <a:pt x="19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55" name="Freeform 72"/>
            <p:cNvSpPr>
              <a:spLocks/>
            </p:cNvSpPr>
            <p:nvPr/>
          </p:nvSpPr>
          <p:spPr bwMode="auto">
            <a:xfrm>
              <a:off x="4443108" y="1130174"/>
              <a:ext cx="28068" cy="55628"/>
            </a:xfrm>
            <a:custGeom>
              <a:avLst/>
              <a:gdLst>
                <a:gd name="T0" fmla="*/ 0 w 20"/>
                <a:gd name="T1" fmla="*/ 0 h 40"/>
                <a:gd name="T2" fmla="*/ 4763 w 20"/>
                <a:gd name="T3" fmla="*/ 28575 h 40"/>
                <a:gd name="T4" fmla="*/ 20638 w 20"/>
                <a:gd name="T5" fmla="*/ 31750 h 40"/>
                <a:gd name="T6" fmla="*/ 23813 w 20"/>
                <a:gd name="T7" fmla="*/ 63500 h 40"/>
                <a:gd name="T8" fmla="*/ 31750 w 20"/>
                <a:gd name="T9" fmla="*/ 44450 h 40"/>
                <a:gd name="T10" fmla="*/ 31750 w 20"/>
                <a:gd name="T11" fmla="*/ 23813 h 40"/>
                <a:gd name="T12" fmla="*/ 28575 w 20"/>
                <a:gd name="T13" fmla="*/ 0 h 40"/>
                <a:gd name="T14" fmla="*/ 0 w 20"/>
                <a:gd name="T15" fmla="*/ 0 h 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40">
                  <a:moveTo>
                    <a:pt x="0" y="0"/>
                  </a:moveTo>
                  <a:lnTo>
                    <a:pt x="3" y="18"/>
                  </a:lnTo>
                  <a:lnTo>
                    <a:pt x="13" y="20"/>
                  </a:lnTo>
                  <a:lnTo>
                    <a:pt x="15" y="40"/>
                  </a:lnTo>
                  <a:lnTo>
                    <a:pt x="20" y="28"/>
                  </a:lnTo>
                  <a:lnTo>
                    <a:pt x="20" y="15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56" name="Freeform 73"/>
            <p:cNvSpPr>
              <a:spLocks/>
            </p:cNvSpPr>
            <p:nvPr/>
          </p:nvSpPr>
          <p:spPr bwMode="auto">
            <a:xfrm>
              <a:off x="4485213" y="1134345"/>
              <a:ext cx="21053" cy="20861"/>
            </a:xfrm>
            <a:custGeom>
              <a:avLst/>
              <a:gdLst>
                <a:gd name="T0" fmla="*/ 0 w 15"/>
                <a:gd name="T1" fmla="*/ 7938 h 15"/>
                <a:gd name="T2" fmla="*/ 12700 w 15"/>
                <a:gd name="T3" fmla="*/ 23813 h 15"/>
                <a:gd name="T4" fmla="*/ 23813 w 15"/>
                <a:gd name="T5" fmla="*/ 0 h 15"/>
                <a:gd name="T6" fmla="*/ 0 w 15"/>
                <a:gd name="T7" fmla="*/ 7938 h 1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" h="15">
                  <a:moveTo>
                    <a:pt x="0" y="5"/>
                  </a:moveTo>
                  <a:lnTo>
                    <a:pt x="8" y="15"/>
                  </a:lnTo>
                  <a:lnTo>
                    <a:pt x="15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57" name="Freeform 74"/>
            <p:cNvSpPr>
              <a:spLocks/>
            </p:cNvSpPr>
            <p:nvPr/>
          </p:nvSpPr>
          <p:spPr bwMode="auto">
            <a:xfrm>
              <a:off x="6558140" y="3090994"/>
              <a:ext cx="122105" cy="237801"/>
            </a:xfrm>
            <a:custGeom>
              <a:avLst/>
              <a:gdLst>
                <a:gd name="T0" fmla="*/ 87312 w 87"/>
                <a:gd name="T1" fmla="*/ 90487 h 171"/>
                <a:gd name="T2" fmla="*/ 47625 w 87"/>
                <a:gd name="T3" fmla="*/ 69850 h 171"/>
                <a:gd name="T4" fmla="*/ 23812 w 87"/>
                <a:gd name="T5" fmla="*/ 0 h 171"/>
                <a:gd name="T6" fmla="*/ 0 w 87"/>
                <a:gd name="T7" fmla="*/ 26987 h 171"/>
                <a:gd name="T8" fmla="*/ 3175 w 87"/>
                <a:gd name="T9" fmla="*/ 69850 h 171"/>
                <a:gd name="T10" fmla="*/ 15875 w 87"/>
                <a:gd name="T11" fmla="*/ 180975 h 171"/>
                <a:gd name="T12" fmla="*/ 50800 w 87"/>
                <a:gd name="T13" fmla="*/ 228600 h 171"/>
                <a:gd name="T14" fmla="*/ 79375 w 87"/>
                <a:gd name="T15" fmla="*/ 260350 h 171"/>
                <a:gd name="T16" fmla="*/ 138112 w 87"/>
                <a:gd name="T17" fmla="*/ 271462 h 171"/>
                <a:gd name="T18" fmla="*/ 138112 w 87"/>
                <a:gd name="T19" fmla="*/ 247650 h 171"/>
                <a:gd name="T20" fmla="*/ 130175 w 87"/>
                <a:gd name="T21" fmla="*/ 153987 h 171"/>
                <a:gd name="T22" fmla="*/ 87312 w 87"/>
                <a:gd name="T23" fmla="*/ 90487 h 17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7" h="171">
                  <a:moveTo>
                    <a:pt x="55" y="57"/>
                  </a:moveTo>
                  <a:lnTo>
                    <a:pt x="30" y="44"/>
                  </a:lnTo>
                  <a:lnTo>
                    <a:pt x="15" y="0"/>
                  </a:lnTo>
                  <a:lnTo>
                    <a:pt x="0" y="17"/>
                  </a:lnTo>
                  <a:lnTo>
                    <a:pt x="2" y="44"/>
                  </a:lnTo>
                  <a:lnTo>
                    <a:pt x="10" y="114"/>
                  </a:lnTo>
                  <a:lnTo>
                    <a:pt x="32" y="144"/>
                  </a:lnTo>
                  <a:lnTo>
                    <a:pt x="50" y="164"/>
                  </a:lnTo>
                  <a:lnTo>
                    <a:pt x="87" y="171"/>
                  </a:lnTo>
                  <a:lnTo>
                    <a:pt x="87" y="156"/>
                  </a:lnTo>
                  <a:lnTo>
                    <a:pt x="82" y="97"/>
                  </a:lnTo>
                  <a:lnTo>
                    <a:pt x="55" y="5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58" name="Freeform 75"/>
            <p:cNvSpPr>
              <a:spLocks/>
            </p:cNvSpPr>
            <p:nvPr/>
          </p:nvSpPr>
          <p:spPr bwMode="auto">
            <a:xfrm>
              <a:off x="4572226" y="3882278"/>
              <a:ext cx="234380" cy="269786"/>
            </a:xfrm>
            <a:custGeom>
              <a:avLst/>
              <a:gdLst>
                <a:gd name="T0" fmla="*/ 92075 w 167"/>
                <a:gd name="T1" fmla="*/ 3175 h 194"/>
                <a:gd name="T2" fmla="*/ 166688 w 167"/>
                <a:gd name="T3" fmla="*/ 7938 h 194"/>
                <a:gd name="T4" fmla="*/ 177800 w 167"/>
                <a:gd name="T5" fmla="*/ 50800 h 194"/>
                <a:gd name="T6" fmla="*/ 177800 w 167"/>
                <a:gd name="T7" fmla="*/ 71438 h 194"/>
                <a:gd name="T8" fmla="*/ 193675 w 167"/>
                <a:gd name="T9" fmla="*/ 79375 h 194"/>
                <a:gd name="T10" fmla="*/ 201613 w 167"/>
                <a:gd name="T11" fmla="*/ 103188 h 194"/>
                <a:gd name="T12" fmla="*/ 217488 w 167"/>
                <a:gd name="T13" fmla="*/ 106363 h 194"/>
                <a:gd name="T14" fmla="*/ 225425 w 167"/>
                <a:gd name="T15" fmla="*/ 133350 h 194"/>
                <a:gd name="T16" fmla="*/ 238125 w 167"/>
                <a:gd name="T17" fmla="*/ 138113 h 194"/>
                <a:gd name="T18" fmla="*/ 265113 w 167"/>
                <a:gd name="T19" fmla="*/ 149225 h 194"/>
                <a:gd name="T20" fmla="*/ 260350 w 167"/>
                <a:gd name="T21" fmla="*/ 165100 h 194"/>
                <a:gd name="T22" fmla="*/ 241300 w 167"/>
                <a:gd name="T23" fmla="*/ 180975 h 194"/>
                <a:gd name="T24" fmla="*/ 225425 w 167"/>
                <a:gd name="T25" fmla="*/ 196850 h 194"/>
                <a:gd name="T26" fmla="*/ 206375 w 167"/>
                <a:gd name="T27" fmla="*/ 209550 h 194"/>
                <a:gd name="T28" fmla="*/ 198438 w 167"/>
                <a:gd name="T29" fmla="*/ 236538 h 194"/>
                <a:gd name="T30" fmla="*/ 177800 w 167"/>
                <a:gd name="T31" fmla="*/ 241300 h 194"/>
                <a:gd name="T32" fmla="*/ 166688 w 167"/>
                <a:gd name="T33" fmla="*/ 257175 h 194"/>
                <a:gd name="T34" fmla="*/ 150813 w 167"/>
                <a:gd name="T35" fmla="*/ 276225 h 194"/>
                <a:gd name="T36" fmla="*/ 122238 w 167"/>
                <a:gd name="T37" fmla="*/ 276225 h 194"/>
                <a:gd name="T38" fmla="*/ 103188 w 167"/>
                <a:gd name="T39" fmla="*/ 265113 h 194"/>
                <a:gd name="T40" fmla="*/ 87313 w 167"/>
                <a:gd name="T41" fmla="*/ 265113 h 194"/>
                <a:gd name="T42" fmla="*/ 79375 w 167"/>
                <a:gd name="T43" fmla="*/ 279400 h 194"/>
                <a:gd name="T44" fmla="*/ 71438 w 167"/>
                <a:gd name="T45" fmla="*/ 295275 h 194"/>
                <a:gd name="T46" fmla="*/ 55563 w 167"/>
                <a:gd name="T47" fmla="*/ 307975 h 194"/>
                <a:gd name="T48" fmla="*/ 20638 w 167"/>
                <a:gd name="T49" fmla="*/ 300038 h 194"/>
                <a:gd name="T50" fmla="*/ 12700 w 167"/>
                <a:gd name="T51" fmla="*/ 268288 h 194"/>
                <a:gd name="T52" fmla="*/ 0 w 167"/>
                <a:gd name="T53" fmla="*/ 257175 h 194"/>
                <a:gd name="T54" fmla="*/ 0 w 167"/>
                <a:gd name="T55" fmla="*/ 157163 h 194"/>
                <a:gd name="T56" fmla="*/ 12700 w 167"/>
                <a:gd name="T57" fmla="*/ 149225 h 194"/>
                <a:gd name="T58" fmla="*/ 28575 w 167"/>
                <a:gd name="T59" fmla="*/ 138113 h 194"/>
                <a:gd name="T60" fmla="*/ 28575 w 167"/>
                <a:gd name="T61" fmla="*/ 39688 h 194"/>
                <a:gd name="T62" fmla="*/ 44450 w 167"/>
                <a:gd name="T63" fmla="*/ 11113 h 194"/>
                <a:gd name="T64" fmla="*/ 76200 w 167"/>
                <a:gd name="T65" fmla="*/ 0 h 194"/>
                <a:gd name="T66" fmla="*/ 92075 w 167"/>
                <a:gd name="T67" fmla="*/ 3175 h 19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67" h="194">
                  <a:moveTo>
                    <a:pt x="58" y="2"/>
                  </a:moveTo>
                  <a:lnTo>
                    <a:pt x="105" y="5"/>
                  </a:lnTo>
                  <a:lnTo>
                    <a:pt x="112" y="32"/>
                  </a:lnTo>
                  <a:lnTo>
                    <a:pt x="112" y="45"/>
                  </a:lnTo>
                  <a:lnTo>
                    <a:pt x="122" y="50"/>
                  </a:lnTo>
                  <a:lnTo>
                    <a:pt x="127" y="65"/>
                  </a:lnTo>
                  <a:lnTo>
                    <a:pt x="137" y="67"/>
                  </a:lnTo>
                  <a:lnTo>
                    <a:pt x="142" y="84"/>
                  </a:lnTo>
                  <a:lnTo>
                    <a:pt x="150" y="87"/>
                  </a:lnTo>
                  <a:lnTo>
                    <a:pt x="167" y="94"/>
                  </a:lnTo>
                  <a:lnTo>
                    <a:pt x="164" y="104"/>
                  </a:lnTo>
                  <a:lnTo>
                    <a:pt x="152" y="114"/>
                  </a:lnTo>
                  <a:lnTo>
                    <a:pt x="142" y="124"/>
                  </a:lnTo>
                  <a:lnTo>
                    <a:pt x="130" y="132"/>
                  </a:lnTo>
                  <a:lnTo>
                    <a:pt x="125" y="149"/>
                  </a:lnTo>
                  <a:lnTo>
                    <a:pt x="112" y="152"/>
                  </a:lnTo>
                  <a:lnTo>
                    <a:pt x="105" y="162"/>
                  </a:lnTo>
                  <a:lnTo>
                    <a:pt x="95" y="174"/>
                  </a:lnTo>
                  <a:lnTo>
                    <a:pt x="77" y="174"/>
                  </a:lnTo>
                  <a:lnTo>
                    <a:pt x="65" y="167"/>
                  </a:lnTo>
                  <a:lnTo>
                    <a:pt x="55" y="167"/>
                  </a:lnTo>
                  <a:lnTo>
                    <a:pt x="50" y="176"/>
                  </a:lnTo>
                  <a:lnTo>
                    <a:pt x="45" y="186"/>
                  </a:lnTo>
                  <a:lnTo>
                    <a:pt x="35" y="194"/>
                  </a:lnTo>
                  <a:lnTo>
                    <a:pt x="13" y="189"/>
                  </a:lnTo>
                  <a:lnTo>
                    <a:pt x="8" y="169"/>
                  </a:lnTo>
                  <a:lnTo>
                    <a:pt x="0" y="162"/>
                  </a:lnTo>
                  <a:lnTo>
                    <a:pt x="0" y="99"/>
                  </a:lnTo>
                  <a:lnTo>
                    <a:pt x="8" y="94"/>
                  </a:lnTo>
                  <a:lnTo>
                    <a:pt x="18" y="87"/>
                  </a:lnTo>
                  <a:lnTo>
                    <a:pt x="18" y="25"/>
                  </a:lnTo>
                  <a:lnTo>
                    <a:pt x="28" y="7"/>
                  </a:lnTo>
                  <a:lnTo>
                    <a:pt x="48" y="0"/>
                  </a:lnTo>
                  <a:lnTo>
                    <a:pt x="58" y="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59" name="Freeform 76"/>
            <p:cNvSpPr>
              <a:spLocks/>
            </p:cNvSpPr>
            <p:nvPr/>
          </p:nvSpPr>
          <p:spPr bwMode="auto">
            <a:xfrm>
              <a:off x="6851463" y="3692873"/>
              <a:ext cx="990851" cy="839955"/>
            </a:xfrm>
            <a:custGeom>
              <a:avLst/>
              <a:gdLst>
                <a:gd name="T0" fmla="*/ 579438 w 706"/>
                <a:gd name="T1" fmla="*/ 63500 h 604"/>
                <a:gd name="T2" fmla="*/ 504825 w 706"/>
                <a:gd name="T3" fmla="*/ 98425 h 604"/>
                <a:gd name="T4" fmla="*/ 496888 w 706"/>
                <a:gd name="T5" fmla="*/ 141288 h 604"/>
                <a:gd name="T6" fmla="*/ 449263 w 706"/>
                <a:gd name="T7" fmla="*/ 125413 h 604"/>
                <a:gd name="T8" fmla="*/ 390525 w 706"/>
                <a:gd name="T9" fmla="*/ 117475 h 604"/>
                <a:gd name="T10" fmla="*/ 358775 w 706"/>
                <a:gd name="T11" fmla="*/ 165100 h 604"/>
                <a:gd name="T12" fmla="*/ 319088 w 706"/>
                <a:gd name="T13" fmla="*/ 196850 h 604"/>
                <a:gd name="T14" fmla="*/ 307975 w 706"/>
                <a:gd name="T15" fmla="*/ 220663 h 604"/>
                <a:gd name="T16" fmla="*/ 284163 w 706"/>
                <a:gd name="T17" fmla="*/ 247650 h 604"/>
                <a:gd name="T18" fmla="*/ 204788 w 706"/>
                <a:gd name="T19" fmla="*/ 315913 h 604"/>
                <a:gd name="T20" fmla="*/ 58738 w 706"/>
                <a:gd name="T21" fmla="*/ 385763 h 604"/>
                <a:gd name="T22" fmla="*/ 19050 w 706"/>
                <a:gd name="T23" fmla="*/ 485775 h 604"/>
                <a:gd name="T24" fmla="*/ 34925 w 706"/>
                <a:gd name="T25" fmla="*/ 515938 h 604"/>
                <a:gd name="T26" fmla="*/ 0 w 706"/>
                <a:gd name="T27" fmla="*/ 528638 h 604"/>
                <a:gd name="T28" fmla="*/ 34925 w 706"/>
                <a:gd name="T29" fmla="*/ 611188 h 604"/>
                <a:gd name="T30" fmla="*/ 34925 w 706"/>
                <a:gd name="T31" fmla="*/ 674688 h 604"/>
                <a:gd name="T32" fmla="*/ 50800 w 706"/>
                <a:gd name="T33" fmla="*/ 738188 h 604"/>
                <a:gd name="T34" fmla="*/ 23813 w 706"/>
                <a:gd name="T35" fmla="*/ 762000 h 604"/>
                <a:gd name="T36" fmla="*/ 69850 w 706"/>
                <a:gd name="T37" fmla="*/ 828675 h 604"/>
                <a:gd name="T38" fmla="*/ 106363 w 706"/>
                <a:gd name="T39" fmla="*/ 820738 h 604"/>
                <a:gd name="T40" fmla="*/ 161925 w 706"/>
                <a:gd name="T41" fmla="*/ 804863 h 604"/>
                <a:gd name="T42" fmla="*/ 279400 w 706"/>
                <a:gd name="T43" fmla="*/ 765175 h 604"/>
                <a:gd name="T44" fmla="*/ 398463 w 706"/>
                <a:gd name="T45" fmla="*/ 733425 h 604"/>
                <a:gd name="T46" fmla="*/ 454025 w 706"/>
                <a:gd name="T47" fmla="*/ 714375 h 604"/>
                <a:gd name="T48" fmla="*/ 481013 w 706"/>
                <a:gd name="T49" fmla="*/ 722313 h 604"/>
                <a:gd name="T50" fmla="*/ 544513 w 706"/>
                <a:gd name="T51" fmla="*/ 746125 h 604"/>
                <a:gd name="T52" fmla="*/ 568325 w 706"/>
                <a:gd name="T53" fmla="*/ 815975 h 604"/>
                <a:gd name="T54" fmla="*/ 608013 w 706"/>
                <a:gd name="T55" fmla="*/ 800100 h 604"/>
                <a:gd name="T56" fmla="*/ 646113 w 706"/>
                <a:gd name="T57" fmla="*/ 746125 h 604"/>
                <a:gd name="T58" fmla="*/ 638175 w 706"/>
                <a:gd name="T59" fmla="*/ 796925 h 604"/>
                <a:gd name="T60" fmla="*/ 642938 w 706"/>
                <a:gd name="T61" fmla="*/ 823913 h 604"/>
                <a:gd name="T62" fmla="*/ 658813 w 706"/>
                <a:gd name="T63" fmla="*/ 792163 h 604"/>
                <a:gd name="T64" fmla="*/ 661988 w 706"/>
                <a:gd name="T65" fmla="*/ 823913 h 604"/>
                <a:gd name="T66" fmla="*/ 682625 w 706"/>
                <a:gd name="T67" fmla="*/ 863600 h 604"/>
                <a:gd name="T68" fmla="*/ 698500 w 706"/>
                <a:gd name="T69" fmla="*/ 919163 h 604"/>
                <a:gd name="T70" fmla="*/ 831850 w 706"/>
                <a:gd name="T71" fmla="*/ 958850 h 604"/>
                <a:gd name="T72" fmla="*/ 958850 w 706"/>
                <a:gd name="T73" fmla="*/ 900113 h 604"/>
                <a:gd name="T74" fmla="*/ 1017588 w 706"/>
                <a:gd name="T75" fmla="*/ 808038 h 604"/>
                <a:gd name="T76" fmla="*/ 1089025 w 706"/>
                <a:gd name="T77" fmla="*/ 714375 h 604"/>
                <a:gd name="T78" fmla="*/ 1104900 w 706"/>
                <a:gd name="T79" fmla="*/ 615950 h 604"/>
                <a:gd name="T80" fmla="*/ 1120775 w 706"/>
                <a:gd name="T81" fmla="*/ 488950 h 604"/>
                <a:gd name="T82" fmla="*/ 1068388 w 706"/>
                <a:gd name="T83" fmla="*/ 390525 h 604"/>
                <a:gd name="T84" fmla="*/ 1022350 w 706"/>
                <a:gd name="T85" fmla="*/ 323850 h 604"/>
                <a:gd name="T86" fmla="*/ 962025 w 706"/>
                <a:gd name="T87" fmla="*/ 228600 h 604"/>
                <a:gd name="T88" fmla="*/ 906463 w 706"/>
                <a:gd name="T89" fmla="*/ 117475 h 604"/>
                <a:gd name="T90" fmla="*/ 903288 w 706"/>
                <a:gd name="T91" fmla="*/ 34925 h 604"/>
                <a:gd name="T92" fmla="*/ 855663 w 706"/>
                <a:gd name="T93" fmla="*/ 34925 h 604"/>
                <a:gd name="T94" fmla="*/ 839788 w 706"/>
                <a:gd name="T95" fmla="*/ 173038 h 604"/>
                <a:gd name="T96" fmla="*/ 812800 w 706"/>
                <a:gd name="T97" fmla="*/ 220663 h 604"/>
                <a:gd name="T98" fmla="*/ 749300 w 706"/>
                <a:gd name="T99" fmla="*/ 193675 h 604"/>
                <a:gd name="T100" fmla="*/ 690563 w 706"/>
                <a:gd name="T101" fmla="*/ 157163 h 604"/>
                <a:gd name="T102" fmla="*/ 677863 w 706"/>
                <a:gd name="T103" fmla="*/ 117475 h 604"/>
                <a:gd name="T104" fmla="*/ 706438 w 706"/>
                <a:gd name="T105" fmla="*/ 87313 h 604"/>
                <a:gd name="T106" fmla="*/ 677863 w 706"/>
                <a:gd name="T107" fmla="*/ 47625 h 604"/>
                <a:gd name="T108" fmla="*/ 600075 w 706"/>
                <a:gd name="T109" fmla="*/ 23813 h 604"/>
                <a:gd name="T110" fmla="*/ 552450 w 706"/>
                <a:gd name="T111" fmla="*/ 26988 h 60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706" h="604">
                  <a:moveTo>
                    <a:pt x="360" y="25"/>
                  </a:moveTo>
                  <a:lnTo>
                    <a:pt x="365" y="40"/>
                  </a:lnTo>
                  <a:lnTo>
                    <a:pt x="330" y="45"/>
                  </a:lnTo>
                  <a:lnTo>
                    <a:pt x="318" y="62"/>
                  </a:lnTo>
                  <a:lnTo>
                    <a:pt x="315" y="72"/>
                  </a:lnTo>
                  <a:lnTo>
                    <a:pt x="313" y="89"/>
                  </a:lnTo>
                  <a:lnTo>
                    <a:pt x="291" y="94"/>
                  </a:lnTo>
                  <a:lnTo>
                    <a:pt x="283" y="79"/>
                  </a:lnTo>
                  <a:lnTo>
                    <a:pt x="273" y="67"/>
                  </a:lnTo>
                  <a:lnTo>
                    <a:pt x="246" y="74"/>
                  </a:lnTo>
                  <a:lnTo>
                    <a:pt x="241" y="89"/>
                  </a:lnTo>
                  <a:lnTo>
                    <a:pt x="226" y="104"/>
                  </a:lnTo>
                  <a:lnTo>
                    <a:pt x="211" y="112"/>
                  </a:lnTo>
                  <a:lnTo>
                    <a:pt x="201" y="124"/>
                  </a:lnTo>
                  <a:lnTo>
                    <a:pt x="201" y="139"/>
                  </a:lnTo>
                  <a:lnTo>
                    <a:pt x="194" y="139"/>
                  </a:lnTo>
                  <a:lnTo>
                    <a:pt x="184" y="124"/>
                  </a:lnTo>
                  <a:lnTo>
                    <a:pt x="179" y="156"/>
                  </a:lnTo>
                  <a:lnTo>
                    <a:pt x="154" y="189"/>
                  </a:lnTo>
                  <a:lnTo>
                    <a:pt x="129" y="199"/>
                  </a:lnTo>
                  <a:lnTo>
                    <a:pt x="67" y="216"/>
                  </a:lnTo>
                  <a:lnTo>
                    <a:pt x="37" y="243"/>
                  </a:lnTo>
                  <a:lnTo>
                    <a:pt x="7" y="246"/>
                  </a:lnTo>
                  <a:lnTo>
                    <a:pt x="12" y="306"/>
                  </a:lnTo>
                  <a:lnTo>
                    <a:pt x="25" y="313"/>
                  </a:lnTo>
                  <a:lnTo>
                    <a:pt x="22" y="325"/>
                  </a:lnTo>
                  <a:lnTo>
                    <a:pt x="2" y="313"/>
                  </a:lnTo>
                  <a:lnTo>
                    <a:pt x="0" y="333"/>
                  </a:lnTo>
                  <a:lnTo>
                    <a:pt x="10" y="365"/>
                  </a:lnTo>
                  <a:lnTo>
                    <a:pt x="22" y="385"/>
                  </a:lnTo>
                  <a:lnTo>
                    <a:pt x="22" y="408"/>
                  </a:lnTo>
                  <a:lnTo>
                    <a:pt x="22" y="425"/>
                  </a:lnTo>
                  <a:lnTo>
                    <a:pt x="30" y="430"/>
                  </a:lnTo>
                  <a:lnTo>
                    <a:pt x="32" y="465"/>
                  </a:lnTo>
                  <a:lnTo>
                    <a:pt x="22" y="465"/>
                  </a:lnTo>
                  <a:lnTo>
                    <a:pt x="15" y="480"/>
                  </a:lnTo>
                  <a:lnTo>
                    <a:pt x="7" y="490"/>
                  </a:lnTo>
                  <a:lnTo>
                    <a:pt x="44" y="522"/>
                  </a:lnTo>
                  <a:lnTo>
                    <a:pt x="59" y="527"/>
                  </a:lnTo>
                  <a:lnTo>
                    <a:pt x="67" y="517"/>
                  </a:lnTo>
                  <a:lnTo>
                    <a:pt x="74" y="504"/>
                  </a:lnTo>
                  <a:lnTo>
                    <a:pt x="102" y="507"/>
                  </a:lnTo>
                  <a:lnTo>
                    <a:pt x="164" y="497"/>
                  </a:lnTo>
                  <a:lnTo>
                    <a:pt x="176" y="482"/>
                  </a:lnTo>
                  <a:lnTo>
                    <a:pt x="194" y="467"/>
                  </a:lnTo>
                  <a:lnTo>
                    <a:pt x="251" y="462"/>
                  </a:lnTo>
                  <a:lnTo>
                    <a:pt x="263" y="450"/>
                  </a:lnTo>
                  <a:lnTo>
                    <a:pt x="286" y="450"/>
                  </a:lnTo>
                  <a:lnTo>
                    <a:pt x="300" y="445"/>
                  </a:lnTo>
                  <a:lnTo>
                    <a:pt x="303" y="455"/>
                  </a:lnTo>
                  <a:lnTo>
                    <a:pt x="328" y="457"/>
                  </a:lnTo>
                  <a:lnTo>
                    <a:pt x="343" y="470"/>
                  </a:lnTo>
                  <a:lnTo>
                    <a:pt x="355" y="492"/>
                  </a:lnTo>
                  <a:lnTo>
                    <a:pt x="358" y="514"/>
                  </a:lnTo>
                  <a:lnTo>
                    <a:pt x="368" y="512"/>
                  </a:lnTo>
                  <a:lnTo>
                    <a:pt x="383" y="504"/>
                  </a:lnTo>
                  <a:lnTo>
                    <a:pt x="397" y="490"/>
                  </a:lnTo>
                  <a:lnTo>
                    <a:pt x="407" y="470"/>
                  </a:lnTo>
                  <a:lnTo>
                    <a:pt x="407" y="487"/>
                  </a:lnTo>
                  <a:lnTo>
                    <a:pt x="402" y="502"/>
                  </a:lnTo>
                  <a:lnTo>
                    <a:pt x="390" y="517"/>
                  </a:lnTo>
                  <a:lnTo>
                    <a:pt x="405" y="519"/>
                  </a:lnTo>
                  <a:lnTo>
                    <a:pt x="407" y="507"/>
                  </a:lnTo>
                  <a:lnTo>
                    <a:pt x="415" y="499"/>
                  </a:lnTo>
                  <a:lnTo>
                    <a:pt x="415" y="507"/>
                  </a:lnTo>
                  <a:lnTo>
                    <a:pt x="417" y="519"/>
                  </a:lnTo>
                  <a:lnTo>
                    <a:pt x="427" y="529"/>
                  </a:lnTo>
                  <a:lnTo>
                    <a:pt x="430" y="544"/>
                  </a:lnTo>
                  <a:lnTo>
                    <a:pt x="422" y="562"/>
                  </a:lnTo>
                  <a:lnTo>
                    <a:pt x="440" y="579"/>
                  </a:lnTo>
                  <a:lnTo>
                    <a:pt x="479" y="594"/>
                  </a:lnTo>
                  <a:lnTo>
                    <a:pt x="524" y="604"/>
                  </a:lnTo>
                  <a:lnTo>
                    <a:pt x="554" y="591"/>
                  </a:lnTo>
                  <a:lnTo>
                    <a:pt x="604" y="567"/>
                  </a:lnTo>
                  <a:lnTo>
                    <a:pt x="619" y="529"/>
                  </a:lnTo>
                  <a:lnTo>
                    <a:pt x="641" y="509"/>
                  </a:lnTo>
                  <a:lnTo>
                    <a:pt x="656" y="480"/>
                  </a:lnTo>
                  <a:lnTo>
                    <a:pt x="686" y="450"/>
                  </a:lnTo>
                  <a:lnTo>
                    <a:pt x="696" y="437"/>
                  </a:lnTo>
                  <a:lnTo>
                    <a:pt x="696" y="388"/>
                  </a:lnTo>
                  <a:lnTo>
                    <a:pt x="706" y="323"/>
                  </a:lnTo>
                  <a:lnTo>
                    <a:pt x="706" y="308"/>
                  </a:lnTo>
                  <a:lnTo>
                    <a:pt x="683" y="281"/>
                  </a:lnTo>
                  <a:lnTo>
                    <a:pt x="673" y="246"/>
                  </a:lnTo>
                  <a:lnTo>
                    <a:pt x="649" y="236"/>
                  </a:lnTo>
                  <a:lnTo>
                    <a:pt x="644" y="204"/>
                  </a:lnTo>
                  <a:lnTo>
                    <a:pt x="609" y="184"/>
                  </a:lnTo>
                  <a:lnTo>
                    <a:pt x="606" y="144"/>
                  </a:lnTo>
                  <a:lnTo>
                    <a:pt x="594" y="99"/>
                  </a:lnTo>
                  <a:lnTo>
                    <a:pt x="571" y="74"/>
                  </a:lnTo>
                  <a:lnTo>
                    <a:pt x="562" y="40"/>
                  </a:lnTo>
                  <a:lnTo>
                    <a:pt x="569" y="22"/>
                  </a:lnTo>
                  <a:lnTo>
                    <a:pt x="552" y="0"/>
                  </a:lnTo>
                  <a:lnTo>
                    <a:pt x="539" y="22"/>
                  </a:lnTo>
                  <a:lnTo>
                    <a:pt x="529" y="35"/>
                  </a:lnTo>
                  <a:lnTo>
                    <a:pt x="529" y="109"/>
                  </a:lnTo>
                  <a:lnTo>
                    <a:pt x="519" y="127"/>
                  </a:lnTo>
                  <a:lnTo>
                    <a:pt x="512" y="139"/>
                  </a:lnTo>
                  <a:lnTo>
                    <a:pt x="492" y="139"/>
                  </a:lnTo>
                  <a:lnTo>
                    <a:pt x="472" y="122"/>
                  </a:lnTo>
                  <a:lnTo>
                    <a:pt x="450" y="114"/>
                  </a:lnTo>
                  <a:lnTo>
                    <a:pt x="435" y="99"/>
                  </a:lnTo>
                  <a:lnTo>
                    <a:pt x="420" y="94"/>
                  </a:lnTo>
                  <a:lnTo>
                    <a:pt x="427" y="74"/>
                  </a:lnTo>
                  <a:lnTo>
                    <a:pt x="432" y="60"/>
                  </a:lnTo>
                  <a:lnTo>
                    <a:pt x="445" y="55"/>
                  </a:lnTo>
                  <a:lnTo>
                    <a:pt x="452" y="35"/>
                  </a:lnTo>
                  <a:lnTo>
                    <a:pt x="427" y="30"/>
                  </a:lnTo>
                  <a:lnTo>
                    <a:pt x="405" y="27"/>
                  </a:lnTo>
                  <a:lnTo>
                    <a:pt x="378" y="15"/>
                  </a:lnTo>
                  <a:lnTo>
                    <a:pt x="350" y="10"/>
                  </a:lnTo>
                  <a:lnTo>
                    <a:pt x="348" y="17"/>
                  </a:lnTo>
                  <a:lnTo>
                    <a:pt x="360" y="25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60" name="Freeform 77"/>
            <p:cNvSpPr>
              <a:spLocks/>
            </p:cNvSpPr>
            <p:nvPr/>
          </p:nvSpPr>
          <p:spPr bwMode="auto">
            <a:xfrm>
              <a:off x="7548992" y="4577608"/>
              <a:ext cx="84206" cy="86224"/>
            </a:xfrm>
            <a:custGeom>
              <a:avLst/>
              <a:gdLst>
                <a:gd name="T0" fmla="*/ 3175 w 60"/>
                <a:gd name="T1" fmla="*/ 0 h 62"/>
                <a:gd name="T2" fmla="*/ 42863 w 60"/>
                <a:gd name="T3" fmla="*/ 7938 h 62"/>
                <a:gd name="T4" fmla="*/ 95250 w 60"/>
                <a:gd name="T5" fmla="*/ 7938 h 62"/>
                <a:gd name="T6" fmla="*/ 95250 w 60"/>
                <a:gd name="T7" fmla="*/ 38100 h 62"/>
                <a:gd name="T8" fmla="*/ 74613 w 60"/>
                <a:gd name="T9" fmla="*/ 61913 h 62"/>
                <a:gd name="T10" fmla="*/ 71438 w 60"/>
                <a:gd name="T11" fmla="*/ 85725 h 62"/>
                <a:gd name="T12" fmla="*/ 42863 w 60"/>
                <a:gd name="T13" fmla="*/ 93663 h 62"/>
                <a:gd name="T14" fmla="*/ 19050 w 60"/>
                <a:gd name="T15" fmla="*/ 98425 h 62"/>
                <a:gd name="T16" fmla="*/ 0 w 60"/>
                <a:gd name="T17" fmla="*/ 85725 h 62"/>
                <a:gd name="T18" fmla="*/ 3175 w 60"/>
                <a:gd name="T19" fmla="*/ 0 h 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62">
                  <a:moveTo>
                    <a:pt x="2" y="0"/>
                  </a:moveTo>
                  <a:lnTo>
                    <a:pt x="27" y="5"/>
                  </a:lnTo>
                  <a:lnTo>
                    <a:pt x="60" y="5"/>
                  </a:lnTo>
                  <a:lnTo>
                    <a:pt x="60" y="24"/>
                  </a:lnTo>
                  <a:lnTo>
                    <a:pt x="47" y="39"/>
                  </a:lnTo>
                  <a:lnTo>
                    <a:pt x="45" y="54"/>
                  </a:lnTo>
                  <a:lnTo>
                    <a:pt x="27" y="59"/>
                  </a:lnTo>
                  <a:lnTo>
                    <a:pt x="12" y="62"/>
                  </a:lnTo>
                  <a:lnTo>
                    <a:pt x="0" y="5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61" name="Freeform 78"/>
            <p:cNvSpPr>
              <a:spLocks/>
            </p:cNvSpPr>
            <p:nvPr/>
          </p:nvSpPr>
          <p:spPr bwMode="auto">
            <a:xfrm>
              <a:off x="8270373" y="4375960"/>
              <a:ext cx="116487" cy="225285"/>
            </a:xfrm>
            <a:custGeom>
              <a:avLst/>
              <a:gdLst>
                <a:gd name="T0" fmla="*/ 12700 w 83"/>
                <a:gd name="T1" fmla="*/ 0 h 162"/>
                <a:gd name="T2" fmla="*/ 12700 w 83"/>
                <a:gd name="T3" fmla="*/ 31750 h 162"/>
                <a:gd name="T4" fmla="*/ 23812 w 83"/>
                <a:gd name="T5" fmla="*/ 68263 h 162"/>
                <a:gd name="T6" fmla="*/ 39687 w 83"/>
                <a:gd name="T7" fmla="*/ 95250 h 162"/>
                <a:gd name="T8" fmla="*/ 28575 w 83"/>
                <a:gd name="T9" fmla="*/ 130175 h 162"/>
                <a:gd name="T10" fmla="*/ 0 w 83"/>
                <a:gd name="T11" fmla="*/ 161925 h 162"/>
                <a:gd name="T12" fmla="*/ 4762 w 83"/>
                <a:gd name="T13" fmla="*/ 185738 h 162"/>
                <a:gd name="T14" fmla="*/ 12700 w 83"/>
                <a:gd name="T15" fmla="*/ 246063 h 162"/>
                <a:gd name="T16" fmla="*/ 39687 w 83"/>
                <a:gd name="T17" fmla="*/ 257175 h 162"/>
                <a:gd name="T18" fmla="*/ 47625 w 83"/>
                <a:gd name="T19" fmla="*/ 217488 h 162"/>
                <a:gd name="T20" fmla="*/ 76200 w 83"/>
                <a:gd name="T21" fmla="*/ 190500 h 162"/>
                <a:gd name="T22" fmla="*/ 119062 w 83"/>
                <a:gd name="T23" fmla="*/ 166688 h 162"/>
                <a:gd name="T24" fmla="*/ 131762 w 83"/>
                <a:gd name="T25" fmla="*/ 134938 h 162"/>
                <a:gd name="T26" fmla="*/ 127000 w 83"/>
                <a:gd name="T27" fmla="*/ 111125 h 162"/>
                <a:gd name="T28" fmla="*/ 79375 w 83"/>
                <a:gd name="T29" fmla="*/ 111125 h 162"/>
                <a:gd name="T30" fmla="*/ 76200 w 83"/>
                <a:gd name="T31" fmla="*/ 71438 h 162"/>
                <a:gd name="T32" fmla="*/ 63500 w 83"/>
                <a:gd name="T33" fmla="*/ 71438 h 162"/>
                <a:gd name="T34" fmla="*/ 44450 w 83"/>
                <a:gd name="T35" fmla="*/ 63500 h 162"/>
                <a:gd name="T36" fmla="*/ 47625 w 83"/>
                <a:gd name="T37" fmla="*/ 28575 h 162"/>
                <a:gd name="T38" fmla="*/ 36512 w 83"/>
                <a:gd name="T39" fmla="*/ 4763 h 162"/>
                <a:gd name="T40" fmla="*/ 12700 w 83"/>
                <a:gd name="T41" fmla="*/ 0 h 16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83" h="162">
                  <a:moveTo>
                    <a:pt x="8" y="0"/>
                  </a:moveTo>
                  <a:lnTo>
                    <a:pt x="8" y="20"/>
                  </a:lnTo>
                  <a:lnTo>
                    <a:pt x="15" y="43"/>
                  </a:lnTo>
                  <a:lnTo>
                    <a:pt x="25" y="60"/>
                  </a:lnTo>
                  <a:lnTo>
                    <a:pt x="18" y="82"/>
                  </a:lnTo>
                  <a:lnTo>
                    <a:pt x="0" y="102"/>
                  </a:lnTo>
                  <a:lnTo>
                    <a:pt x="3" y="117"/>
                  </a:lnTo>
                  <a:lnTo>
                    <a:pt x="8" y="155"/>
                  </a:lnTo>
                  <a:lnTo>
                    <a:pt x="25" y="162"/>
                  </a:lnTo>
                  <a:lnTo>
                    <a:pt x="30" y="137"/>
                  </a:lnTo>
                  <a:lnTo>
                    <a:pt x="48" y="120"/>
                  </a:lnTo>
                  <a:lnTo>
                    <a:pt x="75" y="105"/>
                  </a:lnTo>
                  <a:lnTo>
                    <a:pt x="83" y="85"/>
                  </a:lnTo>
                  <a:lnTo>
                    <a:pt x="80" y="70"/>
                  </a:lnTo>
                  <a:lnTo>
                    <a:pt x="50" y="70"/>
                  </a:lnTo>
                  <a:lnTo>
                    <a:pt x="48" y="45"/>
                  </a:lnTo>
                  <a:lnTo>
                    <a:pt x="40" y="45"/>
                  </a:lnTo>
                  <a:lnTo>
                    <a:pt x="28" y="40"/>
                  </a:lnTo>
                  <a:lnTo>
                    <a:pt x="30" y="18"/>
                  </a:lnTo>
                  <a:lnTo>
                    <a:pt x="23" y="3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62" name="Freeform 79"/>
            <p:cNvSpPr>
              <a:spLocks/>
            </p:cNvSpPr>
            <p:nvPr/>
          </p:nvSpPr>
          <p:spPr bwMode="auto">
            <a:xfrm>
              <a:off x="8040206" y="4563695"/>
              <a:ext cx="217539" cy="214159"/>
            </a:xfrm>
            <a:custGeom>
              <a:avLst/>
              <a:gdLst>
                <a:gd name="T0" fmla="*/ 193675 w 155"/>
                <a:gd name="T1" fmla="*/ 0 h 154"/>
                <a:gd name="T2" fmla="*/ 185737 w 155"/>
                <a:gd name="T3" fmla="*/ 39688 h 154"/>
                <a:gd name="T4" fmla="*/ 146050 w 155"/>
                <a:gd name="T5" fmla="*/ 58738 h 154"/>
                <a:gd name="T6" fmla="*/ 119062 w 155"/>
                <a:gd name="T7" fmla="*/ 98425 h 154"/>
                <a:gd name="T8" fmla="*/ 47625 w 155"/>
                <a:gd name="T9" fmla="*/ 130175 h 154"/>
                <a:gd name="T10" fmla="*/ 0 w 155"/>
                <a:gd name="T11" fmla="*/ 173038 h 154"/>
                <a:gd name="T12" fmla="*/ 12700 w 155"/>
                <a:gd name="T13" fmla="*/ 200025 h 154"/>
                <a:gd name="T14" fmla="*/ 52387 w 155"/>
                <a:gd name="T15" fmla="*/ 244475 h 154"/>
                <a:gd name="T16" fmla="*/ 107950 w 155"/>
                <a:gd name="T17" fmla="*/ 196850 h 154"/>
                <a:gd name="T18" fmla="*/ 122237 w 155"/>
                <a:gd name="T19" fmla="*/ 157163 h 154"/>
                <a:gd name="T20" fmla="*/ 161925 w 155"/>
                <a:gd name="T21" fmla="*/ 125413 h 154"/>
                <a:gd name="T22" fmla="*/ 182562 w 155"/>
                <a:gd name="T23" fmla="*/ 125413 h 154"/>
                <a:gd name="T24" fmla="*/ 198437 w 155"/>
                <a:gd name="T25" fmla="*/ 93663 h 154"/>
                <a:gd name="T26" fmla="*/ 222250 w 155"/>
                <a:gd name="T27" fmla="*/ 61913 h 154"/>
                <a:gd name="T28" fmla="*/ 246062 w 155"/>
                <a:gd name="T29" fmla="*/ 39688 h 154"/>
                <a:gd name="T30" fmla="*/ 233362 w 155"/>
                <a:gd name="T31" fmla="*/ 7938 h 154"/>
                <a:gd name="T32" fmla="*/ 222250 w 155"/>
                <a:gd name="T33" fmla="*/ 23813 h 154"/>
                <a:gd name="T34" fmla="*/ 217487 w 155"/>
                <a:gd name="T35" fmla="*/ 0 h 154"/>
                <a:gd name="T36" fmla="*/ 193675 w 155"/>
                <a:gd name="T37" fmla="*/ 0 h 15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55" h="154">
                  <a:moveTo>
                    <a:pt x="122" y="0"/>
                  </a:moveTo>
                  <a:lnTo>
                    <a:pt x="117" y="25"/>
                  </a:lnTo>
                  <a:lnTo>
                    <a:pt x="92" y="37"/>
                  </a:lnTo>
                  <a:lnTo>
                    <a:pt x="75" y="62"/>
                  </a:lnTo>
                  <a:lnTo>
                    <a:pt x="30" y="82"/>
                  </a:lnTo>
                  <a:lnTo>
                    <a:pt x="0" y="109"/>
                  </a:lnTo>
                  <a:lnTo>
                    <a:pt x="8" y="126"/>
                  </a:lnTo>
                  <a:lnTo>
                    <a:pt x="33" y="154"/>
                  </a:lnTo>
                  <a:lnTo>
                    <a:pt x="68" y="124"/>
                  </a:lnTo>
                  <a:lnTo>
                    <a:pt x="77" y="99"/>
                  </a:lnTo>
                  <a:lnTo>
                    <a:pt x="102" y="79"/>
                  </a:lnTo>
                  <a:lnTo>
                    <a:pt x="115" y="79"/>
                  </a:lnTo>
                  <a:lnTo>
                    <a:pt x="125" y="59"/>
                  </a:lnTo>
                  <a:lnTo>
                    <a:pt x="140" y="39"/>
                  </a:lnTo>
                  <a:lnTo>
                    <a:pt x="155" y="25"/>
                  </a:lnTo>
                  <a:lnTo>
                    <a:pt x="147" y="5"/>
                  </a:lnTo>
                  <a:lnTo>
                    <a:pt x="140" y="15"/>
                  </a:lnTo>
                  <a:lnTo>
                    <a:pt x="137" y="0"/>
                  </a:lnTo>
                  <a:lnTo>
                    <a:pt x="122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63" name="Freeform 80"/>
            <p:cNvSpPr>
              <a:spLocks/>
            </p:cNvSpPr>
            <p:nvPr/>
          </p:nvSpPr>
          <p:spPr bwMode="auto">
            <a:xfrm>
              <a:off x="7422676" y="1995159"/>
              <a:ext cx="119293" cy="151579"/>
            </a:xfrm>
            <a:custGeom>
              <a:avLst/>
              <a:gdLst>
                <a:gd name="T0" fmla="*/ 20637 w 85"/>
                <a:gd name="T1" fmla="*/ 15875 h 109"/>
                <a:gd name="T2" fmla="*/ 28575 w 85"/>
                <a:gd name="T3" fmla="*/ 55562 h 109"/>
                <a:gd name="T4" fmla="*/ 31750 w 85"/>
                <a:gd name="T5" fmla="*/ 85725 h 109"/>
                <a:gd name="T6" fmla="*/ 12700 w 85"/>
                <a:gd name="T7" fmla="*/ 117475 h 109"/>
                <a:gd name="T8" fmla="*/ 0 w 85"/>
                <a:gd name="T9" fmla="*/ 146050 h 109"/>
                <a:gd name="T10" fmla="*/ 15875 w 85"/>
                <a:gd name="T11" fmla="*/ 157162 h 109"/>
                <a:gd name="T12" fmla="*/ 47625 w 85"/>
                <a:gd name="T13" fmla="*/ 146050 h 109"/>
                <a:gd name="T14" fmla="*/ 79375 w 85"/>
                <a:gd name="T15" fmla="*/ 153987 h 109"/>
                <a:gd name="T16" fmla="*/ 87312 w 85"/>
                <a:gd name="T17" fmla="*/ 165100 h 109"/>
                <a:gd name="T18" fmla="*/ 92075 w 85"/>
                <a:gd name="T19" fmla="*/ 173037 h 109"/>
                <a:gd name="T20" fmla="*/ 95250 w 85"/>
                <a:gd name="T21" fmla="*/ 173037 h 109"/>
                <a:gd name="T22" fmla="*/ 103187 w 85"/>
                <a:gd name="T23" fmla="*/ 149225 h 109"/>
                <a:gd name="T24" fmla="*/ 114300 w 85"/>
                <a:gd name="T25" fmla="*/ 133350 h 109"/>
                <a:gd name="T26" fmla="*/ 134937 w 85"/>
                <a:gd name="T27" fmla="*/ 122237 h 109"/>
                <a:gd name="T28" fmla="*/ 127000 w 85"/>
                <a:gd name="T29" fmla="*/ 85725 h 109"/>
                <a:gd name="T30" fmla="*/ 100012 w 85"/>
                <a:gd name="T31" fmla="*/ 74612 h 109"/>
                <a:gd name="T32" fmla="*/ 60325 w 85"/>
                <a:gd name="T33" fmla="*/ 58737 h 109"/>
                <a:gd name="T34" fmla="*/ 47625 w 85"/>
                <a:gd name="T35" fmla="*/ 26987 h 109"/>
                <a:gd name="T36" fmla="*/ 31750 w 85"/>
                <a:gd name="T37" fmla="*/ 0 h 109"/>
                <a:gd name="T38" fmla="*/ 20637 w 85"/>
                <a:gd name="T39" fmla="*/ 15875 h 10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5" h="109">
                  <a:moveTo>
                    <a:pt x="13" y="10"/>
                  </a:moveTo>
                  <a:lnTo>
                    <a:pt x="18" y="35"/>
                  </a:lnTo>
                  <a:lnTo>
                    <a:pt x="20" y="54"/>
                  </a:lnTo>
                  <a:lnTo>
                    <a:pt x="8" y="74"/>
                  </a:lnTo>
                  <a:lnTo>
                    <a:pt x="0" y="92"/>
                  </a:lnTo>
                  <a:lnTo>
                    <a:pt x="10" y="99"/>
                  </a:lnTo>
                  <a:lnTo>
                    <a:pt x="30" y="92"/>
                  </a:lnTo>
                  <a:lnTo>
                    <a:pt x="50" y="97"/>
                  </a:lnTo>
                  <a:lnTo>
                    <a:pt x="55" y="104"/>
                  </a:lnTo>
                  <a:lnTo>
                    <a:pt x="58" y="109"/>
                  </a:lnTo>
                  <a:lnTo>
                    <a:pt x="60" y="109"/>
                  </a:lnTo>
                  <a:lnTo>
                    <a:pt x="65" y="94"/>
                  </a:lnTo>
                  <a:lnTo>
                    <a:pt x="72" y="84"/>
                  </a:lnTo>
                  <a:lnTo>
                    <a:pt x="85" y="77"/>
                  </a:lnTo>
                  <a:lnTo>
                    <a:pt x="80" y="54"/>
                  </a:lnTo>
                  <a:lnTo>
                    <a:pt x="63" y="47"/>
                  </a:lnTo>
                  <a:lnTo>
                    <a:pt x="38" y="37"/>
                  </a:lnTo>
                  <a:lnTo>
                    <a:pt x="30" y="17"/>
                  </a:lnTo>
                  <a:lnTo>
                    <a:pt x="20" y="0"/>
                  </a:lnTo>
                  <a:lnTo>
                    <a:pt x="13" y="1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64" name="Freeform 81"/>
            <p:cNvSpPr>
              <a:spLocks/>
            </p:cNvSpPr>
            <p:nvPr/>
          </p:nvSpPr>
          <p:spPr bwMode="auto">
            <a:xfrm>
              <a:off x="7279521" y="2160646"/>
              <a:ext cx="234380" cy="241975"/>
            </a:xfrm>
            <a:custGeom>
              <a:avLst/>
              <a:gdLst>
                <a:gd name="T0" fmla="*/ 193675 w 167"/>
                <a:gd name="T1" fmla="*/ 0 h 174"/>
                <a:gd name="T2" fmla="*/ 222250 w 167"/>
                <a:gd name="T3" fmla="*/ 0 h 174"/>
                <a:gd name="T4" fmla="*/ 233362 w 167"/>
                <a:gd name="T5" fmla="*/ 47625 h 174"/>
                <a:gd name="T6" fmla="*/ 241300 w 167"/>
                <a:gd name="T7" fmla="*/ 66675 h 174"/>
                <a:gd name="T8" fmla="*/ 265112 w 167"/>
                <a:gd name="T9" fmla="*/ 87313 h 174"/>
                <a:gd name="T10" fmla="*/ 230187 w 167"/>
                <a:gd name="T11" fmla="*/ 119063 h 174"/>
                <a:gd name="T12" fmla="*/ 246062 w 167"/>
                <a:gd name="T13" fmla="*/ 169863 h 174"/>
                <a:gd name="T14" fmla="*/ 238125 w 167"/>
                <a:gd name="T15" fmla="*/ 201613 h 174"/>
                <a:gd name="T16" fmla="*/ 222250 w 167"/>
                <a:gd name="T17" fmla="*/ 217488 h 174"/>
                <a:gd name="T18" fmla="*/ 209550 w 167"/>
                <a:gd name="T19" fmla="*/ 220663 h 174"/>
                <a:gd name="T20" fmla="*/ 198437 w 167"/>
                <a:gd name="T21" fmla="*/ 249238 h 174"/>
                <a:gd name="T22" fmla="*/ 177800 w 167"/>
                <a:gd name="T23" fmla="*/ 225425 h 174"/>
                <a:gd name="T24" fmla="*/ 169862 w 167"/>
                <a:gd name="T25" fmla="*/ 236538 h 174"/>
                <a:gd name="T26" fmla="*/ 130175 w 167"/>
                <a:gd name="T27" fmla="*/ 241300 h 174"/>
                <a:gd name="T28" fmla="*/ 123825 w 167"/>
                <a:gd name="T29" fmla="*/ 220663 h 174"/>
                <a:gd name="T30" fmla="*/ 111125 w 167"/>
                <a:gd name="T31" fmla="*/ 228600 h 174"/>
                <a:gd name="T32" fmla="*/ 111125 w 167"/>
                <a:gd name="T33" fmla="*/ 273050 h 174"/>
                <a:gd name="T34" fmla="*/ 92075 w 167"/>
                <a:gd name="T35" fmla="*/ 260350 h 174"/>
                <a:gd name="T36" fmla="*/ 79375 w 167"/>
                <a:gd name="T37" fmla="*/ 244475 h 174"/>
                <a:gd name="T38" fmla="*/ 71437 w 167"/>
                <a:gd name="T39" fmla="*/ 273050 h 174"/>
                <a:gd name="T40" fmla="*/ 52387 w 167"/>
                <a:gd name="T41" fmla="*/ 276225 h 174"/>
                <a:gd name="T42" fmla="*/ 36512 w 167"/>
                <a:gd name="T43" fmla="*/ 257175 h 174"/>
                <a:gd name="T44" fmla="*/ 12700 w 167"/>
                <a:gd name="T45" fmla="*/ 252413 h 174"/>
                <a:gd name="T46" fmla="*/ 0 w 167"/>
                <a:gd name="T47" fmla="*/ 241300 h 174"/>
                <a:gd name="T48" fmla="*/ 23812 w 167"/>
                <a:gd name="T49" fmla="*/ 217488 h 174"/>
                <a:gd name="T50" fmla="*/ 47625 w 167"/>
                <a:gd name="T51" fmla="*/ 204788 h 174"/>
                <a:gd name="T52" fmla="*/ 63500 w 167"/>
                <a:gd name="T53" fmla="*/ 188913 h 174"/>
                <a:gd name="T54" fmla="*/ 107950 w 167"/>
                <a:gd name="T55" fmla="*/ 193675 h 174"/>
                <a:gd name="T56" fmla="*/ 111125 w 167"/>
                <a:gd name="T57" fmla="*/ 165100 h 174"/>
                <a:gd name="T58" fmla="*/ 119062 w 167"/>
                <a:gd name="T59" fmla="*/ 142875 h 174"/>
                <a:gd name="T60" fmla="*/ 134937 w 167"/>
                <a:gd name="T61" fmla="*/ 146050 h 174"/>
                <a:gd name="T62" fmla="*/ 174625 w 167"/>
                <a:gd name="T63" fmla="*/ 142875 h 174"/>
                <a:gd name="T64" fmla="*/ 177800 w 167"/>
                <a:gd name="T65" fmla="*/ 122238 h 174"/>
                <a:gd name="T66" fmla="*/ 177800 w 167"/>
                <a:gd name="T67" fmla="*/ 87313 h 174"/>
                <a:gd name="T68" fmla="*/ 190500 w 167"/>
                <a:gd name="T69" fmla="*/ 66675 h 174"/>
                <a:gd name="T70" fmla="*/ 182562 w 167"/>
                <a:gd name="T71" fmla="*/ 19050 h 174"/>
                <a:gd name="T72" fmla="*/ 193675 w 167"/>
                <a:gd name="T73" fmla="*/ 0 h 17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67" h="174">
                  <a:moveTo>
                    <a:pt x="122" y="0"/>
                  </a:moveTo>
                  <a:lnTo>
                    <a:pt x="140" y="0"/>
                  </a:lnTo>
                  <a:lnTo>
                    <a:pt x="147" y="30"/>
                  </a:lnTo>
                  <a:lnTo>
                    <a:pt x="152" y="42"/>
                  </a:lnTo>
                  <a:lnTo>
                    <a:pt x="167" y="55"/>
                  </a:lnTo>
                  <a:lnTo>
                    <a:pt x="145" y="75"/>
                  </a:lnTo>
                  <a:lnTo>
                    <a:pt x="155" y="107"/>
                  </a:lnTo>
                  <a:lnTo>
                    <a:pt x="150" y="127"/>
                  </a:lnTo>
                  <a:lnTo>
                    <a:pt x="140" y="137"/>
                  </a:lnTo>
                  <a:lnTo>
                    <a:pt x="132" y="139"/>
                  </a:lnTo>
                  <a:lnTo>
                    <a:pt x="125" y="157"/>
                  </a:lnTo>
                  <a:lnTo>
                    <a:pt x="112" y="142"/>
                  </a:lnTo>
                  <a:lnTo>
                    <a:pt x="107" y="149"/>
                  </a:lnTo>
                  <a:lnTo>
                    <a:pt x="82" y="152"/>
                  </a:lnTo>
                  <a:lnTo>
                    <a:pt x="78" y="139"/>
                  </a:lnTo>
                  <a:lnTo>
                    <a:pt x="70" y="144"/>
                  </a:lnTo>
                  <a:lnTo>
                    <a:pt x="70" y="172"/>
                  </a:lnTo>
                  <a:lnTo>
                    <a:pt x="58" y="164"/>
                  </a:lnTo>
                  <a:lnTo>
                    <a:pt x="50" y="154"/>
                  </a:lnTo>
                  <a:lnTo>
                    <a:pt x="45" y="172"/>
                  </a:lnTo>
                  <a:lnTo>
                    <a:pt x="33" y="174"/>
                  </a:lnTo>
                  <a:lnTo>
                    <a:pt x="23" y="162"/>
                  </a:lnTo>
                  <a:lnTo>
                    <a:pt x="8" y="159"/>
                  </a:lnTo>
                  <a:lnTo>
                    <a:pt x="0" y="152"/>
                  </a:lnTo>
                  <a:lnTo>
                    <a:pt x="15" y="137"/>
                  </a:lnTo>
                  <a:lnTo>
                    <a:pt x="30" y="129"/>
                  </a:lnTo>
                  <a:lnTo>
                    <a:pt x="40" y="119"/>
                  </a:lnTo>
                  <a:lnTo>
                    <a:pt x="68" y="122"/>
                  </a:lnTo>
                  <a:lnTo>
                    <a:pt x="70" y="104"/>
                  </a:lnTo>
                  <a:lnTo>
                    <a:pt x="75" y="90"/>
                  </a:lnTo>
                  <a:lnTo>
                    <a:pt x="85" y="92"/>
                  </a:lnTo>
                  <a:lnTo>
                    <a:pt x="110" y="90"/>
                  </a:lnTo>
                  <a:lnTo>
                    <a:pt x="112" y="77"/>
                  </a:lnTo>
                  <a:lnTo>
                    <a:pt x="112" y="55"/>
                  </a:lnTo>
                  <a:lnTo>
                    <a:pt x="120" y="42"/>
                  </a:lnTo>
                  <a:lnTo>
                    <a:pt x="115" y="12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65" name="Freeform 82"/>
            <p:cNvSpPr>
              <a:spLocks/>
            </p:cNvSpPr>
            <p:nvPr/>
          </p:nvSpPr>
          <p:spPr bwMode="auto">
            <a:xfrm>
              <a:off x="7304785" y="2413747"/>
              <a:ext cx="28068" cy="26423"/>
            </a:xfrm>
            <a:custGeom>
              <a:avLst/>
              <a:gdLst>
                <a:gd name="T0" fmla="*/ 0 w 20"/>
                <a:gd name="T1" fmla="*/ 11113 h 19"/>
                <a:gd name="T2" fmla="*/ 0 w 20"/>
                <a:gd name="T3" fmla="*/ 30163 h 19"/>
                <a:gd name="T4" fmla="*/ 15875 w 20"/>
                <a:gd name="T5" fmla="*/ 30163 h 19"/>
                <a:gd name="T6" fmla="*/ 31750 w 20"/>
                <a:gd name="T7" fmla="*/ 11113 h 19"/>
                <a:gd name="T8" fmla="*/ 11113 w 20"/>
                <a:gd name="T9" fmla="*/ 0 h 19"/>
                <a:gd name="T10" fmla="*/ 0 w 20"/>
                <a:gd name="T11" fmla="*/ 3175 h 19"/>
                <a:gd name="T12" fmla="*/ 0 w 20"/>
                <a:gd name="T13" fmla="*/ 11113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" h="19">
                  <a:moveTo>
                    <a:pt x="0" y="7"/>
                  </a:moveTo>
                  <a:lnTo>
                    <a:pt x="0" y="19"/>
                  </a:lnTo>
                  <a:lnTo>
                    <a:pt x="10" y="19"/>
                  </a:lnTo>
                  <a:lnTo>
                    <a:pt x="20" y="7"/>
                  </a:lnTo>
                  <a:lnTo>
                    <a:pt x="7" y="0"/>
                  </a:lnTo>
                  <a:lnTo>
                    <a:pt x="0" y="2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66" name="Freeform 83"/>
            <p:cNvSpPr>
              <a:spLocks/>
            </p:cNvSpPr>
            <p:nvPr/>
          </p:nvSpPr>
          <p:spPr bwMode="auto">
            <a:xfrm>
              <a:off x="7304785" y="2413747"/>
              <a:ext cx="28068" cy="26423"/>
            </a:xfrm>
            <a:custGeom>
              <a:avLst/>
              <a:gdLst>
                <a:gd name="T0" fmla="*/ 0 w 20"/>
                <a:gd name="T1" fmla="*/ 11113 h 19"/>
                <a:gd name="T2" fmla="*/ 0 w 20"/>
                <a:gd name="T3" fmla="*/ 30163 h 19"/>
                <a:gd name="T4" fmla="*/ 15875 w 20"/>
                <a:gd name="T5" fmla="*/ 30163 h 19"/>
                <a:gd name="T6" fmla="*/ 31750 w 20"/>
                <a:gd name="T7" fmla="*/ 11113 h 19"/>
                <a:gd name="T8" fmla="*/ 11113 w 20"/>
                <a:gd name="T9" fmla="*/ 0 h 19"/>
                <a:gd name="T10" fmla="*/ 0 w 20"/>
                <a:gd name="T11" fmla="*/ 3175 h 19"/>
                <a:gd name="T12" fmla="*/ 0 w 20"/>
                <a:gd name="T13" fmla="*/ 11113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" h="19">
                  <a:moveTo>
                    <a:pt x="0" y="7"/>
                  </a:moveTo>
                  <a:lnTo>
                    <a:pt x="0" y="19"/>
                  </a:lnTo>
                  <a:lnTo>
                    <a:pt x="10" y="19"/>
                  </a:lnTo>
                  <a:lnTo>
                    <a:pt x="20" y="7"/>
                  </a:lnTo>
                  <a:lnTo>
                    <a:pt x="7" y="0"/>
                  </a:lnTo>
                  <a:lnTo>
                    <a:pt x="0" y="2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67" name="Freeform 84"/>
            <p:cNvSpPr>
              <a:spLocks/>
            </p:cNvSpPr>
            <p:nvPr/>
          </p:nvSpPr>
          <p:spPr bwMode="auto">
            <a:xfrm>
              <a:off x="7304785" y="2413747"/>
              <a:ext cx="28068" cy="26423"/>
            </a:xfrm>
            <a:custGeom>
              <a:avLst/>
              <a:gdLst>
                <a:gd name="T0" fmla="*/ 0 w 20"/>
                <a:gd name="T1" fmla="*/ 11113 h 19"/>
                <a:gd name="T2" fmla="*/ 0 w 20"/>
                <a:gd name="T3" fmla="*/ 30163 h 19"/>
                <a:gd name="T4" fmla="*/ 15875 w 20"/>
                <a:gd name="T5" fmla="*/ 30163 h 19"/>
                <a:gd name="T6" fmla="*/ 31750 w 20"/>
                <a:gd name="T7" fmla="*/ 11113 h 19"/>
                <a:gd name="T8" fmla="*/ 11113 w 20"/>
                <a:gd name="T9" fmla="*/ 0 h 19"/>
                <a:gd name="T10" fmla="*/ 0 w 20"/>
                <a:gd name="T11" fmla="*/ 3175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" h="19">
                  <a:moveTo>
                    <a:pt x="0" y="7"/>
                  </a:moveTo>
                  <a:lnTo>
                    <a:pt x="0" y="19"/>
                  </a:lnTo>
                  <a:lnTo>
                    <a:pt x="10" y="19"/>
                  </a:lnTo>
                  <a:lnTo>
                    <a:pt x="20" y="7"/>
                  </a:lnTo>
                  <a:lnTo>
                    <a:pt x="7" y="0"/>
                  </a:lnTo>
                  <a:lnTo>
                    <a:pt x="0" y="2"/>
                  </a:ln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68" name="Freeform 85"/>
            <p:cNvSpPr>
              <a:spLocks/>
            </p:cNvSpPr>
            <p:nvPr/>
          </p:nvSpPr>
          <p:spPr bwMode="auto">
            <a:xfrm>
              <a:off x="7224787" y="2392887"/>
              <a:ext cx="54734" cy="89003"/>
            </a:xfrm>
            <a:custGeom>
              <a:avLst/>
              <a:gdLst>
                <a:gd name="T0" fmla="*/ 26988 w 39"/>
                <a:gd name="T1" fmla="*/ 7938 h 64"/>
                <a:gd name="T2" fmla="*/ 15875 w 39"/>
                <a:gd name="T3" fmla="*/ 26988 h 64"/>
                <a:gd name="T4" fmla="*/ 0 w 39"/>
                <a:gd name="T5" fmla="*/ 38100 h 64"/>
                <a:gd name="T6" fmla="*/ 11113 w 39"/>
                <a:gd name="T7" fmla="*/ 66675 h 64"/>
                <a:gd name="T8" fmla="*/ 26988 w 39"/>
                <a:gd name="T9" fmla="*/ 53975 h 64"/>
                <a:gd name="T10" fmla="*/ 39688 w 39"/>
                <a:gd name="T11" fmla="*/ 58738 h 64"/>
                <a:gd name="T12" fmla="*/ 34925 w 39"/>
                <a:gd name="T13" fmla="*/ 77788 h 64"/>
                <a:gd name="T14" fmla="*/ 47625 w 39"/>
                <a:gd name="T15" fmla="*/ 101600 h 64"/>
                <a:gd name="T16" fmla="*/ 61913 w 39"/>
                <a:gd name="T17" fmla="*/ 90488 h 64"/>
                <a:gd name="T18" fmla="*/ 61913 w 39"/>
                <a:gd name="T19" fmla="*/ 58738 h 64"/>
                <a:gd name="T20" fmla="*/ 58738 w 39"/>
                <a:gd name="T21" fmla="*/ 15875 h 64"/>
                <a:gd name="T22" fmla="*/ 50800 w 39"/>
                <a:gd name="T23" fmla="*/ 0 h 64"/>
                <a:gd name="T24" fmla="*/ 26988 w 39"/>
                <a:gd name="T25" fmla="*/ 7938 h 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9" h="64">
                  <a:moveTo>
                    <a:pt x="17" y="5"/>
                  </a:moveTo>
                  <a:lnTo>
                    <a:pt x="10" y="17"/>
                  </a:lnTo>
                  <a:lnTo>
                    <a:pt x="0" y="24"/>
                  </a:lnTo>
                  <a:lnTo>
                    <a:pt x="7" y="42"/>
                  </a:lnTo>
                  <a:lnTo>
                    <a:pt x="17" y="34"/>
                  </a:lnTo>
                  <a:lnTo>
                    <a:pt x="25" y="37"/>
                  </a:lnTo>
                  <a:lnTo>
                    <a:pt x="22" y="49"/>
                  </a:lnTo>
                  <a:lnTo>
                    <a:pt x="30" y="64"/>
                  </a:lnTo>
                  <a:lnTo>
                    <a:pt x="39" y="57"/>
                  </a:lnTo>
                  <a:lnTo>
                    <a:pt x="39" y="37"/>
                  </a:lnTo>
                  <a:lnTo>
                    <a:pt x="37" y="10"/>
                  </a:lnTo>
                  <a:lnTo>
                    <a:pt x="32" y="0"/>
                  </a:lnTo>
                  <a:lnTo>
                    <a:pt x="17" y="5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69" name="Freeform 86"/>
            <p:cNvSpPr>
              <a:spLocks/>
            </p:cNvSpPr>
            <p:nvPr/>
          </p:nvSpPr>
          <p:spPr bwMode="auto">
            <a:xfrm>
              <a:off x="8135638" y="3958760"/>
              <a:ext cx="61754" cy="47283"/>
            </a:xfrm>
            <a:custGeom>
              <a:avLst/>
              <a:gdLst>
                <a:gd name="T0" fmla="*/ 19050 w 44"/>
                <a:gd name="T1" fmla="*/ 0 h 34"/>
                <a:gd name="T2" fmla="*/ 0 w 44"/>
                <a:gd name="T3" fmla="*/ 11113 h 34"/>
                <a:gd name="T4" fmla="*/ 11113 w 44"/>
                <a:gd name="T5" fmla="*/ 26988 h 34"/>
                <a:gd name="T6" fmla="*/ 34925 w 44"/>
                <a:gd name="T7" fmla="*/ 42863 h 34"/>
                <a:gd name="T8" fmla="*/ 61913 w 44"/>
                <a:gd name="T9" fmla="*/ 53975 h 34"/>
                <a:gd name="T10" fmla="*/ 69850 w 44"/>
                <a:gd name="T11" fmla="*/ 39688 h 34"/>
                <a:gd name="T12" fmla="*/ 50800 w 44"/>
                <a:gd name="T13" fmla="*/ 11113 h 34"/>
                <a:gd name="T14" fmla="*/ 19050 w 44"/>
                <a:gd name="T15" fmla="*/ 0 h 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4" h="34">
                  <a:moveTo>
                    <a:pt x="12" y="0"/>
                  </a:moveTo>
                  <a:lnTo>
                    <a:pt x="0" y="7"/>
                  </a:lnTo>
                  <a:lnTo>
                    <a:pt x="7" y="17"/>
                  </a:lnTo>
                  <a:lnTo>
                    <a:pt x="22" y="27"/>
                  </a:lnTo>
                  <a:lnTo>
                    <a:pt x="39" y="34"/>
                  </a:lnTo>
                  <a:lnTo>
                    <a:pt x="44" y="25"/>
                  </a:lnTo>
                  <a:lnTo>
                    <a:pt x="32" y="7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70" name="Freeform 87"/>
            <p:cNvSpPr>
              <a:spLocks/>
            </p:cNvSpPr>
            <p:nvPr/>
          </p:nvSpPr>
          <p:spPr bwMode="auto">
            <a:xfrm>
              <a:off x="4304165" y="664302"/>
              <a:ext cx="282098" cy="169658"/>
            </a:xfrm>
            <a:custGeom>
              <a:avLst/>
              <a:gdLst>
                <a:gd name="T0" fmla="*/ 125412 w 201"/>
                <a:gd name="T1" fmla="*/ 7938 h 122"/>
                <a:gd name="T2" fmla="*/ 119062 w 201"/>
                <a:gd name="T3" fmla="*/ 47625 h 122"/>
                <a:gd name="T4" fmla="*/ 82550 w 201"/>
                <a:gd name="T5" fmla="*/ 23813 h 122"/>
                <a:gd name="T6" fmla="*/ 55562 w 201"/>
                <a:gd name="T7" fmla="*/ 39688 h 122"/>
                <a:gd name="T8" fmla="*/ 39687 w 201"/>
                <a:gd name="T9" fmla="*/ 7938 h 122"/>
                <a:gd name="T10" fmla="*/ 0 w 201"/>
                <a:gd name="T11" fmla="*/ 34925 h 122"/>
                <a:gd name="T12" fmla="*/ 7937 w 201"/>
                <a:gd name="T13" fmla="*/ 55563 h 122"/>
                <a:gd name="T14" fmla="*/ 15875 w 201"/>
                <a:gd name="T15" fmla="*/ 90488 h 122"/>
                <a:gd name="T16" fmla="*/ 58737 w 201"/>
                <a:gd name="T17" fmla="*/ 93663 h 122"/>
                <a:gd name="T18" fmla="*/ 82550 w 201"/>
                <a:gd name="T19" fmla="*/ 69850 h 122"/>
                <a:gd name="T20" fmla="*/ 103187 w 201"/>
                <a:gd name="T21" fmla="*/ 74613 h 122"/>
                <a:gd name="T22" fmla="*/ 90487 w 201"/>
                <a:gd name="T23" fmla="*/ 101600 h 122"/>
                <a:gd name="T24" fmla="*/ 87312 w 201"/>
                <a:gd name="T25" fmla="*/ 125413 h 122"/>
                <a:gd name="T26" fmla="*/ 111125 w 201"/>
                <a:gd name="T27" fmla="*/ 149225 h 122"/>
                <a:gd name="T28" fmla="*/ 130175 w 201"/>
                <a:gd name="T29" fmla="*/ 180975 h 122"/>
                <a:gd name="T30" fmla="*/ 157162 w 201"/>
                <a:gd name="T31" fmla="*/ 193675 h 122"/>
                <a:gd name="T32" fmla="*/ 169862 w 201"/>
                <a:gd name="T33" fmla="*/ 141288 h 122"/>
                <a:gd name="T34" fmla="*/ 209550 w 201"/>
                <a:gd name="T35" fmla="*/ 98425 h 122"/>
                <a:gd name="T36" fmla="*/ 233362 w 201"/>
                <a:gd name="T37" fmla="*/ 114300 h 122"/>
                <a:gd name="T38" fmla="*/ 233362 w 201"/>
                <a:gd name="T39" fmla="*/ 149225 h 122"/>
                <a:gd name="T40" fmla="*/ 279400 w 201"/>
                <a:gd name="T41" fmla="*/ 141288 h 122"/>
                <a:gd name="T42" fmla="*/ 303212 w 201"/>
                <a:gd name="T43" fmla="*/ 153988 h 122"/>
                <a:gd name="T44" fmla="*/ 319087 w 201"/>
                <a:gd name="T45" fmla="*/ 117475 h 122"/>
                <a:gd name="T46" fmla="*/ 209550 w 201"/>
                <a:gd name="T47" fmla="*/ 58738 h 122"/>
                <a:gd name="T48" fmla="*/ 173037 w 201"/>
                <a:gd name="T49" fmla="*/ 0 h 122"/>
                <a:gd name="T50" fmla="*/ 125412 w 201"/>
                <a:gd name="T51" fmla="*/ 7938 h 12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01" h="122">
                  <a:moveTo>
                    <a:pt x="79" y="5"/>
                  </a:moveTo>
                  <a:lnTo>
                    <a:pt x="75" y="30"/>
                  </a:lnTo>
                  <a:lnTo>
                    <a:pt x="52" y="15"/>
                  </a:lnTo>
                  <a:lnTo>
                    <a:pt x="35" y="25"/>
                  </a:lnTo>
                  <a:lnTo>
                    <a:pt x="25" y="5"/>
                  </a:lnTo>
                  <a:lnTo>
                    <a:pt x="0" y="22"/>
                  </a:lnTo>
                  <a:lnTo>
                    <a:pt x="5" y="35"/>
                  </a:lnTo>
                  <a:lnTo>
                    <a:pt x="10" y="57"/>
                  </a:lnTo>
                  <a:lnTo>
                    <a:pt x="37" y="59"/>
                  </a:lnTo>
                  <a:lnTo>
                    <a:pt x="52" y="44"/>
                  </a:lnTo>
                  <a:lnTo>
                    <a:pt x="65" y="47"/>
                  </a:lnTo>
                  <a:lnTo>
                    <a:pt x="57" y="64"/>
                  </a:lnTo>
                  <a:lnTo>
                    <a:pt x="55" y="79"/>
                  </a:lnTo>
                  <a:lnTo>
                    <a:pt x="70" y="94"/>
                  </a:lnTo>
                  <a:lnTo>
                    <a:pt x="82" y="114"/>
                  </a:lnTo>
                  <a:lnTo>
                    <a:pt x="99" y="122"/>
                  </a:lnTo>
                  <a:lnTo>
                    <a:pt x="107" y="89"/>
                  </a:lnTo>
                  <a:lnTo>
                    <a:pt x="132" y="62"/>
                  </a:lnTo>
                  <a:lnTo>
                    <a:pt x="147" y="72"/>
                  </a:lnTo>
                  <a:lnTo>
                    <a:pt x="147" y="94"/>
                  </a:lnTo>
                  <a:lnTo>
                    <a:pt x="176" y="89"/>
                  </a:lnTo>
                  <a:lnTo>
                    <a:pt x="191" y="97"/>
                  </a:lnTo>
                  <a:lnTo>
                    <a:pt x="201" y="74"/>
                  </a:lnTo>
                  <a:lnTo>
                    <a:pt x="132" y="37"/>
                  </a:lnTo>
                  <a:lnTo>
                    <a:pt x="109" y="0"/>
                  </a:lnTo>
                  <a:lnTo>
                    <a:pt x="79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71" name="Freeform 88"/>
            <p:cNvSpPr>
              <a:spLocks/>
            </p:cNvSpPr>
            <p:nvPr/>
          </p:nvSpPr>
          <p:spPr bwMode="auto">
            <a:xfrm>
              <a:off x="4492231" y="643444"/>
              <a:ext cx="161399" cy="65363"/>
            </a:xfrm>
            <a:custGeom>
              <a:avLst/>
              <a:gdLst>
                <a:gd name="T0" fmla="*/ 0 w 115"/>
                <a:gd name="T1" fmla="*/ 7937 h 47"/>
                <a:gd name="T2" fmla="*/ 12700 w 115"/>
                <a:gd name="T3" fmla="*/ 55562 h 47"/>
                <a:gd name="T4" fmla="*/ 82550 w 115"/>
                <a:gd name="T5" fmla="*/ 74612 h 47"/>
                <a:gd name="T6" fmla="*/ 138112 w 115"/>
                <a:gd name="T7" fmla="*/ 55562 h 47"/>
                <a:gd name="T8" fmla="*/ 182562 w 115"/>
                <a:gd name="T9" fmla="*/ 11112 h 47"/>
                <a:gd name="T10" fmla="*/ 103187 w 115"/>
                <a:gd name="T11" fmla="*/ 11112 h 47"/>
                <a:gd name="T12" fmla="*/ 58737 w 115"/>
                <a:gd name="T13" fmla="*/ 0 h 47"/>
                <a:gd name="T14" fmla="*/ 0 w 115"/>
                <a:gd name="T15" fmla="*/ 7937 h 4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5" h="47">
                  <a:moveTo>
                    <a:pt x="0" y="5"/>
                  </a:moveTo>
                  <a:lnTo>
                    <a:pt x="8" y="35"/>
                  </a:lnTo>
                  <a:lnTo>
                    <a:pt x="52" y="47"/>
                  </a:lnTo>
                  <a:lnTo>
                    <a:pt x="87" y="35"/>
                  </a:lnTo>
                  <a:lnTo>
                    <a:pt x="115" y="7"/>
                  </a:lnTo>
                  <a:lnTo>
                    <a:pt x="65" y="7"/>
                  </a:lnTo>
                  <a:lnTo>
                    <a:pt x="3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72" name="Freeform 89"/>
            <p:cNvSpPr>
              <a:spLocks/>
            </p:cNvSpPr>
            <p:nvPr/>
          </p:nvSpPr>
          <p:spPr bwMode="auto">
            <a:xfrm>
              <a:off x="1904230" y="2876832"/>
              <a:ext cx="44910" cy="79268"/>
            </a:xfrm>
            <a:custGeom>
              <a:avLst/>
              <a:gdLst>
                <a:gd name="T0" fmla="*/ 0 w 32"/>
                <a:gd name="T1" fmla="*/ 23812 h 57"/>
                <a:gd name="T2" fmla="*/ 15875 w 32"/>
                <a:gd name="T3" fmla="*/ 15875 h 57"/>
                <a:gd name="T4" fmla="*/ 50800 w 32"/>
                <a:gd name="T5" fmla="*/ 0 h 57"/>
                <a:gd name="T6" fmla="*/ 42863 w 32"/>
                <a:gd name="T7" fmla="*/ 34925 h 57"/>
                <a:gd name="T8" fmla="*/ 50800 w 32"/>
                <a:gd name="T9" fmla="*/ 74612 h 57"/>
                <a:gd name="T10" fmla="*/ 30163 w 32"/>
                <a:gd name="T11" fmla="*/ 90487 h 57"/>
                <a:gd name="T12" fmla="*/ 11113 w 32"/>
                <a:gd name="T13" fmla="*/ 90487 h 57"/>
                <a:gd name="T14" fmla="*/ 0 w 32"/>
                <a:gd name="T15" fmla="*/ 85725 h 57"/>
                <a:gd name="T16" fmla="*/ 0 w 32"/>
                <a:gd name="T17" fmla="*/ 58737 h 57"/>
                <a:gd name="T18" fmla="*/ 0 w 32"/>
                <a:gd name="T19" fmla="*/ 23812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2" h="57">
                  <a:moveTo>
                    <a:pt x="0" y="15"/>
                  </a:moveTo>
                  <a:lnTo>
                    <a:pt x="10" y="10"/>
                  </a:lnTo>
                  <a:lnTo>
                    <a:pt x="32" y="0"/>
                  </a:lnTo>
                  <a:lnTo>
                    <a:pt x="27" y="22"/>
                  </a:lnTo>
                  <a:lnTo>
                    <a:pt x="32" y="47"/>
                  </a:lnTo>
                  <a:lnTo>
                    <a:pt x="19" y="57"/>
                  </a:lnTo>
                  <a:lnTo>
                    <a:pt x="7" y="57"/>
                  </a:lnTo>
                  <a:lnTo>
                    <a:pt x="0" y="54"/>
                  </a:lnTo>
                  <a:lnTo>
                    <a:pt x="0" y="37"/>
                  </a:lnTo>
                  <a:lnTo>
                    <a:pt x="0" y="1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73" name="Freeform 90"/>
            <p:cNvSpPr>
              <a:spLocks/>
            </p:cNvSpPr>
            <p:nvPr/>
          </p:nvSpPr>
          <p:spPr bwMode="auto">
            <a:xfrm>
              <a:off x="1980019" y="3090994"/>
              <a:ext cx="79997" cy="51451"/>
            </a:xfrm>
            <a:custGeom>
              <a:avLst/>
              <a:gdLst>
                <a:gd name="T0" fmla="*/ 63500 w 57"/>
                <a:gd name="T1" fmla="*/ 0 h 37"/>
                <a:gd name="T2" fmla="*/ 0 w 57"/>
                <a:gd name="T3" fmla="*/ 0 h 37"/>
                <a:gd name="T4" fmla="*/ 0 w 57"/>
                <a:gd name="T5" fmla="*/ 19050 h 37"/>
                <a:gd name="T6" fmla="*/ 12700 w 57"/>
                <a:gd name="T7" fmla="*/ 42862 h 37"/>
                <a:gd name="T8" fmla="*/ 68262 w 57"/>
                <a:gd name="T9" fmla="*/ 58737 h 37"/>
                <a:gd name="T10" fmla="*/ 90487 w 57"/>
                <a:gd name="T11" fmla="*/ 47625 h 37"/>
                <a:gd name="T12" fmla="*/ 90487 w 57"/>
                <a:gd name="T13" fmla="*/ 19050 h 37"/>
                <a:gd name="T14" fmla="*/ 63500 w 57"/>
                <a:gd name="T15" fmla="*/ 0 h 3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7" h="37">
                  <a:moveTo>
                    <a:pt x="40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8" y="27"/>
                  </a:lnTo>
                  <a:lnTo>
                    <a:pt x="43" y="37"/>
                  </a:lnTo>
                  <a:lnTo>
                    <a:pt x="57" y="30"/>
                  </a:lnTo>
                  <a:lnTo>
                    <a:pt x="57" y="12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74" name="Freeform 91"/>
            <p:cNvSpPr>
              <a:spLocks/>
            </p:cNvSpPr>
            <p:nvPr/>
          </p:nvSpPr>
          <p:spPr bwMode="auto">
            <a:xfrm>
              <a:off x="2291587" y="3045101"/>
              <a:ext cx="327008" cy="329586"/>
            </a:xfrm>
            <a:custGeom>
              <a:avLst/>
              <a:gdLst>
                <a:gd name="T0" fmla="*/ 50800 w 233"/>
                <a:gd name="T1" fmla="*/ 7938 h 237"/>
                <a:gd name="T2" fmla="*/ 30162 w 233"/>
                <a:gd name="T3" fmla="*/ 36513 h 237"/>
                <a:gd name="T4" fmla="*/ 14287 w 233"/>
                <a:gd name="T5" fmla="*/ 84138 h 237"/>
                <a:gd name="T6" fmla="*/ 0 w 233"/>
                <a:gd name="T7" fmla="*/ 95250 h 237"/>
                <a:gd name="T8" fmla="*/ 22225 w 233"/>
                <a:gd name="T9" fmla="*/ 130175 h 237"/>
                <a:gd name="T10" fmla="*/ 14287 w 233"/>
                <a:gd name="T11" fmla="*/ 161925 h 237"/>
                <a:gd name="T12" fmla="*/ 66675 w 233"/>
                <a:gd name="T13" fmla="*/ 166688 h 237"/>
                <a:gd name="T14" fmla="*/ 66675 w 233"/>
                <a:gd name="T15" fmla="*/ 185738 h 237"/>
                <a:gd name="T16" fmla="*/ 109537 w 233"/>
                <a:gd name="T17" fmla="*/ 206375 h 237"/>
                <a:gd name="T18" fmla="*/ 152400 w 233"/>
                <a:gd name="T19" fmla="*/ 222250 h 237"/>
                <a:gd name="T20" fmla="*/ 152400 w 233"/>
                <a:gd name="T21" fmla="*/ 276225 h 237"/>
                <a:gd name="T22" fmla="*/ 144462 w 233"/>
                <a:gd name="T23" fmla="*/ 307975 h 237"/>
                <a:gd name="T24" fmla="*/ 149225 w 233"/>
                <a:gd name="T25" fmla="*/ 336550 h 237"/>
                <a:gd name="T26" fmla="*/ 165100 w 233"/>
                <a:gd name="T27" fmla="*/ 344488 h 237"/>
                <a:gd name="T28" fmla="*/ 180975 w 233"/>
                <a:gd name="T29" fmla="*/ 363538 h 237"/>
                <a:gd name="T30" fmla="*/ 200025 w 233"/>
                <a:gd name="T31" fmla="*/ 376238 h 237"/>
                <a:gd name="T32" fmla="*/ 231775 w 233"/>
                <a:gd name="T33" fmla="*/ 371475 h 237"/>
                <a:gd name="T34" fmla="*/ 255587 w 233"/>
                <a:gd name="T35" fmla="*/ 352425 h 237"/>
                <a:gd name="T36" fmla="*/ 255587 w 233"/>
                <a:gd name="T37" fmla="*/ 331788 h 237"/>
                <a:gd name="T38" fmla="*/ 236537 w 233"/>
                <a:gd name="T39" fmla="*/ 320675 h 237"/>
                <a:gd name="T40" fmla="*/ 231775 w 233"/>
                <a:gd name="T41" fmla="*/ 300038 h 237"/>
                <a:gd name="T42" fmla="*/ 239712 w 233"/>
                <a:gd name="T43" fmla="*/ 276225 h 237"/>
                <a:gd name="T44" fmla="*/ 252412 w 233"/>
                <a:gd name="T45" fmla="*/ 273050 h 237"/>
                <a:gd name="T46" fmla="*/ 276225 w 233"/>
                <a:gd name="T47" fmla="*/ 292100 h 237"/>
                <a:gd name="T48" fmla="*/ 290512 w 233"/>
                <a:gd name="T49" fmla="*/ 280988 h 237"/>
                <a:gd name="T50" fmla="*/ 338137 w 233"/>
                <a:gd name="T51" fmla="*/ 280988 h 237"/>
                <a:gd name="T52" fmla="*/ 346075 w 233"/>
                <a:gd name="T53" fmla="*/ 260350 h 237"/>
                <a:gd name="T54" fmla="*/ 346075 w 233"/>
                <a:gd name="T55" fmla="*/ 241300 h 237"/>
                <a:gd name="T56" fmla="*/ 334962 w 233"/>
                <a:gd name="T57" fmla="*/ 222250 h 237"/>
                <a:gd name="T58" fmla="*/ 334962 w 233"/>
                <a:gd name="T59" fmla="*/ 193675 h 237"/>
                <a:gd name="T60" fmla="*/ 350837 w 233"/>
                <a:gd name="T61" fmla="*/ 177800 h 237"/>
                <a:gd name="T62" fmla="*/ 358775 w 233"/>
                <a:gd name="T63" fmla="*/ 166688 h 237"/>
                <a:gd name="T64" fmla="*/ 369887 w 233"/>
                <a:gd name="T65" fmla="*/ 153988 h 237"/>
                <a:gd name="T66" fmla="*/ 366712 w 233"/>
                <a:gd name="T67" fmla="*/ 122238 h 237"/>
                <a:gd name="T68" fmla="*/ 358775 w 233"/>
                <a:gd name="T69" fmla="*/ 119063 h 237"/>
                <a:gd name="T70" fmla="*/ 346075 w 233"/>
                <a:gd name="T71" fmla="*/ 92075 h 237"/>
                <a:gd name="T72" fmla="*/ 334962 w 233"/>
                <a:gd name="T73" fmla="*/ 76200 h 237"/>
                <a:gd name="T74" fmla="*/ 342900 w 233"/>
                <a:gd name="T75" fmla="*/ 68263 h 237"/>
                <a:gd name="T76" fmla="*/ 342900 w 233"/>
                <a:gd name="T77" fmla="*/ 52388 h 237"/>
                <a:gd name="T78" fmla="*/ 298450 w 233"/>
                <a:gd name="T79" fmla="*/ 52388 h 237"/>
                <a:gd name="T80" fmla="*/ 263525 w 233"/>
                <a:gd name="T81" fmla="*/ 55563 h 237"/>
                <a:gd name="T82" fmla="*/ 247650 w 233"/>
                <a:gd name="T83" fmla="*/ 71438 h 237"/>
                <a:gd name="T84" fmla="*/ 223837 w 233"/>
                <a:gd name="T85" fmla="*/ 68263 h 237"/>
                <a:gd name="T86" fmla="*/ 165100 w 233"/>
                <a:gd name="T87" fmla="*/ 63500 h 237"/>
                <a:gd name="T88" fmla="*/ 160337 w 233"/>
                <a:gd name="T89" fmla="*/ 47625 h 237"/>
                <a:gd name="T90" fmla="*/ 141287 w 233"/>
                <a:gd name="T91" fmla="*/ 44450 h 237"/>
                <a:gd name="T92" fmla="*/ 117475 w 233"/>
                <a:gd name="T93" fmla="*/ 36513 h 237"/>
                <a:gd name="T94" fmla="*/ 114300 w 233"/>
                <a:gd name="T95" fmla="*/ 15875 h 237"/>
                <a:gd name="T96" fmla="*/ 93662 w 233"/>
                <a:gd name="T97" fmla="*/ 12700 h 237"/>
                <a:gd name="T98" fmla="*/ 93662 w 233"/>
                <a:gd name="T99" fmla="*/ 0 h 237"/>
                <a:gd name="T100" fmla="*/ 82550 w 233"/>
                <a:gd name="T101" fmla="*/ 12700 h 237"/>
                <a:gd name="T102" fmla="*/ 50800 w 233"/>
                <a:gd name="T103" fmla="*/ 7938 h 23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33" h="237">
                  <a:moveTo>
                    <a:pt x="32" y="5"/>
                  </a:moveTo>
                  <a:lnTo>
                    <a:pt x="19" y="23"/>
                  </a:lnTo>
                  <a:lnTo>
                    <a:pt x="9" y="53"/>
                  </a:lnTo>
                  <a:lnTo>
                    <a:pt x="0" y="60"/>
                  </a:lnTo>
                  <a:lnTo>
                    <a:pt x="14" y="82"/>
                  </a:lnTo>
                  <a:lnTo>
                    <a:pt x="9" y="102"/>
                  </a:lnTo>
                  <a:lnTo>
                    <a:pt x="42" y="105"/>
                  </a:lnTo>
                  <a:lnTo>
                    <a:pt x="42" y="117"/>
                  </a:lnTo>
                  <a:lnTo>
                    <a:pt x="69" y="130"/>
                  </a:lnTo>
                  <a:lnTo>
                    <a:pt x="96" y="140"/>
                  </a:lnTo>
                  <a:lnTo>
                    <a:pt x="96" y="174"/>
                  </a:lnTo>
                  <a:lnTo>
                    <a:pt x="91" y="194"/>
                  </a:lnTo>
                  <a:lnTo>
                    <a:pt x="94" y="212"/>
                  </a:lnTo>
                  <a:lnTo>
                    <a:pt x="104" y="217"/>
                  </a:lnTo>
                  <a:lnTo>
                    <a:pt x="114" y="229"/>
                  </a:lnTo>
                  <a:lnTo>
                    <a:pt x="126" y="237"/>
                  </a:lnTo>
                  <a:lnTo>
                    <a:pt x="146" y="234"/>
                  </a:lnTo>
                  <a:lnTo>
                    <a:pt x="161" y="222"/>
                  </a:lnTo>
                  <a:lnTo>
                    <a:pt x="161" y="209"/>
                  </a:lnTo>
                  <a:lnTo>
                    <a:pt x="149" y="202"/>
                  </a:lnTo>
                  <a:lnTo>
                    <a:pt x="146" y="189"/>
                  </a:lnTo>
                  <a:lnTo>
                    <a:pt x="151" y="174"/>
                  </a:lnTo>
                  <a:lnTo>
                    <a:pt x="159" y="172"/>
                  </a:lnTo>
                  <a:lnTo>
                    <a:pt x="174" y="184"/>
                  </a:lnTo>
                  <a:lnTo>
                    <a:pt x="183" y="177"/>
                  </a:lnTo>
                  <a:lnTo>
                    <a:pt x="213" y="177"/>
                  </a:lnTo>
                  <a:lnTo>
                    <a:pt x="218" y="164"/>
                  </a:lnTo>
                  <a:lnTo>
                    <a:pt x="218" y="152"/>
                  </a:lnTo>
                  <a:lnTo>
                    <a:pt x="211" y="140"/>
                  </a:lnTo>
                  <a:lnTo>
                    <a:pt x="211" y="122"/>
                  </a:lnTo>
                  <a:lnTo>
                    <a:pt x="221" y="112"/>
                  </a:lnTo>
                  <a:lnTo>
                    <a:pt x="226" y="105"/>
                  </a:lnTo>
                  <a:lnTo>
                    <a:pt x="233" y="97"/>
                  </a:lnTo>
                  <a:lnTo>
                    <a:pt x="231" y="77"/>
                  </a:lnTo>
                  <a:lnTo>
                    <a:pt x="226" y="75"/>
                  </a:lnTo>
                  <a:lnTo>
                    <a:pt x="218" y="58"/>
                  </a:lnTo>
                  <a:lnTo>
                    <a:pt x="211" y="48"/>
                  </a:lnTo>
                  <a:lnTo>
                    <a:pt x="216" y="43"/>
                  </a:lnTo>
                  <a:lnTo>
                    <a:pt x="216" y="33"/>
                  </a:lnTo>
                  <a:lnTo>
                    <a:pt x="188" y="33"/>
                  </a:lnTo>
                  <a:lnTo>
                    <a:pt x="166" y="35"/>
                  </a:lnTo>
                  <a:lnTo>
                    <a:pt x="156" y="45"/>
                  </a:lnTo>
                  <a:lnTo>
                    <a:pt x="141" y="43"/>
                  </a:lnTo>
                  <a:lnTo>
                    <a:pt x="104" y="40"/>
                  </a:lnTo>
                  <a:lnTo>
                    <a:pt x="101" y="30"/>
                  </a:lnTo>
                  <a:lnTo>
                    <a:pt x="89" y="28"/>
                  </a:lnTo>
                  <a:lnTo>
                    <a:pt x="74" y="23"/>
                  </a:lnTo>
                  <a:lnTo>
                    <a:pt x="72" y="10"/>
                  </a:lnTo>
                  <a:lnTo>
                    <a:pt x="59" y="8"/>
                  </a:lnTo>
                  <a:lnTo>
                    <a:pt x="59" y="0"/>
                  </a:lnTo>
                  <a:lnTo>
                    <a:pt x="52" y="8"/>
                  </a:lnTo>
                  <a:lnTo>
                    <a:pt x="32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75" name="Freeform 92"/>
            <p:cNvSpPr>
              <a:spLocks/>
            </p:cNvSpPr>
            <p:nvPr/>
          </p:nvSpPr>
          <p:spPr bwMode="auto">
            <a:xfrm>
              <a:off x="2503510" y="5005929"/>
              <a:ext cx="58946" cy="62580"/>
            </a:xfrm>
            <a:custGeom>
              <a:avLst/>
              <a:gdLst>
                <a:gd name="T0" fmla="*/ 63500 w 42"/>
                <a:gd name="T1" fmla="*/ 11113 h 45"/>
                <a:gd name="T2" fmla="*/ 44450 w 42"/>
                <a:gd name="T3" fmla="*/ 71438 h 45"/>
                <a:gd name="T4" fmla="*/ 0 w 42"/>
                <a:gd name="T5" fmla="*/ 47625 h 45"/>
                <a:gd name="T6" fmla="*/ 12700 w 42"/>
                <a:gd name="T7" fmla="*/ 11113 h 45"/>
                <a:gd name="T8" fmla="*/ 31750 w 42"/>
                <a:gd name="T9" fmla="*/ 0 h 45"/>
                <a:gd name="T10" fmla="*/ 66675 w 42"/>
                <a:gd name="T11" fmla="*/ 11113 h 45"/>
                <a:gd name="T12" fmla="*/ 63500 w 42"/>
                <a:gd name="T13" fmla="*/ 11113 h 4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2" h="45">
                  <a:moveTo>
                    <a:pt x="40" y="7"/>
                  </a:moveTo>
                  <a:lnTo>
                    <a:pt x="28" y="45"/>
                  </a:lnTo>
                  <a:lnTo>
                    <a:pt x="0" y="30"/>
                  </a:lnTo>
                  <a:lnTo>
                    <a:pt x="8" y="7"/>
                  </a:lnTo>
                  <a:lnTo>
                    <a:pt x="20" y="0"/>
                  </a:lnTo>
                  <a:lnTo>
                    <a:pt x="42" y="7"/>
                  </a:lnTo>
                  <a:lnTo>
                    <a:pt x="40" y="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76" name="Freeform 93"/>
            <p:cNvSpPr>
              <a:spLocks/>
            </p:cNvSpPr>
            <p:nvPr/>
          </p:nvSpPr>
          <p:spPr bwMode="auto">
            <a:xfrm>
              <a:off x="2691577" y="4259141"/>
              <a:ext cx="133328" cy="148804"/>
            </a:xfrm>
            <a:custGeom>
              <a:avLst/>
              <a:gdLst>
                <a:gd name="T0" fmla="*/ 36513 w 95"/>
                <a:gd name="T1" fmla="*/ 0 h 107"/>
                <a:gd name="T2" fmla="*/ 47625 w 95"/>
                <a:gd name="T3" fmla="*/ 15875 h 107"/>
                <a:gd name="T4" fmla="*/ 76200 w 95"/>
                <a:gd name="T5" fmla="*/ 26987 h 107"/>
                <a:gd name="T6" fmla="*/ 134938 w 95"/>
                <a:gd name="T7" fmla="*/ 82550 h 107"/>
                <a:gd name="T8" fmla="*/ 146050 w 95"/>
                <a:gd name="T9" fmla="*/ 106362 h 107"/>
                <a:gd name="T10" fmla="*/ 150813 w 95"/>
                <a:gd name="T11" fmla="*/ 125412 h 107"/>
                <a:gd name="T12" fmla="*/ 134938 w 95"/>
                <a:gd name="T13" fmla="*/ 138112 h 107"/>
                <a:gd name="T14" fmla="*/ 127000 w 95"/>
                <a:gd name="T15" fmla="*/ 146050 h 107"/>
                <a:gd name="T16" fmla="*/ 127000 w 95"/>
                <a:gd name="T17" fmla="*/ 157162 h 107"/>
                <a:gd name="T18" fmla="*/ 103188 w 95"/>
                <a:gd name="T19" fmla="*/ 161925 h 107"/>
                <a:gd name="T20" fmla="*/ 95250 w 95"/>
                <a:gd name="T21" fmla="*/ 169862 h 107"/>
                <a:gd name="T22" fmla="*/ 84138 w 95"/>
                <a:gd name="T23" fmla="*/ 161925 h 107"/>
                <a:gd name="T24" fmla="*/ 55563 w 95"/>
                <a:gd name="T25" fmla="*/ 153987 h 107"/>
                <a:gd name="T26" fmla="*/ 36513 w 95"/>
                <a:gd name="T27" fmla="*/ 141287 h 107"/>
                <a:gd name="T28" fmla="*/ 23813 w 95"/>
                <a:gd name="T29" fmla="*/ 153987 h 107"/>
                <a:gd name="T30" fmla="*/ 12700 w 95"/>
                <a:gd name="T31" fmla="*/ 157162 h 107"/>
                <a:gd name="T32" fmla="*/ 4763 w 95"/>
                <a:gd name="T33" fmla="*/ 122237 h 107"/>
                <a:gd name="T34" fmla="*/ 0 w 95"/>
                <a:gd name="T35" fmla="*/ 79375 h 107"/>
                <a:gd name="T36" fmla="*/ 4763 w 95"/>
                <a:gd name="T37" fmla="*/ 47625 h 107"/>
                <a:gd name="T38" fmla="*/ 20638 w 95"/>
                <a:gd name="T39" fmla="*/ 19050 h 107"/>
                <a:gd name="T40" fmla="*/ 36513 w 95"/>
                <a:gd name="T41" fmla="*/ 0 h 10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95" h="107">
                  <a:moveTo>
                    <a:pt x="23" y="0"/>
                  </a:moveTo>
                  <a:lnTo>
                    <a:pt x="30" y="10"/>
                  </a:lnTo>
                  <a:lnTo>
                    <a:pt x="48" y="17"/>
                  </a:lnTo>
                  <a:lnTo>
                    <a:pt x="85" y="52"/>
                  </a:lnTo>
                  <a:lnTo>
                    <a:pt x="92" y="67"/>
                  </a:lnTo>
                  <a:lnTo>
                    <a:pt x="95" y="79"/>
                  </a:lnTo>
                  <a:lnTo>
                    <a:pt x="85" y="87"/>
                  </a:lnTo>
                  <a:lnTo>
                    <a:pt x="80" y="92"/>
                  </a:lnTo>
                  <a:lnTo>
                    <a:pt x="80" y="99"/>
                  </a:lnTo>
                  <a:lnTo>
                    <a:pt x="65" y="102"/>
                  </a:lnTo>
                  <a:lnTo>
                    <a:pt x="60" y="107"/>
                  </a:lnTo>
                  <a:lnTo>
                    <a:pt x="53" y="102"/>
                  </a:lnTo>
                  <a:lnTo>
                    <a:pt x="35" y="97"/>
                  </a:lnTo>
                  <a:lnTo>
                    <a:pt x="23" y="89"/>
                  </a:lnTo>
                  <a:lnTo>
                    <a:pt x="15" y="97"/>
                  </a:lnTo>
                  <a:lnTo>
                    <a:pt x="8" y="99"/>
                  </a:lnTo>
                  <a:lnTo>
                    <a:pt x="3" y="77"/>
                  </a:lnTo>
                  <a:lnTo>
                    <a:pt x="0" y="50"/>
                  </a:lnTo>
                  <a:lnTo>
                    <a:pt x="3" y="30"/>
                  </a:lnTo>
                  <a:lnTo>
                    <a:pt x="13" y="12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77" name="Freeform 94"/>
            <p:cNvSpPr>
              <a:spLocks/>
            </p:cNvSpPr>
            <p:nvPr/>
          </p:nvSpPr>
          <p:spPr bwMode="auto">
            <a:xfrm>
              <a:off x="2385617" y="3675070"/>
              <a:ext cx="305958" cy="379648"/>
            </a:xfrm>
            <a:custGeom>
              <a:avLst/>
              <a:gdLst>
                <a:gd name="T0" fmla="*/ 319088 w 218"/>
                <a:gd name="T1" fmla="*/ 334962 h 273"/>
                <a:gd name="T2" fmla="*/ 330200 w 218"/>
                <a:gd name="T3" fmla="*/ 331787 h 273"/>
                <a:gd name="T4" fmla="*/ 342900 w 218"/>
                <a:gd name="T5" fmla="*/ 311150 h 273"/>
                <a:gd name="T6" fmla="*/ 346075 w 218"/>
                <a:gd name="T7" fmla="*/ 276225 h 273"/>
                <a:gd name="T8" fmla="*/ 334963 w 218"/>
                <a:gd name="T9" fmla="*/ 268287 h 273"/>
                <a:gd name="T10" fmla="*/ 330200 w 218"/>
                <a:gd name="T11" fmla="*/ 247650 h 273"/>
                <a:gd name="T12" fmla="*/ 315913 w 218"/>
                <a:gd name="T13" fmla="*/ 244475 h 273"/>
                <a:gd name="T14" fmla="*/ 315913 w 218"/>
                <a:gd name="T15" fmla="*/ 225425 h 273"/>
                <a:gd name="T16" fmla="*/ 276225 w 218"/>
                <a:gd name="T17" fmla="*/ 225425 h 273"/>
                <a:gd name="T18" fmla="*/ 268288 w 218"/>
                <a:gd name="T19" fmla="*/ 212725 h 273"/>
                <a:gd name="T20" fmla="*/ 260350 w 218"/>
                <a:gd name="T21" fmla="*/ 212725 h 273"/>
                <a:gd name="T22" fmla="*/ 255588 w 218"/>
                <a:gd name="T23" fmla="*/ 173037 h 273"/>
                <a:gd name="T24" fmla="*/ 271463 w 218"/>
                <a:gd name="T25" fmla="*/ 161925 h 273"/>
                <a:gd name="T26" fmla="*/ 255588 w 218"/>
                <a:gd name="T27" fmla="*/ 157162 h 273"/>
                <a:gd name="T28" fmla="*/ 252413 w 218"/>
                <a:gd name="T29" fmla="*/ 130175 h 273"/>
                <a:gd name="T30" fmla="*/ 239713 w 218"/>
                <a:gd name="T31" fmla="*/ 125412 h 273"/>
                <a:gd name="T32" fmla="*/ 207963 w 218"/>
                <a:gd name="T33" fmla="*/ 122237 h 273"/>
                <a:gd name="T34" fmla="*/ 204788 w 218"/>
                <a:gd name="T35" fmla="*/ 106362 h 273"/>
                <a:gd name="T36" fmla="*/ 184150 w 218"/>
                <a:gd name="T37" fmla="*/ 101600 h 273"/>
                <a:gd name="T38" fmla="*/ 180975 w 218"/>
                <a:gd name="T39" fmla="*/ 93662 h 273"/>
                <a:gd name="T40" fmla="*/ 138113 w 218"/>
                <a:gd name="T41" fmla="*/ 93662 h 273"/>
                <a:gd name="T42" fmla="*/ 133350 w 218"/>
                <a:gd name="T43" fmla="*/ 87312 h 273"/>
                <a:gd name="T44" fmla="*/ 122238 w 218"/>
                <a:gd name="T45" fmla="*/ 63500 h 273"/>
                <a:gd name="T46" fmla="*/ 117475 w 218"/>
                <a:gd name="T47" fmla="*/ 3175 h 273"/>
                <a:gd name="T48" fmla="*/ 77788 w 218"/>
                <a:gd name="T49" fmla="*/ 0 h 273"/>
                <a:gd name="T50" fmla="*/ 77788 w 218"/>
                <a:gd name="T51" fmla="*/ 23812 h 273"/>
                <a:gd name="T52" fmla="*/ 61913 w 218"/>
                <a:gd name="T53" fmla="*/ 19050 h 273"/>
                <a:gd name="T54" fmla="*/ 53975 w 218"/>
                <a:gd name="T55" fmla="*/ 34925 h 273"/>
                <a:gd name="T56" fmla="*/ 46038 w 218"/>
                <a:gd name="T57" fmla="*/ 42862 h 273"/>
                <a:gd name="T58" fmla="*/ 26988 w 218"/>
                <a:gd name="T59" fmla="*/ 50800 h 273"/>
                <a:gd name="T60" fmla="*/ 7938 w 218"/>
                <a:gd name="T61" fmla="*/ 47625 h 273"/>
                <a:gd name="T62" fmla="*/ 26988 w 218"/>
                <a:gd name="T63" fmla="*/ 79375 h 273"/>
                <a:gd name="T64" fmla="*/ 26988 w 218"/>
                <a:gd name="T65" fmla="*/ 109537 h 273"/>
                <a:gd name="T66" fmla="*/ 11113 w 218"/>
                <a:gd name="T67" fmla="*/ 122237 h 273"/>
                <a:gd name="T68" fmla="*/ 11113 w 218"/>
                <a:gd name="T69" fmla="*/ 157162 h 273"/>
                <a:gd name="T70" fmla="*/ 7938 w 218"/>
                <a:gd name="T71" fmla="*/ 209550 h 273"/>
                <a:gd name="T72" fmla="*/ 19050 w 218"/>
                <a:gd name="T73" fmla="*/ 225425 h 273"/>
                <a:gd name="T74" fmla="*/ 7938 w 218"/>
                <a:gd name="T75" fmla="*/ 228600 h 273"/>
                <a:gd name="T76" fmla="*/ 0 w 218"/>
                <a:gd name="T77" fmla="*/ 252412 h 273"/>
                <a:gd name="T78" fmla="*/ 15875 w 218"/>
                <a:gd name="T79" fmla="*/ 268287 h 273"/>
                <a:gd name="T80" fmla="*/ 19050 w 218"/>
                <a:gd name="T81" fmla="*/ 295275 h 273"/>
                <a:gd name="T82" fmla="*/ 46038 w 218"/>
                <a:gd name="T83" fmla="*/ 319087 h 273"/>
                <a:gd name="T84" fmla="*/ 46038 w 218"/>
                <a:gd name="T85" fmla="*/ 382587 h 273"/>
                <a:gd name="T86" fmla="*/ 66675 w 218"/>
                <a:gd name="T87" fmla="*/ 422275 h 273"/>
                <a:gd name="T88" fmla="*/ 85725 w 218"/>
                <a:gd name="T89" fmla="*/ 433387 h 273"/>
                <a:gd name="T90" fmla="*/ 106363 w 218"/>
                <a:gd name="T91" fmla="*/ 398462 h 273"/>
                <a:gd name="T92" fmla="*/ 130175 w 218"/>
                <a:gd name="T93" fmla="*/ 417512 h 273"/>
                <a:gd name="T94" fmla="*/ 165100 w 218"/>
                <a:gd name="T95" fmla="*/ 430212 h 273"/>
                <a:gd name="T96" fmla="*/ 196850 w 218"/>
                <a:gd name="T97" fmla="*/ 401637 h 273"/>
                <a:gd name="T98" fmla="*/ 207963 w 218"/>
                <a:gd name="T99" fmla="*/ 355600 h 273"/>
                <a:gd name="T100" fmla="*/ 215900 w 218"/>
                <a:gd name="T101" fmla="*/ 331787 h 273"/>
                <a:gd name="T102" fmla="*/ 252413 w 218"/>
                <a:gd name="T103" fmla="*/ 315912 h 273"/>
                <a:gd name="T104" fmla="*/ 271463 w 218"/>
                <a:gd name="T105" fmla="*/ 300037 h 273"/>
                <a:gd name="T106" fmla="*/ 307975 w 218"/>
                <a:gd name="T107" fmla="*/ 311150 h 273"/>
                <a:gd name="T108" fmla="*/ 319088 w 218"/>
                <a:gd name="T109" fmla="*/ 334962 h 27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18" h="273">
                  <a:moveTo>
                    <a:pt x="201" y="211"/>
                  </a:moveTo>
                  <a:lnTo>
                    <a:pt x="208" y="209"/>
                  </a:lnTo>
                  <a:lnTo>
                    <a:pt x="216" y="196"/>
                  </a:lnTo>
                  <a:lnTo>
                    <a:pt x="218" y="174"/>
                  </a:lnTo>
                  <a:lnTo>
                    <a:pt x="211" y="169"/>
                  </a:lnTo>
                  <a:lnTo>
                    <a:pt x="208" y="156"/>
                  </a:lnTo>
                  <a:lnTo>
                    <a:pt x="199" y="154"/>
                  </a:lnTo>
                  <a:lnTo>
                    <a:pt x="199" y="142"/>
                  </a:lnTo>
                  <a:lnTo>
                    <a:pt x="174" y="142"/>
                  </a:lnTo>
                  <a:lnTo>
                    <a:pt x="169" y="134"/>
                  </a:lnTo>
                  <a:lnTo>
                    <a:pt x="164" y="134"/>
                  </a:lnTo>
                  <a:lnTo>
                    <a:pt x="161" y="109"/>
                  </a:lnTo>
                  <a:lnTo>
                    <a:pt x="171" y="102"/>
                  </a:lnTo>
                  <a:lnTo>
                    <a:pt x="161" y="99"/>
                  </a:lnTo>
                  <a:lnTo>
                    <a:pt x="159" y="82"/>
                  </a:lnTo>
                  <a:lnTo>
                    <a:pt x="151" y="79"/>
                  </a:lnTo>
                  <a:lnTo>
                    <a:pt x="131" y="77"/>
                  </a:lnTo>
                  <a:lnTo>
                    <a:pt x="129" y="67"/>
                  </a:lnTo>
                  <a:lnTo>
                    <a:pt x="116" y="64"/>
                  </a:lnTo>
                  <a:lnTo>
                    <a:pt x="114" y="59"/>
                  </a:lnTo>
                  <a:lnTo>
                    <a:pt x="87" y="59"/>
                  </a:lnTo>
                  <a:lnTo>
                    <a:pt x="84" y="55"/>
                  </a:lnTo>
                  <a:lnTo>
                    <a:pt x="77" y="40"/>
                  </a:lnTo>
                  <a:lnTo>
                    <a:pt x="74" y="2"/>
                  </a:lnTo>
                  <a:lnTo>
                    <a:pt x="49" y="0"/>
                  </a:lnTo>
                  <a:lnTo>
                    <a:pt x="49" y="15"/>
                  </a:lnTo>
                  <a:lnTo>
                    <a:pt x="39" y="12"/>
                  </a:lnTo>
                  <a:lnTo>
                    <a:pt x="34" y="22"/>
                  </a:lnTo>
                  <a:lnTo>
                    <a:pt x="29" y="27"/>
                  </a:lnTo>
                  <a:lnTo>
                    <a:pt x="17" y="32"/>
                  </a:lnTo>
                  <a:lnTo>
                    <a:pt x="5" y="30"/>
                  </a:lnTo>
                  <a:lnTo>
                    <a:pt x="17" y="50"/>
                  </a:lnTo>
                  <a:lnTo>
                    <a:pt x="17" y="69"/>
                  </a:lnTo>
                  <a:lnTo>
                    <a:pt x="7" y="77"/>
                  </a:lnTo>
                  <a:lnTo>
                    <a:pt x="7" y="99"/>
                  </a:lnTo>
                  <a:lnTo>
                    <a:pt x="5" y="132"/>
                  </a:lnTo>
                  <a:lnTo>
                    <a:pt x="12" y="142"/>
                  </a:lnTo>
                  <a:lnTo>
                    <a:pt x="5" y="144"/>
                  </a:lnTo>
                  <a:lnTo>
                    <a:pt x="0" y="159"/>
                  </a:lnTo>
                  <a:lnTo>
                    <a:pt x="10" y="169"/>
                  </a:lnTo>
                  <a:lnTo>
                    <a:pt x="12" y="186"/>
                  </a:lnTo>
                  <a:lnTo>
                    <a:pt x="29" y="201"/>
                  </a:lnTo>
                  <a:lnTo>
                    <a:pt x="29" y="241"/>
                  </a:lnTo>
                  <a:lnTo>
                    <a:pt x="42" y="266"/>
                  </a:lnTo>
                  <a:lnTo>
                    <a:pt x="54" y="273"/>
                  </a:lnTo>
                  <a:lnTo>
                    <a:pt x="67" y="251"/>
                  </a:lnTo>
                  <a:lnTo>
                    <a:pt x="82" y="263"/>
                  </a:lnTo>
                  <a:lnTo>
                    <a:pt x="104" y="271"/>
                  </a:lnTo>
                  <a:lnTo>
                    <a:pt x="124" y="253"/>
                  </a:lnTo>
                  <a:lnTo>
                    <a:pt x="131" y="224"/>
                  </a:lnTo>
                  <a:lnTo>
                    <a:pt x="136" y="209"/>
                  </a:lnTo>
                  <a:lnTo>
                    <a:pt x="159" y="199"/>
                  </a:lnTo>
                  <a:lnTo>
                    <a:pt x="171" y="189"/>
                  </a:lnTo>
                  <a:lnTo>
                    <a:pt x="194" y="196"/>
                  </a:lnTo>
                  <a:lnTo>
                    <a:pt x="201" y="21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78" name="Freeform 95"/>
            <p:cNvSpPr>
              <a:spLocks/>
            </p:cNvSpPr>
            <p:nvPr/>
          </p:nvSpPr>
          <p:spPr bwMode="auto">
            <a:xfrm>
              <a:off x="2332289" y="3896186"/>
              <a:ext cx="178242" cy="1151462"/>
            </a:xfrm>
            <a:custGeom>
              <a:avLst/>
              <a:gdLst>
                <a:gd name="T0" fmla="*/ 111125 w 127"/>
                <a:gd name="T1" fmla="*/ 1219200 h 828"/>
                <a:gd name="T2" fmla="*/ 79375 w 127"/>
                <a:gd name="T3" fmla="*/ 1163638 h 828"/>
                <a:gd name="T4" fmla="*/ 92075 w 127"/>
                <a:gd name="T5" fmla="*/ 1073150 h 828"/>
                <a:gd name="T6" fmla="*/ 95250 w 127"/>
                <a:gd name="T7" fmla="*/ 931863 h 828"/>
                <a:gd name="T8" fmla="*/ 84138 w 127"/>
                <a:gd name="T9" fmla="*/ 852488 h 828"/>
                <a:gd name="T10" fmla="*/ 63500 w 127"/>
                <a:gd name="T11" fmla="*/ 773113 h 828"/>
                <a:gd name="T12" fmla="*/ 87313 w 127"/>
                <a:gd name="T13" fmla="*/ 722313 h 828"/>
                <a:gd name="T14" fmla="*/ 79375 w 127"/>
                <a:gd name="T15" fmla="*/ 635000 h 828"/>
                <a:gd name="T16" fmla="*/ 79375 w 127"/>
                <a:gd name="T17" fmla="*/ 600075 h 828"/>
                <a:gd name="T18" fmla="*/ 95250 w 127"/>
                <a:gd name="T19" fmla="*/ 552450 h 828"/>
                <a:gd name="T20" fmla="*/ 79375 w 127"/>
                <a:gd name="T21" fmla="*/ 517525 h 828"/>
                <a:gd name="T22" fmla="*/ 92075 w 127"/>
                <a:gd name="T23" fmla="*/ 457200 h 828"/>
                <a:gd name="T24" fmla="*/ 84138 w 127"/>
                <a:gd name="T25" fmla="*/ 387350 h 828"/>
                <a:gd name="T26" fmla="*/ 95250 w 127"/>
                <a:gd name="T27" fmla="*/ 339725 h 828"/>
                <a:gd name="T28" fmla="*/ 122238 w 127"/>
                <a:gd name="T29" fmla="*/ 300038 h 828"/>
                <a:gd name="T30" fmla="*/ 127000 w 127"/>
                <a:gd name="T31" fmla="*/ 260350 h 828"/>
                <a:gd name="T32" fmla="*/ 142875 w 127"/>
                <a:gd name="T33" fmla="*/ 217488 h 828"/>
                <a:gd name="T34" fmla="*/ 127000 w 127"/>
                <a:gd name="T35" fmla="*/ 169863 h 828"/>
                <a:gd name="T36" fmla="*/ 106363 w 127"/>
                <a:gd name="T37" fmla="*/ 66675 h 828"/>
                <a:gd name="T38" fmla="*/ 76200 w 127"/>
                <a:gd name="T39" fmla="*/ 15875 h 828"/>
                <a:gd name="T40" fmla="*/ 39688 w 127"/>
                <a:gd name="T41" fmla="*/ 19050 h 828"/>
                <a:gd name="T42" fmla="*/ 55563 w 127"/>
                <a:gd name="T43" fmla="*/ 74613 h 828"/>
                <a:gd name="T44" fmla="*/ 44450 w 127"/>
                <a:gd name="T45" fmla="*/ 201613 h 828"/>
                <a:gd name="T46" fmla="*/ 55563 w 127"/>
                <a:gd name="T47" fmla="*/ 217488 h 828"/>
                <a:gd name="T48" fmla="*/ 47625 w 127"/>
                <a:gd name="T49" fmla="*/ 284163 h 828"/>
                <a:gd name="T50" fmla="*/ 23813 w 127"/>
                <a:gd name="T51" fmla="*/ 363538 h 828"/>
                <a:gd name="T52" fmla="*/ 28575 w 127"/>
                <a:gd name="T53" fmla="*/ 417513 h 828"/>
                <a:gd name="T54" fmla="*/ 28575 w 127"/>
                <a:gd name="T55" fmla="*/ 520700 h 828"/>
                <a:gd name="T56" fmla="*/ 7938 w 127"/>
                <a:gd name="T57" fmla="*/ 663575 h 828"/>
                <a:gd name="T58" fmla="*/ 20638 w 127"/>
                <a:gd name="T59" fmla="*/ 852488 h 828"/>
                <a:gd name="T60" fmla="*/ 28575 w 127"/>
                <a:gd name="T61" fmla="*/ 879475 h 828"/>
                <a:gd name="T62" fmla="*/ 39688 w 127"/>
                <a:gd name="T63" fmla="*/ 969963 h 828"/>
                <a:gd name="T64" fmla="*/ 23813 w 127"/>
                <a:gd name="T65" fmla="*/ 1041400 h 828"/>
                <a:gd name="T66" fmla="*/ 23813 w 127"/>
                <a:gd name="T67" fmla="*/ 1100138 h 828"/>
                <a:gd name="T68" fmla="*/ 55563 w 127"/>
                <a:gd name="T69" fmla="*/ 1179513 h 828"/>
                <a:gd name="T70" fmla="*/ 79375 w 127"/>
                <a:gd name="T71" fmla="*/ 1219200 h 828"/>
                <a:gd name="T72" fmla="*/ 106363 w 127"/>
                <a:gd name="T73" fmla="*/ 1243013 h 828"/>
                <a:gd name="T74" fmla="*/ 142875 w 127"/>
                <a:gd name="T75" fmla="*/ 1274763 h 828"/>
                <a:gd name="T76" fmla="*/ 169863 w 127"/>
                <a:gd name="T77" fmla="*/ 1314450 h 828"/>
                <a:gd name="T78" fmla="*/ 201613 w 127"/>
                <a:gd name="T79" fmla="*/ 1266825 h 828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27" h="828">
                  <a:moveTo>
                    <a:pt x="122" y="766"/>
                  </a:moveTo>
                  <a:lnTo>
                    <a:pt x="70" y="768"/>
                  </a:lnTo>
                  <a:lnTo>
                    <a:pt x="65" y="743"/>
                  </a:lnTo>
                  <a:lnTo>
                    <a:pt x="50" y="733"/>
                  </a:lnTo>
                  <a:lnTo>
                    <a:pt x="48" y="679"/>
                  </a:lnTo>
                  <a:lnTo>
                    <a:pt x="58" y="676"/>
                  </a:lnTo>
                  <a:lnTo>
                    <a:pt x="60" y="661"/>
                  </a:lnTo>
                  <a:lnTo>
                    <a:pt x="60" y="587"/>
                  </a:lnTo>
                  <a:lnTo>
                    <a:pt x="53" y="567"/>
                  </a:lnTo>
                  <a:lnTo>
                    <a:pt x="53" y="537"/>
                  </a:lnTo>
                  <a:lnTo>
                    <a:pt x="48" y="505"/>
                  </a:lnTo>
                  <a:lnTo>
                    <a:pt x="40" y="487"/>
                  </a:lnTo>
                  <a:lnTo>
                    <a:pt x="43" y="472"/>
                  </a:lnTo>
                  <a:lnTo>
                    <a:pt x="55" y="455"/>
                  </a:lnTo>
                  <a:lnTo>
                    <a:pt x="38" y="420"/>
                  </a:lnTo>
                  <a:lnTo>
                    <a:pt x="50" y="400"/>
                  </a:lnTo>
                  <a:lnTo>
                    <a:pt x="58" y="388"/>
                  </a:lnTo>
                  <a:lnTo>
                    <a:pt x="50" y="378"/>
                  </a:lnTo>
                  <a:lnTo>
                    <a:pt x="50" y="350"/>
                  </a:lnTo>
                  <a:lnTo>
                    <a:pt x="60" y="348"/>
                  </a:lnTo>
                  <a:lnTo>
                    <a:pt x="60" y="328"/>
                  </a:lnTo>
                  <a:lnTo>
                    <a:pt x="50" y="326"/>
                  </a:lnTo>
                  <a:lnTo>
                    <a:pt x="50" y="296"/>
                  </a:lnTo>
                  <a:lnTo>
                    <a:pt x="58" y="288"/>
                  </a:lnTo>
                  <a:lnTo>
                    <a:pt x="55" y="273"/>
                  </a:lnTo>
                  <a:lnTo>
                    <a:pt x="53" y="244"/>
                  </a:lnTo>
                  <a:lnTo>
                    <a:pt x="58" y="231"/>
                  </a:lnTo>
                  <a:lnTo>
                    <a:pt x="60" y="214"/>
                  </a:lnTo>
                  <a:lnTo>
                    <a:pt x="72" y="206"/>
                  </a:lnTo>
                  <a:lnTo>
                    <a:pt x="77" y="189"/>
                  </a:lnTo>
                  <a:lnTo>
                    <a:pt x="70" y="176"/>
                  </a:lnTo>
                  <a:lnTo>
                    <a:pt x="80" y="164"/>
                  </a:lnTo>
                  <a:lnTo>
                    <a:pt x="80" y="139"/>
                  </a:lnTo>
                  <a:lnTo>
                    <a:pt x="90" y="137"/>
                  </a:lnTo>
                  <a:lnTo>
                    <a:pt x="92" y="114"/>
                  </a:lnTo>
                  <a:lnTo>
                    <a:pt x="80" y="107"/>
                  </a:lnTo>
                  <a:lnTo>
                    <a:pt x="67" y="82"/>
                  </a:lnTo>
                  <a:lnTo>
                    <a:pt x="67" y="42"/>
                  </a:lnTo>
                  <a:lnTo>
                    <a:pt x="50" y="27"/>
                  </a:lnTo>
                  <a:lnTo>
                    <a:pt x="48" y="10"/>
                  </a:lnTo>
                  <a:lnTo>
                    <a:pt x="38" y="0"/>
                  </a:lnTo>
                  <a:lnTo>
                    <a:pt x="25" y="12"/>
                  </a:lnTo>
                  <a:lnTo>
                    <a:pt x="30" y="37"/>
                  </a:lnTo>
                  <a:lnTo>
                    <a:pt x="35" y="47"/>
                  </a:lnTo>
                  <a:lnTo>
                    <a:pt x="35" y="117"/>
                  </a:lnTo>
                  <a:lnTo>
                    <a:pt x="28" y="127"/>
                  </a:lnTo>
                  <a:lnTo>
                    <a:pt x="28" y="137"/>
                  </a:lnTo>
                  <a:lnTo>
                    <a:pt x="35" y="137"/>
                  </a:lnTo>
                  <a:lnTo>
                    <a:pt x="35" y="179"/>
                  </a:lnTo>
                  <a:lnTo>
                    <a:pt x="30" y="179"/>
                  </a:lnTo>
                  <a:lnTo>
                    <a:pt x="28" y="229"/>
                  </a:lnTo>
                  <a:lnTo>
                    <a:pt x="15" y="229"/>
                  </a:lnTo>
                  <a:lnTo>
                    <a:pt x="23" y="241"/>
                  </a:lnTo>
                  <a:lnTo>
                    <a:pt x="18" y="263"/>
                  </a:lnTo>
                  <a:lnTo>
                    <a:pt x="13" y="326"/>
                  </a:lnTo>
                  <a:lnTo>
                    <a:pt x="18" y="328"/>
                  </a:lnTo>
                  <a:lnTo>
                    <a:pt x="10" y="405"/>
                  </a:lnTo>
                  <a:lnTo>
                    <a:pt x="5" y="418"/>
                  </a:lnTo>
                  <a:lnTo>
                    <a:pt x="0" y="425"/>
                  </a:lnTo>
                  <a:lnTo>
                    <a:pt x="13" y="537"/>
                  </a:lnTo>
                  <a:lnTo>
                    <a:pt x="5" y="554"/>
                  </a:lnTo>
                  <a:lnTo>
                    <a:pt x="18" y="554"/>
                  </a:lnTo>
                  <a:lnTo>
                    <a:pt x="23" y="557"/>
                  </a:lnTo>
                  <a:lnTo>
                    <a:pt x="25" y="611"/>
                  </a:lnTo>
                  <a:lnTo>
                    <a:pt x="18" y="629"/>
                  </a:lnTo>
                  <a:lnTo>
                    <a:pt x="15" y="656"/>
                  </a:lnTo>
                  <a:lnTo>
                    <a:pt x="28" y="664"/>
                  </a:lnTo>
                  <a:lnTo>
                    <a:pt x="15" y="693"/>
                  </a:lnTo>
                  <a:lnTo>
                    <a:pt x="25" y="726"/>
                  </a:lnTo>
                  <a:lnTo>
                    <a:pt x="35" y="743"/>
                  </a:lnTo>
                  <a:lnTo>
                    <a:pt x="48" y="748"/>
                  </a:lnTo>
                  <a:lnTo>
                    <a:pt x="50" y="768"/>
                  </a:lnTo>
                  <a:lnTo>
                    <a:pt x="55" y="778"/>
                  </a:lnTo>
                  <a:lnTo>
                    <a:pt x="67" y="783"/>
                  </a:lnTo>
                  <a:lnTo>
                    <a:pt x="75" y="793"/>
                  </a:lnTo>
                  <a:lnTo>
                    <a:pt x="90" y="803"/>
                  </a:lnTo>
                  <a:lnTo>
                    <a:pt x="100" y="813"/>
                  </a:lnTo>
                  <a:lnTo>
                    <a:pt x="107" y="828"/>
                  </a:lnTo>
                  <a:lnTo>
                    <a:pt x="115" y="805"/>
                  </a:lnTo>
                  <a:lnTo>
                    <a:pt x="127" y="798"/>
                  </a:lnTo>
                  <a:lnTo>
                    <a:pt x="122" y="76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79" name="Freeform 96"/>
            <p:cNvSpPr>
              <a:spLocks/>
            </p:cNvSpPr>
            <p:nvPr/>
          </p:nvSpPr>
          <p:spPr bwMode="auto">
            <a:xfrm>
              <a:off x="2754733" y="3232842"/>
              <a:ext cx="84206" cy="109860"/>
            </a:xfrm>
            <a:custGeom>
              <a:avLst/>
              <a:gdLst>
                <a:gd name="T0" fmla="*/ 15875 w 60"/>
                <a:gd name="T1" fmla="*/ 3175 h 79"/>
                <a:gd name="T2" fmla="*/ 7938 w 60"/>
                <a:gd name="T3" fmla="*/ 19050 h 79"/>
                <a:gd name="T4" fmla="*/ 7938 w 60"/>
                <a:gd name="T5" fmla="*/ 98425 h 79"/>
                <a:gd name="T6" fmla="*/ 0 w 60"/>
                <a:gd name="T7" fmla="*/ 109537 h 79"/>
                <a:gd name="T8" fmla="*/ 12700 w 60"/>
                <a:gd name="T9" fmla="*/ 122237 h 79"/>
                <a:gd name="T10" fmla="*/ 39688 w 60"/>
                <a:gd name="T11" fmla="*/ 125412 h 79"/>
                <a:gd name="T12" fmla="*/ 47625 w 60"/>
                <a:gd name="T13" fmla="*/ 106362 h 79"/>
                <a:gd name="T14" fmla="*/ 55563 w 60"/>
                <a:gd name="T15" fmla="*/ 90487 h 79"/>
                <a:gd name="T16" fmla="*/ 71438 w 60"/>
                <a:gd name="T17" fmla="*/ 74612 h 79"/>
                <a:gd name="T18" fmla="*/ 95250 w 60"/>
                <a:gd name="T19" fmla="*/ 74612 h 79"/>
                <a:gd name="T20" fmla="*/ 87313 w 60"/>
                <a:gd name="T21" fmla="*/ 53975 h 79"/>
                <a:gd name="T22" fmla="*/ 71438 w 60"/>
                <a:gd name="T23" fmla="*/ 42862 h 79"/>
                <a:gd name="T24" fmla="*/ 66675 w 60"/>
                <a:gd name="T25" fmla="*/ 26987 h 79"/>
                <a:gd name="T26" fmla="*/ 50800 w 60"/>
                <a:gd name="T27" fmla="*/ 19050 h 79"/>
                <a:gd name="T28" fmla="*/ 31750 w 60"/>
                <a:gd name="T29" fmla="*/ 15875 h 79"/>
                <a:gd name="T30" fmla="*/ 28575 w 60"/>
                <a:gd name="T31" fmla="*/ 0 h 79"/>
                <a:gd name="T32" fmla="*/ 15875 w 60"/>
                <a:gd name="T33" fmla="*/ 3175 h 7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0" h="79">
                  <a:moveTo>
                    <a:pt x="10" y="2"/>
                  </a:moveTo>
                  <a:lnTo>
                    <a:pt x="5" y="12"/>
                  </a:lnTo>
                  <a:lnTo>
                    <a:pt x="5" y="62"/>
                  </a:lnTo>
                  <a:lnTo>
                    <a:pt x="0" y="69"/>
                  </a:lnTo>
                  <a:lnTo>
                    <a:pt x="8" y="77"/>
                  </a:lnTo>
                  <a:lnTo>
                    <a:pt x="25" y="79"/>
                  </a:lnTo>
                  <a:lnTo>
                    <a:pt x="30" y="67"/>
                  </a:lnTo>
                  <a:lnTo>
                    <a:pt x="35" y="57"/>
                  </a:lnTo>
                  <a:lnTo>
                    <a:pt x="45" y="47"/>
                  </a:lnTo>
                  <a:lnTo>
                    <a:pt x="60" y="47"/>
                  </a:lnTo>
                  <a:lnTo>
                    <a:pt x="55" y="34"/>
                  </a:lnTo>
                  <a:lnTo>
                    <a:pt x="45" y="27"/>
                  </a:lnTo>
                  <a:lnTo>
                    <a:pt x="42" y="17"/>
                  </a:lnTo>
                  <a:lnTo>
                    <a:pt x="32" y="12"/>
                  </a:lnTo>
                  <a:lnTo>
                    <a:pt x="20" y="10"/>
                  </a:lnTo>
                  <a:lnTo>
                    <a:pt x="18" y="0"/>
                  </a:lnTo>
                  <a:lnTo>
                    <a:pt x="10" y="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80" name="Freeform 97"/>
            <p:cNvSpPr>
              <a:spLocks/>
            </p:cNvSpPr>
            <p:nvPr/>
          </p:nvSpPr>
          <p:spPr bwMode="auto">
            <a:xfrm>
              <a:off x="2691578" y="4919705"/>
              <a:ext cx="91223" cy="61191"/>
            </a:xfrm>
            <a:custGeom>
              <a:avLst/>
              <a:gdLst>
                <a:gd name="T0" fmla="*/ 31750 w 65"/>
                <a:gd name="T1" fmla="*/ 19050 h 44"/>
                <a:gd name="T2" fmla="*/ 0 w 65"/>
                <a:gd name="T3" fmla="*/ 23813 h 44"/>
                <a:gd name="T4" fmla="*/ 0 w 65"/>
                <a:gd name="T5" fmla="*/ 50800 h 44"/>
                <a:gd name="T6" fmla="*/ 4763 w 65"/>
                <a:gd name="T7" fmla="*/ 69850 h 44"/>
                <a:gd name="T8" fmla="*/ 23813 w 65"/>
                <a:gd name="T9" fmla="*/ 50800 h 44"/>
                <a:gd name="T10" fmla="*/ 39688 w 65"/>
                <a:gd name="T11" fmla="*/ 58738 h 44"/>
                <a:gd name="T12" fmla="*/ 79375 w 65"/>
                <a:gd name="T13" fmla="*/ 47625 h 44"/>
                <a:gd name="T14" fmla="*/ 103188 w 65"/>
                <a:gd name="T15" fmla="*/ 34925 h 44"/>
                <a:gd name="T16" fmla="*/ 76200 w 65"/>
                <a:gd name="T17" fmla="*/ 19050 h 44"/>
                <a:gd name="T18" fmla="*/ 55563 w 65"/>
                <a:gd name="T19" fmla="*/ 0 h 44"/>
                <a:gd name="T20" fmla="*/ 55563 w 65"/>
                <a:gd name="T21" fmla="*/ 19050 h 44"/>
                <a:gd name="T22" fmla="*/ 31750 w 65"/>
                <a:gd name="T23" fmla="*/ 19050 h 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5" h="44">
                  <a:moveTo>
                    <a:pt x="20" y="12"/>
                  </a:moveTo>
                  <a:lnTo>
                    <a:pt x="0" y="15"/>
                  </a:lnTo>
                  <a:lnTo>
                    <a:pt x="0" y="32"/>
                  </a:lnTo>
                  <a:lnTo>
                    <a:pt x="3" y="44"/>
                  </a:lnTo>
                  <a:lnTo>
                    <a:pt x="15" y="32"/>
                  </a:lnTo>
                  <a:lnTo>
                    <a:pt x="25" y="37"/>
                  </a:lnTo>
                  <a:lnTo>
                    <a:pt x="50" y="30"/>
                  </a:lnTo>
                  <a:lnTo>
                    <a:pt x="65" y="22"/>
                  </a:lnTo>
                  <a:lnTo>
                    <a:pt x="48" y="12"/>
                  </a:lnTo>
                  <a:lnTo>
                    <a:pt x="35" y="0"/>
                  </a:lnTo>
                  <a:lnTo>
                    <a:pt x="35" y="12"/>
                  </a:lnTo>
                  <a:lnTo>
                    <a:pt x="20" y="1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81" name="Freeform 98"/>
            <p:cNvSpPr>
              <a:spLocks/>
            </p:cNvSpPr>
            <p:nvPr/>
          </p:nvSpPr>
          <p:spPr bwMode="auto">
            <a:xfrm>
              <a:off x="2902098" y="1134345"/>
              <a:ext cx="61754" cy="30592"/>
            </a:xfrm>
            <a:custGeom>
              <a:avLst/>
              <a:gdLst>
                <a:gd name="T0" fmla="*/ 22225 w 44"/>
                <a:gd name="T1" fmla="*/ 0 h 22"/>
                <a:gd name="T2" fmla="*/ 0 w 44"/>
                <a:gd name="T3" fmla="*/ 34925 h 22"/>
                <a:gd name="T4" fmla="*/ 34925 w 44"/>
                <a:gd name="T5" fmla="*/ 34925 h 22"/>
                <a:gd name="T6" fmla="*/ 69850 w 44"/>
                <a:gd name="T7" fmla="*/ 19050 h 22"/>
                <a:gd name="T8" fmla="*/ 22225 w 44"/>
                <a:gd name="T9" fmla="*/ 0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22">
                  <a:moveTo>
                    <a:pt x="14" y="0"/>
                  </a:moveTo>
                  <a:lnTo>
                    <a:pt x="0" y="22"/>
                  </a:lnTo>
                  <a:lnTo>
                    <a:pt x="22" y="22"/>
                  </a:lnTo>
                  <a:lnTo>
                    <a:pt x="44" y="12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3429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56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82" name="Freeform 99"/>
            <p:cNvSpPr>
              <a:spLocks/>
            </p:cNvSpPr>
            <p:nvPr/>
          </p:nvSpPr>
          <p:spPr bwMode="auto">
            <a:xfrm>
              <a:off x="312694" y="1088453"/>
              <a:ext cx="812609" cy="667516"/>
            </a:xfrm>
            <a:custGeom>
              <a:avLst/>
              <a:gdLst>
                <a:gd name="T0" fmla="*/ 438150 w 579"/>
                <a:gd name="T1" fmla="*/ 20638 h 480"/>
                <a:gd name="T2" fmla="*/ 363537 w 579"/>
                <a:gd name="T3" fmla="*/ 47625 h 480"/>
                <a:gd name="T4" fmla="*/ 273050 w 579"/>
                <a:gd name="T5" fmla="*/ 107950 h 480"/>
                <a:gd name="T6" fmla="*/ 165100 w 579"/>
                <a:gd name="T7" fmla="*/ 146050 h 480"/>
                <a:gd name="T8" fmla="*/ 300037 w 579"/>
                <a:gd name="T9" fmla="*/ 222250 h 480"/>
                <a:gd name="T10" fmla="*/ 201612 w 579"/>
                <a:gd name="T11" fmla="*/ 241300 h 480"/>
                <a:gd name="T12" fmla="*/ 153987 w 579"/>
                <a:gd name="T13" fmla="*/ 225425 h 480"/>
                <a:gd name="T14" fmla="*/ 106362 w 579"/>
                <a:gd name="T15" fmla="*/ 246063 h 480"/>
                <a:gd name="T16" fmla="*/ 122237 w 579"/>
                <a:gd name="T17" fmla="*/ 280988 h 480"/>
                <a:gd name="T18" fmla="*/ 133350 w 579"/>
                <a:gd name="T19" fmla="*/ 323850 h 480"/>
                <a:gd name="T20" fmla="*/ 233362 w 579"/>
                <a:gd name="T21" fmla="*/ 300038 h 480"/>
                <a:gd name="T22" fmla="*/ 228600 w 579"/>
                <a:gd name="T23" fmla="*/ 328613 h 480"/>
                <a:gd name="T24" fmla="*/ 177800 w 579"/>
                <a:gd name="T25" fmla="*/ 363538 h 480"/>
                <a:gd name="T26" fmla="*/ 146050 w 579"/>
                <a:gd name="T27" fmla="*/ 371475 h 480"/>
                <a:gd name="T28" fmla="*/ 103187 w 579"/>
                <a:gd name="T29" fmla="*/ 419100 h 480"/>
                <a:gd name="T30" fmla="*/ 74612 w 579"/>
                <a:gd name="T31" fmla="*/ 466725 h 480"/>
                <a:gd name="T32" fmla="*/ 66675 w 579"/>
                <a:gd name="T33" fmla="*/ 493713 h 480"/>
                <a:gd name="T34" fmla="*/ 122237 w 579"/>
                <a:gd name="T35" fmla="*/ 517525 h 480"/>
                <a:gd name="T36" fmla="*/ 133350 w 579"/>
                <a:gd name="T37" fmla="*/ 533400 h 480"/>
                <a:gd name="T38" fmla="*/ 127000 w 579"/>
                <a:gd name="T39" fmla="*/ 588963 h 480"/>
                <a:gd name="T40" fmla="*/ 185737 w 579"/>
                <a:gd name="T41" fmla="*/ 584200 h 480"/>
                <a:gd name="T42" fmla="*/ 225425 w 579"/>
                <a:gd name="T43" fmla="*/ 620713 h 480"/>
                <a:gd name="T44" fmla="*/ 31750 w 579"/>
                <a:gd name="T45" fmla="*/ 727075 h 480"/>
                <a:gd name="T46" fmla="*/ 0 w 579"/>
                <a:gd name="T47" fmla="*/ 762000 h 480"/>
                <a:gd name="T48" fmla="*/ 260350 w 579"/>
                <a:gd name="T49" fmla="*/ 644525 h 480"/>
                <a:gd name="T50" fmla="*/ 300037 w 579"/>
                <a:gd name="T51" fmla="*/ 615950 h 480"/>
                <a:gd name="T52" fmla="*/ 331787 w 579"/>
                <a:gd name="T53" fmla="*/ 565150 h 480"/>
                <a:gd name="T54" fmla="*/ 425450 w 579"/>
                <a:gd name="T55" fmla="*/ 458788 h 480"/>
                <a:gd name="T56" fmla="*/ 403225 w 579"/>
                <a:gd name="T57" fmla="*/ 525463 h 480"/>
                <a:gd name="T58" fmla="*/ 395287 w 579"/>
                <a:gd name="T59" fmla="*/ 557213 h 480"/>
                <a:gd name="T60" fmla="*/ 425450 w 579"/>
                <a:gd name="T61" fmla="*/ 573088 h 480"/>
                <a:gd name="T62" fmla="*/ 461962 w 579"/>
                <a:gd name="T63" fmla="*/ 549275 h 480"/>
                <a:gd name="T64" fmla="*/ 485775 w 579"/>
                <a:gd name="T65" fmla="*/ 522288 h 480"/>
                <a:gd name="T66" fmla="*/ 512762 w 579"/>
                <a:gd name="T67" fmla="*/ 477838 h 480"/>
                <a:gd name="T68" fmla="*/ 555625 w 579"/>
                <a:gd name="T69" fmla="*/ 482600 h 480"/>
                <a:gd name="T70" fmla="*/ 584200 w 579"/>
                <a:gd name="T71" fmla="*/ 509588 h 480"/>
                <a:gd name="T72" fmla="*/ 679450 w 579"/>
                <a:gd name="T73" fmla="*/ 522288 h 480"/>
                <a:gd name="T74" fmla="*/ 709612 w 579"/>
                <a:gd name="T75" fmla="*/ 549275 h 480"/>
                <a:gd name="T76" fmla="*/ 738187 w 579"/>
                <a:gd name="T77" fmla="*/ 568325 h 480"/>
                <a:gd name="T78" fmla="*/ 769937 w 579"/>
                <a:gd name="T79" fmla="*/ 600075 h 480"/>
                <a:gd name="T80" fmla="*/ 793750 w 579"/>
                <a:gd name="T81" fmla="*/ 600075 h 480"/>
                <a:gd name="T82" fmla="*/ 820737 w 579"/>
                <a:gd name="T83" fmla="*/ 600075 h 480"/>
                <a:gd name="T84" fmla="*/ 828675 w 579"/>
                <a:gd name="T85" fmla="*/ 615950 h 480"/>
                <a:gd name="T86" fmla="*/ 839787 w 579"/>
                <a:gd name="T87" fmla="*/ 655638 h 480"/>
                <a:gd name="T88" fmla="*/ 855662 w 579"/>
                <a:gd name="T89" fmla="*/ 679450 h 480"/>
                <a:gd name="T90" fmla="*/ 900112 w 579"/>
                <a:gd name="T91" fmla="*/ 690563 h 480"/>
                <a:gd name="T92" fmla="*/ 884237 w 579"/>
                <a:gd name="T93" fmla="*/ 663575 h 480"/>
                <a:gd name="T94" fmla="*/ 855662 w 579"/>
                <a:gd name="T95" fmla="*/ 608013 h 480"/>
                <a:gd name="T96" fmla="*/ 809625 w 579"/>
                <a:gd name="T97" fmla="*/ 530225 h 480"/>
                <a:gd name="T98" fmla="*/ 785812 w 579"/>
                <a:gd name="T99" fmla="*/ 546100 h 480"/>
                <a:gd name="T100" fmla="*/ 762000 w 579"/>
                <a:gd name="T101" fmla="*/ 560388 h 480"/>
                <a:gd name="T102" fmla="*/ 730250 w 579"/>
                <a:gd name="T103" fmla="*/ 509588 h 480"/>
                <a:gd name="T104" fmla="*/ 695325 w 579"/>
                <a:gd name="T105" fmla="*/ 509588 h 480"/>
                <a:gd name="T106" fmla="*/ 788987 w 579"/>
                <a:gd name="T107" fmla="*/ 52388 h 480"/>
                <a:gd name="T108" fmla="*/ 690562 w 579"/>
                <a:gd name="T109" fmla="*/ 63500 h 480"/>
                <a:gd name="T110" fmla="*/ 584200 w 579"/>
                <a:gd name="T111" fmla="*/ 47625 h 480"/>
                <a:gd name="T112" fmla="*/ 525462 w 579"/>
                <a:gd name="T113" fmla="*/ 36513 h 480"/>
                <a:gd name="T114" fmla="*/ 481012 w 579"/>
                <a:gd name="T115" fmla="*/ 4763 h 48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579" h="480">
                  <a:moveTo>
                    <a:pt x="291" y="0"/>
                  </a:moveTo>
                  <a:lnTo>
                    <a:pt x="276" y="13"/>
                  </a:lnTo>
                  <a:lnTo>
                    <a:pt x="239" y="13"/>
                  </a:lnTo>
                  <a:lnTo>
                    <a:pt x="229" y="30"/>
                  </a:lnTo>
                  <a:lnTo>
                    <a:pt x="186" y="35"/>
                  </a:lnTo>
                  <a:lnTo>
                    <a:pt x="172" y="68"/>
                  </a:lnTo>
                  <a:lnTo>
                    <a:pt x="109" y="78"/>
                  </a:lnTo>
                  <a:lnTo>
                    <a:pt x="104" y="92"/>
                  </a:lnTo>
                  <a:lnTo>
                    <a:pt x="137" y="117"/>
                  </a:lnTo>
                  <a:lnTo>
                    <a:pt x="189" y="140"/>
                  </a:lnTo>
                  <a:lnTo>
                    <a:pt x="152" y="145"/>
                  </a:lnTo>
                  <a:lnTo>
                    <a:pt x="127" y="152"/>
                  </a:lnTo>
                  <a:lnTo>
                    <a:pt x="117" y="137"/>
                  </a:lnTo>
                  <a:lnTo>
                    <a:pt x="97" y="142"/>
                  </a:lnTo>
                  <a:lnTo>
                    <a:pt x="97" y="152"/>
                  </a:lnTo>
                  <a:lnTo>
                    <a:pt x="67" y="155"/>
                  </a:lnTo>
                  <a:lnTo>
                    <a:pt x="57" y="167"/>
                  </a:lnTo>
                  <a:lnTo>
                    <a:pt x="77" y="177"/>
                  </a:lnTo>
                  <a:lnTo>
                    <a:pt x="72" y="194"/>
                  </a:lnTo>
                  <a:lnTo>
                    <a:pt x="84" y="204"/>
                  </a:lnTo>
                  <a:lnTo>
                    <a:pt x="122" y="204"/>
                  </a:lnTo>
                  <a:lnTo>
                    <a:pt x="147" y="189"/>
                  </a:lnTo>
                  <a:lnTo>
                    <a:pt x="157" y="197"/>
                  </a:lnTo>
                  <a:lnTo>
                    <a:pt x="144" y="207"/>
                  </a:lnTo>
                  <a:lnTo>
                    <a:pt x="142" y="229"/>
                  </a:lnTo>
                  <a:lnTo>
                    <a:pt x="112" y="229"/>
                  </a:lnTo>
                  <a:lnTo>
                    <a:pt x="107" y="247"/>
                  </a:lnTo>
                  <a:lnTo>
                    <a:pt x="92" y="234"/>
                  </a:lnTo>
                  <a:lnTo>
                    <a:pt x="67" y="247"/>
                  </a:lnTo>
                  <a:lnTo>
                    <a:pt x="65" y="264"/>
                  </a:lnTo>
                  <a:lnTo>
                    <a:pt x="40" y="279"/>
                  </a:lnTo>
                  <a:lnTo>
                    <a:pt x="47" y="294"/>
                  </a:lnTo>
                  <a:lnTo>
                    <a:pt x="65" y="299"/>
                  </a:lnTo>
                  <a:lnTo>
                    <a:pt x="42" y="311"/>
                  </a:lnTo>
                  <a:lnTo>
                    <a:pt x="57" y="329"/>
                  </a:lnTo>
                  <a:lnTo>
                    <a:pt x="77" y="326"/>
                  </a:lnTo>
                  <a:lnTo>
                    <a:pt x="84" y="311"/>
                  </a:lnTo>
                  <a:lnTo>
                    <a:pt x="84" y="336"/>
                  </a:lnTo>
                  <a:lnTo>
                    <a:pt x="77" y="351"/>
                  </a:lnTo>
                  <a:lnTo>
                    <a:pt x="80" y="371"/>
                  </a:lnTo>
                  <a:lnTo>
                    <a:pt x="107" y="361"/>
                  </a:lnTo>
                  <a:lnTo>
                    <a:pt x="117" y="368"/>
                  </a:lnTo>
                  <a:lnTo>
                    <a:pt x="137" y="361"/>
                  </a:lnTo>
                  <a:lnTo>
                    <a:pt x="142" y="391"/>
                  </a:lnTo>
                  <a:lnTo>
                    <a:pt x="70" y="435"/>
                  </a:lnTo>
                  <a:lnTo>
                    <a:pt x="20" y="458"/>
                  </a:lnTo>
                  <a:lnTo>
                    <a:pt x="0" y="470"/>
                  </a:lnTo>
                  <a:lnTo>
                    <a:pt x="0" y="480"/>
                  </a:lnTo>
                  <a:lnTo>
                    <a:pt x="77" y="465"/>
                  </a:lnTo>
                  <a:lnTo>
                    <a:pt x="164" y="406"/>
                  </a:lnTo>
                  <a:lnTo>
                    <a:pt x="174" y="398"/>
                  </a:lnTo>
                  <a:lnTo>
                    <a:pt x="189" y="388"/>
                  </a:lnTo>
                  <a:lnTo>
                    <a:pt x="214" y="373"/>
                  </a:lnTo>
                  <a:lnTo>
                    <a:pt x="209" y="356"/>
                  </a:lnTo>
                  <a:lnTo>
                    <a:pt x="236" y="331"/>
                  </a:lnTo>
                  <a:lnTo>
                    <a:pt x="268" y="289"/>
                  </a:lnTo>
                  <a:lnTo>
                    <a:pt x="298" y="296"/>
                  </a:lnTo>
                  <a:lnTo>
                    <a:pt x="254" y="331"/>
                  </a:lnTo>
                  <a:lnTo>
                    <a:pt x="261" y="341"/>
                  </a:lnTo>
                  <a:lnTo>
                    <a:pt x="249" y="351"/>
                  </a:lnTo>
                  <a:lnTo>
                    <a:pt x="261" y="361"/>
                  </a:lnTo>
                  <a:lnTo>
                    <a:pt x="268" y="361"/>
                  </a:lnTo>
                  <a:lnTo>
                    <a:pt x="276" y="358"/>
                  </a:lnTo>
                  <a:lnTo>
                    <a:pt x="291" y="346"/>
                  </a:lnTo>
                  <a:lnTo>
                    <a:pt x="301" y="334"/>
                  </a:lnTo>
                  <a:lnTo>
                    <a:pt x="306" y="329"/>
                  </a:lnTo>
                  <a:lnTo>
                    <a:pt x="321" y="321"/>
                  </a:lnTo>
                  <a:lnTo>
                    <a:pt x="323" y="301"/>
                  </a:lnTo>
                  <a:lnTo>
                    <a:pt x="346" y="294"/>
                  </a:lnTo>
                  <a:lnTo>
                    <a:pt x="350" y="304"/>
                  </a:lnTo>
                  <a:lnTo>
                    <a:pt x="368" y="306"/>
                  </a:lnTo>
                  <a:lnTo>
                    <a:pt x="368" y="321"/>
                  </a:lnTo>
                  <a:lnTo>
                    <a:pt x="423" y="326"/>
                  </a:lnTo>
                  <a:lnTo>
                    <a:pt x="428" y="329"/>
                  </a:lnTo>
                  <a:lnTo>
                    <a:pt x="430" y="341"/>
                  </a:lnTo>
                  <a:lnTo>
                    <a:pt x="447" y="346"/>
                  </a:lnTo>
                  <a:lnTo>
                    <a:pt x="450" y="358"/>
                  </a:lnTo>
                  <a:lnTo>
                    <a:pt x="465" y="358"/>
                  </a:lnTo>
                  <a:lnTo>
                    <a:pt x="470" y="371"/>
                  </a:lnTo>
                  <a:lnTo>
                    <a:pt x="485" y="378"/>
                  </a:lnTo>
                  <a:lnTo>
                    <a:pt x="492" y="366"/>
                  </a:lnTo>
                  <a:lnTo>
                    <a:pt x="500" y="378"/>
                  </a:lnTo>
                  <a:lnTo>
                    <a:pt x="510" y="383"/>
                  </a:lnTo>
                  <a:lnTo>
                    <a:pt x="517" y="378"/>
                  </a:lnTo>
                  <a:lnTo>
                    <a:pt x="525" y="381"/>
                  </a:lnTo>
                  <a:lnTo>
                    <a:pt x="522" y="388"/>
                  </a:lnTo>
                  <a:lnTo>
                    <a:pt x="522" y="403"/>
                  </a:lnTo>
                  <a:lnTo>
                    <a:pt x="529" y="413"/>
                  </a:lnTo>
                  <a:lnTo>
                    <a:pt x="539" y="413"/>
                  </a:lnTo>
                  <a:lnTo>
                    <a:pt x="539" y="428"/>
                  </a:lnTo>
                  <a:lnTo>
                    <a:pt x="554" y="435"/>
                  </a:lnTo>
                  <a:lnTo>
                    <a:pt x="567" y="435"/>
                  </a:lnTo>
                  <a:lnTo>
                    <a:pt x="579" y="423"/>
                  </a:lnTo>
                  <a:lnTo>
                    <a:pt x="557" y="418"/>
                  </a:lnTo>
                  <a:lnTo>
                    <a:pt x="549" y="388"/>
                  </a:lnTo>
                  <a:lnTo>
                    <a:pt x="539" y="383"/>
                  </a:lnTo>
                  <a:lnTo>
                    <a:pt x="534" y="363"/>
                  </a:lnTo>
                  <a:lnTo>
                    <a:pt x="510" y="334"/>
                  </a:lnTo>
                  <a:lnTo>
                    <a:pt x="500" y="331"/>
                  </a:lnTo>
                  <a:lnTo>
                    <a:pt x="495" y="344"/>
                  </a:lnTo>
                  <a:lnTo>
                    <a:pt x="485" y="344"/>
                  </a:lnTo>
                  <a:lnTo>
                    <a:pt x="480" y="353"/>
                  </a:lnTo>
                  <a:lnTo>
                    <a:pt x="465" y="344"/>
                  </a:lnTo>
                  <a:lnTo>
                    <a:pt x="460" y="321"/>
                  </a:lnTo>
                  <a:lnTo>
                    <a:pt x="452" y="314"/>
                  </a:lnTo>
                  <a:lnTo>
                    <a:pt x="438" y="321"/>
                  </a:lnTo>
                  <a:lnTo>
                    <a:pt x="517" y="50"/>
                  </a:lnTo>
                  <a:lnTo>
                    <a:pt x="497" y="33"/>
                  </a:lnTo>
                  <a:lnTo>
                    <a:pt x="455" y="38"/>
                  </a:lnTo>
                  <a:lnTo>
                    <a:pt x="435" y="40"/>
                  </a:lnTo>
                  <a:lnTo>
                    <a:pt x="423" y="28"/>
                  </a:lnTo>
                  <a:lnTo>
                    <a:pt x="368" y="30"/>
                  </a:lnTo>
                  <a:lnTo>
                    <a:pt x="350" y="8"/>
                  </a:lnTo>
                  <a:lnTo>
                    <a:pt x="331" y="23"/>
                  </a:lnTo>
                  <a:lnTo>
                    <a:pt x="306" y="20"/>
                  </a:lnTo>
                  <a:lnTo>
                    <a:pt x="303" y="3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83" name="Freeform 100"/>
            <p:cNvSpPr>
              <a:spLocks/>
            </p:cNvSpPr>
            <p:nvPr/>
          </p:nvSpPr>
          <p:spPr bwMode="auto">
            <a:xfrm>
              <a:off x="1132321" y="1932578"/>
              <a:ext cx="1392242" cy="774592"/>
            </a:xfrm>
            <a:custGeom>
              <a:avLst/>
              <a:gdLst>
                <a:gd name="T0" fmla="*/ 849313 w 992"/>
                <a:gd name="T1" fmla="*/ 19050 h 557"/>
                <a:gd name="T2" fmla="*/ 1027113 w 992"/>
                <a:gd name="T3" fmla="*/ 26988 h 557"/>
                <a:gd name="T4" fmla="*/ 1141413 w 992"/>
                <a:gd name="T5" fmla="*/ 138113 h 557"/>
                <a:gd name="T6" fmla="*/ 1120775 w 992"/>
                <a:gd name="T7" fmla="*/ 265113 h 557"/>
                <a:gd name="T8" fmla="*/ 1247775 w 992"/>
                <a:gd name="T9" fmla="*/ 204788 h 557"/>
                <a:gd name="T10" fmla="*/ 1346200 w 992"/>
                <a:gd name="T11" fmla="*/ 146050 h 557"/>
                <a:gd name="T12" fmla="*/ 1495425 w 992"/>
                <a:gd name="T13" fmla="*/ 98425 h 557"/>
                <a:gd name="T14" fmla="*/ 1555750 w 992"/>
                <a:gd name="T15" fmla="*/ 138113 h 557"/>
                <a:gd name="T16" fmla="*/ 1535113 w 992"/>
                <a:gd name="T17" fmla="*/ 169863 h 557"/>
                <a:gd name="T18" fmla="*/ 1495425 w 992"/>
                <a:gd name="T19" fmla="*/ 201613 h 557"/>
                <a:gd name="T20" fmla="*/ 1460500 w 992"/>
                <a:gd name="T21" fmla="*/ 244475 h 557"/>
                <a:gd name="T22" fmla="*/ 1404938 w 992"/>
                <a:gd name="T23" fmla="*/ 284163 h 557"/>
                <a:gd name="T24" fmla="*/ 1354138 w 992"/>
                <a:gd name="T25" fmla="*/ 327025 h 557"/>
                <a:gd name="T26" fmla="*/ 1314450 w 992"/>
                <a:gd name="T27" fmla="*/ 403225 h 557"/>
                <a:gd name="T28" fmla="*/ 1303338 w 992"/>
                <a:gd name="T29" fmla="*/ 441325 h 557"/>
                <a:gd name="T30" fmla="*/ 1279525 w 992"/>
                <a:gd name="T31" fmla="*/ 533400 h 557"/>
                <a:gd name="T32" fmla="*/ 1200150 w 992"/>
                <a:gd name="T33" fmla="*/ 560388 h 557"/>
                <a:gd name="T34" fmla="*/ 1144588 w 992"/>
                <a:gd name="T35" fmla="*/ 611188 h 557"/>
                <a:gd name="T36" fmla="*/ 1136650 w 992"/>
                <a:gd name="T37" fmla="*/ 722313 h 557"/>
                <a:gd name="T38" fmla="*/ 1157288 w 992"/>
                <a:gd name="T39" fmla="*/ 785813 h 557"/>
                <a:gd name="T40" fmla="*/ 1141413 w 992"/>
                <a:gd name="T41" fmla="*/ 863600 h 557"/>
                <a:gd name="T42" fmla="*/ 1085850 w 992"/>
                <a:gd name="T43" fmla="*/ 769938 h 557"/>
                <a:gd name="T44" fmla="*/ 1041400 w 992"/>
                <a:gd name="T45" fmla="*/ 679450 h 557"/>
                <a:gd name="T46" fmla="*/ 919163 w 992"/>
                <a:gd name="T47" fmla="*/ 674688 h 557"/>
                <a:gd name="T48" fmla="*/ 881063 w 992"/>
                <a:gd name="T49" fmla="*/ 722313 h 557"/>
                <a:gd name="T50" fmla="*/ 825500 w 992"/>
                <a:gd name="T51" fmla="*/ 687388 h 557"/>
                <a:gd name="T52" fmla="*/ 781050 w 992"/>
                <a:gd name="T53" fmla="*/ 687388 h 557"/>
                <a:gd name="T54" fmla="*/ 727075 w 992"/>
                <a:gd name="T55" fmla="*/ 741363 h 557"/>
                <a:gd name="T56" fmla="*/ 666750 w 992"/>
                <a:gd name="T57" fmla="*/ 820738 h 557"/>
                <a:gd name="T58" fmla="*/ 596900 w 992"/>
                <a:gd name="T59" fmla="*/ 769938 h 557"/>
                <a:gd name="T60" fmla="*/ 541338 w 992"/>
                <a:gd name="T61" fmla="*/ 687388 h 557"/>
                <a:gd name="T62" fmla="*/ 488950 w 992"/>
                <a:gd name="T63" fmla="*/ 674688 h 557"/>
                <a:gd name="T64" fmla="*/ 446088 w 992"/>
                <a:gd name="T65" fmla="*/ 639763 h 557"/>
                <a:gd name="T66" fmla="*/ 395288 w 992"/>
                <a:gd name="T67" fmla="*/ 627063 h 557"/>
                <a:gd name="T68" fmla="*/ 315913 w 992"/>
                <a:gd name="T69" fmla="*/ 658813 h 557"/>
                <a:gd name="T70" fmla="*/ 217488 w 992"/>
                <a:gd name="T71" fmla="*/ 608013 h 557"/>
                <a:gd name="T72" fmla="*/ 153988 w 992"/>
                <a:gd name="T73" fmla="*/ 563563 h 557"/>
                <a:gd name="T74" fmla="*/ 66675 w 992"/>
                <a:gd name="T75" fmla="*/ 520700 h 557"/>
                <a:gd name="T76" fmla="*/ 39688 w 992"/>
                <a:gd name="T77" fmla="*/ 454025 h 557"/>
                <a:gd name="T78" fmla="*/ 7938 w 992"/>
                <a:gd name="T79" fmla="*/ 379413 h 557"/>
                <a:gd name="T80" fmla="*/ 7938 w 992"/>
                <a:gd name="T81" fmla="*/ 268288 h 557"/>
                <a:gd name="T82" fmla="*/ 15875 w 992"/>
                <a:gd name="T83" fmla="*/ 209550 h 557"/>
                <a:gd name="T84" fmla="*/ 44450 w 992"/>
                <a:gd name="T85" fmla="*/ 138113 h 557"/>
                <a:gd name="T86" fmla="*/ 50800 w 992"/>
                <a:gd name="T87" fmla="*/ 50800 h 557"/>
                <a:gd name="T88" fmla="*/ 95250 w 992"/>
                <a:gd name="T89" fmla="*/ 42863 h 55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92" h="557">
                  <a:moveTo>
                    <a:pt x="70" y="2"/>
                  </a:moveTo>
                  <a:lnTo>
                    <a:pt x="537" y="0"/>
                  </a:lnTo>
                  <a:lnTo>
                    <a:pt x="535" y="12"/>
                  </a:lnTo>
                  <a:lnTo>
                    <a:pt x="567" y="12"/>
                  </a:lnTo>
                  <a:lnTo>
                    <a:pt x="617" y="17"/>
                  </a:lnTo>
                  <a:lnTo>
                    <a:pt x="647" y="17"/>
                  </a:lnTo>
                  <a:lnTo>
                    <a:pt x="671" y="37"/>
                  </a:lnTo>
                  <a:lnTo>
                    <a:pt x="701" y="52"/>
                  </a:lnTo>
                  <a:lnTo>
                    <a:pt x="719" y="87"/>
                  </a:lnTo>
                  <a:lnTo>
                    <a:pt x="736" y="122"/>
                  </a:lnTo>
                  <a:lnTo>
                    <a:pt x="716" y="152"/>
                  </a:lnTo>
                  <a:lnTo>
                    <a:pt x="706" y="167"/>
                  </a:lnTo>
                  <a:lnTo>
                    <a:pt x="734" y="179"/>
                  </a:lnTo>
                  <a:lnTo>
                    <a:pt x="771" y="144"/>
                  </a:lnTo>
                  <a:lnTo>
                    <a:pt x="786" y="129"/>
                  </a:lnTo>
                  <a:lnTo>
                    <a:pt x="826" y="132"/>
                  </a:lnTo>
                  <a:lnTo>
                    <a:pt x="833" y="104"/>
                  </a:lnTo>
                  <a:lnTo>
                    <a:pt x="848" y="92"/>
                  </a:lnTo>
                  <a:lnTo>
                    <a:pt x="920" y="97"/>
                  </a:lnTo>
                  <a:lnTo>
                    <a:pt x="932" y="80"/>
                  </a:lnTo>
                  <a:lnTo>
                    <a:pt x="942" y="62"/>
                  </a:lnTo>
                  <a:lnTo>
                    <a:pt x="952" y="32"/>
                  </a:lnTo>
                  <a:lnTo>
                    <a:pt x="977" y="37"/>
                  </a:lnTo>
                  <a:lnTo>
                    <a:pt x="980" y="87"/>
                  </a:lnTo>
                  <a:lnTo>
                    <a:pt x="992" y="94"/>
                  </a:lnTo>
                  <a:lnTo>
                    <a:pt x="982" y="104"/>
                  </a:lnTo>
                  <a:lnTo>
                    <a:pt x="967" y="107"/>
                  </a:lnTo>
                  <a:lnTo>
                    <a:pt x="960" y="117"/>
                  </a:lnTo>
                  <a:lnTo>
                    <a:pt x="945" y="117"/>
                  </a:lnTo>
                  <a:lnTo>
                    <a:pt x="942" y="127"/>
                  </a:lnTo>
                  <a:lnTo>
                    <a:pt x="930" y="127"/>
                  </a:lnTo>
                  <a:lnTo>
                    <a:pt x="922" y="142"/>
                  </a:lnTo>
                  <a:lnTo>
                    <a:pt x="920" y="154"/>
                  </a:lnTo>
                  <a:lnTo>
                    <a:pt x="932" y="167"/>
                  </a:lnTo>
                  <a:lnTo>
                    <a:pt x="917" y="176"/>
                  </a:lnTo>
                  <a:lnTo>
                    <a:pt x="885" y="179"/>
                  </a:lnTo>
                  <a:lnTo>
                    <a:pt x="878" y="194"/>
                  </a:lnTo>
                  <a:lnTo>
                    <a:pt x="873" y="204"/>
                  </a:lnTo>
                  <a:lnTo>
                    <a:pt x="853" y="206"/>
                  </a:lnTo>
                  <a:lnTo>
                    <a:pt x="845" y="219"/>
                  </a:lnTo>
                  <a:lnTo>
                    <a:pt x="840" y="249"/>
                  </a:lnTo>
                  <a:lnTo>
                    <a:pt x="828" y="254"/>
                  </a:lnTo>
                  <a:lnTo>
                    <a:pt x="821" y="261"/>
                  </a:lnTo>
                  <a:lnTo>
                    <a:pt x="813" y="273"/>
                  </a:lnTo>
                  <a:lnTo>
                    <a:pt x="821" y="278"/>
                  </a:lnTo>
                  <a:lnTo>
                    <a:pt x="821" y="316"/>
                  </a:lnTo>
                  <a:lnTo>
                    <a:pt x="808" y="323"/>
                  </a:lnTo>
                  <a:lnTo>
                    <a:pt x="806" y="336"/>
                  </a:lnTo>
                  <a:lnTo>
                    <a:pt x="786" y="336"/>
                  </a:lnTo>
                  <a:lnTo>
                    <a:pt x="776" y="346"/>
                  </a:lnTo>
                  <a:lnTo>
                    <a:pt x="756" y="353"/>
                  </a:lnTo>
                  <a:lnTo>
                    <a:pt x="751" y="370"/>
                  </a:lnTo>
                  <a:lnTo>
                    <a:pt x="736" y="373"/>
                  </a:lnTo>
                  <a:lnTo>
                    <a:pt x="721" y="385"/>
                  </a:lnTo>
                  <a:lnTo>
                    <a:pt x="716" y="403"/>
                  </a:lnTo>
                  <a:lnTo>
                    <a:pt x="716" y="433"/>
                  </a:lnTo>
                  <a:lnTo>
                    <a:pt x="716" y="455"/>
                  </a:lnTo>
                  <a:lnTo>
                    <a:pt x="724" y="457"/>
                  </a:lnTo>
                  <a:lnTo>
                    <a:pt x="724" y="487"/>
                  </a:lnTo>
                  <a:lnTo>
                    <a:pt x="729" y="495"/>
                  </a:lnTo>
                  <a:lnTo>
                    <a:pt x="736" y="539"/>
                  </a:lnTo>
                  <a:lnTo>
                    <a:pt x="729" y="557"/>
                  </a:lnTo>
                  <a:lnTo>
                    <a:pt x="719" y="544"/>
                  </a:lnTo>
                  <a:lnTo>
                    <a:pt x="701" y="534"/>
                  </a:lnTo>
                  <a:lnTo>
                    <a:pt x="694" y="510"/>
                  </a:lnTo>
                  <a:lnTo>
                    <a:pt x="684" y="485"/>
                  </a:lnTo>
                  <a:lnTo>
                    <a:pt x="686" y="455"/>
                  </a:lnTo>
                  <a:lnTo>
                    <a:pt x="674" y="442"/>
                  </a:lnTo>
                  <a:lnTo>
                    <a:pt x="656" y="428"/>
                  </a:lnTo>
                  <a:lnTo>
                    <a:pt x="637" y="433"/>
                  </a:lnTo>
                  <a:lnTo>
                    <a:pt x="619" y="423"/>
                  </a:lnTo>
                  <a:lnTo>
                    <a:pt x="579" y="425"/>
                  </a:lnTo>
                  <a:lnTo>
                    <a:pt x="567" y="435"/>
                  </a:lnTo>
                  <a:lnTo>
                    <a:pt x="574" y="455"/>
                  </a:lnTo>
                  <a:lnTo>
                    <a:pt x="555" y="455"/>
                  </a:lnTo>
                  <a:lnTo>
                    <a:pt x="535" y="450"/>
                  </a:lnTo>
                  <a:lnTo>
                    <a:pt x="532" y="425"/>
                  </a:lnTo>
                  <a:lnTo>
                    <a:pt x="520" y="433"/>
                  </a:lnTo>
                  <a:lnTo>
                    <a:pt x="515" y="450"/>
                  </a:lnTo>
                  <a:lnTo>
                    <a:pt x="505" y="447"/>
                  </a:lnTo>
                  <a:lnTo>
                    <a:pt x="492" y="433"/>
                  </a:lnTo>
                  <a:lnTo>
                    <a:pt x="480" y="440"/>
                  </a:lnTo>
                  <a:lnTo>
                    <a:pt x="470" y="450"/>
                  </a:lnTo>
                  <a:lnTo>
                    <a:pt x="458" y="467"/>
                  </a:lnTo>
                  <a:lnTo>
                    <a:pt x="448" y="480"/>
                  </a:lnTo>
                  <a:lnTo>
                    <a:pt x="428" y="487"/>
                  </a:lnTo>
                  <a:lnTo>
                    <a:pt x="420" y="517"/>
                  </a:lnTo>
                  <a:lnTo>
                    <a:pt x="395" y="517"/>
                  </a:lnTo>
                  <a:lnTo>
                    <a:pt x="390" y="492"/>
                  </a:lnTo>
                  <a:lnTo>
                    <a:pt x="376" y="485"/>
                  </a:lnTo>
                  <a:lnTo>
                    <a:pt x="371" y="460"/>
                  </a:lnTo>
                  <a:lnTo>
                    <a:pt x="361" y="445"/>
                  </a:lnTo>
                  <a:lnTo>
                    <a:pt x="341" y="433"/>
                  </a:lnTo>
                  <a:lnTo>
                    <a:pt x="336" y="455"/>
                  </a:lnTo>
                  <a:lnTo>
                    <a:pt x="318" y="455"/>
                  </a:lnTo>
                  <a:lnTo>
                    <a:pt x="308" y="425"/>
                  </a:lnTo>
                  <a:lnTo>
                    <a:pt x="298" y="423"/>
                  </a:lnTo>
                  <a:lnTo>
                    <a:pt x="296" y="408"/>
                  </a:lnTo>
                  <a:lnTo>
                    <a:pt x="281" y="403"/>
                  </a:lnTo>
                  <a:lnTo>
                    <a:pt x="276" y="385"/>
                  </a:lnTo>
                  <a:lnTo>
                    <a:pt x="264" y="395"/>
                  </a:lnTo>
                  <a:lnTo>
                    <a:pt x="249" y="395"/>
                  </a:lnTo>
                  <a:lnTo>
                    <a:pt x="246" y="408"/>
                  </a:lnTo>
                  <a:lnTo>
                    <a:pt x="219" y="408"/>
                  </a:lnTo>
                  <a:lnTo>
                    <a:pt x="199" y="415"/>
                  </a:lnTo>
                  <a:lnTo>
                    <a:pt x="172" y="408"/>
                  </a:lnTo>
                  <a:lnTo>
                    <a:pt x="152" y="390"/>
                  </a:lnTo>
                  <a:lnTo>
                    <a:pt x="137" y="383"/>
                  </a:lnTo>
                  <a:lnTo>
                    <a:pt x="132" y="373"/>
                  </a:lnTo>
                  <a:lnTo>
                    <a:pt x="95" y="370"/>
                  </a:lnTo>
                  <a:lnTo>
                    <a:pt x="97" y="355"/>
                  </a:lnTo>
                  <a:lnTo>
                    <a:pt x="72" y="348"/>
                  </a:lnTo>
                  <a:lnTo>
                    <a:pt x="57" y="336"/>
                  </a:lnTo>
                  <a:lnTo>
                    <a:pt x="42" y="328"/>
                  </a:lnTo>
                  <a:lnTo>
                    <a:pt x="45" y="303"/>
                  </a:lnTo>
                  <a:lnTo>
                    <a:pt x="23" y="298"/>
                  </a:lnTo>
                  <a:lnTo>
                    <a:pt x="25" y="286"/>
                  </a:lnTo>
                  <a:lnTo>
                    <a:pt x="30" y="268"/>
                  </a:lnTo>
                  <a:lnTo>
                    <a:pt x="20" y="254"/>
                  </a:lnTo>
                  <a:lnTo>
                    <a:pt x="5" y="239"/>
                  </a:lnTo>
                  <a:lnTo>
                    <a:pt x="0" y="186"/>
                  </a:lnTo>
                  <a:lnTo>
                    <a:pt x="13" y="179"/>
                  </a:lnTo>
                  <a:lnTo>
                    <a:pt x="5" y="169"/>
                  </a:lnTo>
                  <a:lnTo>
                    <a:pt x="3" y="162"/>
                  </a:lnTo>
                  <a:lnTo>
                    <a:pt x="8" y="152"/>
                  </a:lnTo>
                  <a:lnTo>
                    <a:pt x="10" y="132"/>
                  </a:lnTo>
                  <a:lnTo>
                    <a:pt x="20" y="127"/>
                  </a:lnTo>
                  <a:lnTo>
                    <a:pt x="20" y="94"/>
                  </a:lnTo>
                  <a:lnTo>
                    <a:pt x="28" y="87"/>
                  </a:lnTo>
                  <a:lnTo>
                    <a:pt x="35" y="52"/>
                  </a:lnTo>
                  <a:lnTo>
                    <a:pt x="45" y="50"/>
                  </a:lnTo>
                  <a:lnTo>
                    <a:pt x="32" y="32"/>
                  </a:lnTo>
                  <a:lnTo>
                    <a:pt x="32" y="17"/>
                  </a:lnTo>
                  <a:lnTo>
                    <a:pt x="50" y="15"/>
                  </a:lnTo>
                  <a:lnTo>
                    <a:pt x="60" y="27"/>
                  </a:lnTo>
                  <a:lnTo>
                    <a:pt x="67" y="37"/>
                  </a:lnTo>
                  <a:lnTo>
                    <a:pt x="70" y="2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84" name="Freeform 101"/>
            <p:cNvSpPr>
              <a:spLocks/>
            </p:cNvSpPr>
            <p:nvPr/>
          </p:nvSpPr>
          <p:spPr bwMode="auto">
            <a:xfrm>
              <a:off x="927415" y="1071765"/>
              <a:ext cx="1883456" cy="1109740"/>
            </a:xfrm>
            <a:custGeom>
              <a:avLst/>
              <a:gdLst>
                <a:gd name="T0" fmla="*/ 1987550 w 1342"/>
                <a:gd name="T1" fmla="*/ 584200 h 798"/>
                <a:gd name="T2" fmla="*/ 1995488 w 1342"/>
                <a:gd name="T3" fmla="*/ 663575 h 798"/>
                <a:gd name="T4" fmla="*/ 2066925 w 1342"/>
                <a:gd name="T5" fmla="*/ 725488 h 798"/>
                <a:gd name="T6" fmla="*/ 2063750 w 1342"/>
                <a:gd name="T7" fmla="*/ 788988 h 798"/>
                <a:gd name="T8" fmla="*/ 2098675 w 1342"/>
                <a:gd name="T9" fmla="*/ 785813 h 798"/>
                <a:gd name="T10" fmla="*/ 2130425 w 1342"/>
                <a:gd name="T11" fmla="*/ 863600 h 798"/>
                <a:gd name="T12" fmla="*/ 2027238 w 1342"/>
                <a:gd name="T13" fmla="*/ 919163 h 798"/>
                <a:gd name="T14" fmla="*/ 1833563 w 1342"/>
                <a:gd name="T15" fmla="*/ 947738 h 798"/>
                <a:gd name="T16" fmla="*/ 1854200 w 1342"/>
                <a:gd name="T17" fmla="*/ 963613 h 798"/>
                <a:gd name="T18" fmla="*/ 1976438 w 1342"/>
                <a:gd name="T19" fmla="*/ 1093788 h 798"/>
                <a:gd name="T20" fmla="*/ 1905000 w 1342"/>
                <a:gd name="T21" fmla="*/ 1081088 h 798"/>
                <a:gd name="T22" fmla="*/ 1787525 w 1342"/>
                <a:gd name="T23" fmla="*/ 1120775 h 798"/>
                <a:gd name="T24" fmla="*/ 1711325 w 1342"/>
                <a:gd name="T25" fmla="*/ 1109663 h 798"/>
                <a:gd name="T26" fmla="*/ 1543050 w 1342"/>
                <a:gd name="T27" fmla="*/ 1192213 h 798"/>
                <a:gd name="T28" fmla="*/ 1352550 w 1342"/>
                <a:gd name="T29" fmla="*/ 1247775 h 798"/>
                <a:gd name="T30" fmla="*/ 1344613 w 1342"/>
                <a:gd name="T31" fmla="*/ 1065213 h 798"/>
                <a:gd name="T32" fmla="*/ 1131888 w 1342"/>
                <a:gd name="T33" fmla="*/ 1001713 h 798"/>
                <a:gd name="T34" fmla="*/ 306388 w 1342"/>
                <a:gd name="T35" fmla="*/ 939800 h 798"/>
                <a:gd name="T36" fmla="*/ 236538 w 1342"/>
                <a:gd name="T37" fmla="*/ 804863 h 798"/>
                <a:gd name="T38" fmla="*/ 192088 w 1342"/>
                <a:gd name="T39" fmla="*/ 733425 h 798"/>
                <a:gd name="T40" fmla="*/ 176213 w 1342"/>
                <a:gd name="T41" fmla="*/ 635000 h 798"/>
                <a:gd name="T42" fmla="*/ 98425 w 1342"/>
                <a:gd name="T43" fmla="*/ 544513 h 798"/>
                <a:gd name="T44" fmla="*/ 42863 w 1342"/>
                <a:gd name="T45" fmla="*/ 565150 h 798"/>
                <a:gd name="T46" fmla="*/ 125413 w 1342"/>
                <a:gd name="T47" fmla="*/ 98425 h 798"/>
                <a:gd name="T48" fmla="*/ 311150 w 1342"/>
                <a:gd name="T49" fmla="*/ 122238 h 798"/>
                <a:gd name="T50" fmla="*/ 374650 w 1342"/>
                <a:gd name="T51" fmla="*/ 103188 h 798"/>
                <a:gd name="T52" fmla="*/ 473075 w 1342"/>
                <a:gd name="T53" fmla="*/ 50800 h 798"/>
                <a:gd name="T54" fmla="*/ 563563 w 1342"/>
                <a:gd name="T55" fmla="*/ 106363 h 798"/>
                <a:gd name="T56" fmla="*/ 808038 w 1342"/>
                <a:gd name="T57" fmla="*/ 150813 h 798"/>
                <a:gd name="T58" fmla="*/ 946150 w 1342"/>
                <a:gd name="T59" fmla="*/ 209550 h 798"/>
                <a:gd name="T60" fmla="*/ 1147763 w 1342"/>
                <a:gd name="T61" fmla="*/ 185738 h 798"/>
                <a:gd name="T62" fmla="*/ 1254125 w 1342"/>
                <a:gd name="T63" fmla="*/ 165100 h 798"/>
                <a:gd name="T64" fmla="*/ 1258888 w 1342"/>
                <a:gd name="T65" fmla="*/ 47625 h 798"/>
                <a:gd name="T66" fmla="*/ 1336675 w 1342"/>
                <a:gd name="T67" fmla="*/ 63500 h 798"/>
                <a:gd name="T68" fmla="*/ 1411288 w 1342"/>
                <a:gd name="T69" fmla="*/ 114300 h 798"/>
                <a:gd name="T70" fmla="*/ 1458913 w 1342"/>
                <a:gd name="T71" fmla="*/ 173038 h 798"/>
                <a:gd name="T72" fmla="*/ 1585913 w 1342"/>
                <a:gd name="T73" fmla="*/ 142875 h 798"/>
                <a:gd name="T74" fmla="*/ 1482725 w 1342"/>
                <a:gd name="T75" fmla="*/ 236538 h 798"/>
                <a:gd name="T76" fmla="*/ 1373188 w 1342"/>
                <a:gd name="T77" fmla="*/ 257175 h 798"/>
                <a:gd name="T78" fmla="*/ 1389063 w 1342"/>
                <a:gd name="T79" fmla="*/ 339725 h 798"/>
                <a:gd name="T80" fmla="*/ 1250950 w 1342"/>
                <a:gd name="T81" fmla="*/ 438150 h 798"/>
                <a:gd name="T82" fmla="*/ 1203325 w 1342"/>
                <a:gd name="T83" fmla="*/ 579438 h 798"/>
                <a:gd name="T84" fmla="*/ 1373188 w 1342"/>
                <a:gd name="T85" fmla="*/ 709613 h 798"/>
                <a:gd name="T86" fmla="*/ 1443038 w 1342"/>
                <a:gd name="T87" fmla="*/ 852488 h 798"/>
                <a:gd name="T88" fmla="*/ 1522413 w 1342"/>
                <a:gd name="T89" fmla="*/ 892175 h 798"/>
                <a:gd name="T90" fmla="*/ 1546225 w 1342"/>
                <a:gd name="T91" fmla="*/ 741363 h 798"/>
                <a:gd name="T92" fmla="*/ 1593850 w 1342"/>
                <a:gd name="T93" fmla="*/ 631825 h 798"/>
                <a:gd name="T94" fmla="*/ 1573213 w 1342"/>
                <a:gd name="T95" fmla="*/ 579438 h 798"/>
                <a:gd name="T96" fmla="*/ 1609725 w 1342"/>
                <a:gd name="T97" fmla="*/ 446088 h 798"/>
                <a:gd name="T98" fmla="*/ 1771650 w 1342"/>
                <a:gd name="T99" fmla="*/ 454025 h 798"/>
                <a:gd name="T100" fmla="*/ 1819275 w 1342"/>
                <a:gd name="T101" fmla="*/ 592138 h 798"/>
                <a:gd name="T102" fmla="*/ 1944688 w 1342"/>
                <a:gd name="T103" fmla="*/ 525463 h 79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342" h="798">
                  <a:moveTo>
                    <a:pt x="1225" y="331"/>
                  </a:moveTo>
                  <a:lnTo>
                    <a:pt x="1235" y="343"/>
                  </a:lnTo>
                  <a:lnTo>
                    <a:pt x="1240" y="368"/>
                  </a:lnTo>
                  <a:lnTo>
                    <a:pt x="1252" y="368"/>
                  </a:lnTo>
                  <a:lnTo>
                    <a:pt x="1257" y="400"/>
                  </a:lnTo>
                  <a:lnTo>
                    <a:pt x="1267" y="398"/>
                  </a:lnTo>
                  <a:lnTo>
                    <a:pt x="1267" y="410"/>
                  </a:lnTo>
                  <a:lnTo>
                    <a:pt x="1257" y="418"/>
                  </a:lnTo>
                  <a:lnTo>
                    <a:pt x="1260" y="430"/>
                  </a:lnTo>
                  <a:lnTo>
                    <a:pt x="1272" y="433"/>
                  </a:lnTo>
                  <a:lnTo>
                    <a:pt x="1277" y="462"/>
                  </a:lnTo>
                  <a:lnTo>
                    <a:pt x="1302" y="457"/>
                  </a:lnTo>
                  <a:lnTo>
                    <a:pt x="1297" y="470"/>
                  </a:lnTo>
                  <a:lnTo>
                    <a:pt x="1317" y="467"/>
                  </a:lnTo>
                  <a:lnTo>
                    <a:pt x="1305" y="485"/>
                  </a:lnTo>
                  <a:lnTo>
                    <a:pt x="1300" y="497"/>
                  </a:lnTo>
                  <a:lnTo>
                    <a:pt x="1275" y="502"/>
                  </a:lnTo>
                  <a:lnTo>
                    <a:pt x="1285" y="510"/>
                  </a:lnTo>
                  <a:lnTo>
                    <a:pt x="1305" y="502"/>
                  </a:lnTo>
                  <a:lnTo>
                    <a:pt x="1322" y="495"/>
                  </a:lnTo>
                  <a:lnTo>
                    <a:pt x="1337" y="495"/>
                  </a:lnTo>
                  <a:lnTo>
                    <a:pt x="1342" y="510"/>
                  </a:lnTo>
                  <a:lnTo>
                    <a:pt x="1342" y="532"/>
                  </a:lnTo>
                  <a:lnTo>
                    <a:pt x="1342" y="544"/>
                  </a:lnTo>
                  <a:lnTo>
                    <a:pt x="1342" y="554"/>
                  </a:lnTo>
                  <a:lnTo>
                    <a:pt x="1320" y="559"/>
                  </a:lnTo>
                  <a:lnTo>
                    <a:pt x="1302" y="559"/>
                  </a:lnTo>
                  <a:lnTo>
                    <a:pt x="1277" y="579"/>
                  </a:lnTo>
                  <a:lnTo>
                    <a:pt x="1235" y="584"/>
                  </a:lnTo>
                  <a:lnTo>
                    <a:pt x="1193" y="584"/>
                  </a:lnTo>
                  <a:lnTo>
                    <a:pt x="1170" y="582"/>
                  </a:lnTo>
                  <a:lnTo>
                    <a:pt x="1155" y="597"/>
                  </a:lnTo>
                  <a:lnTo>
                    <a:pt x="1131" y="607"/>
                  </a:lnTo>
                  <a:lnTo>
                    <a:pt x="1111" y="634"/>
                  </a:lnTo>
                  <a:lnTo>
                    <a:pt x="1148" y="619"/>
                  </a:lnTo>
                  <a:lnTo>
                    <a:pt x="1168" y="607"/>
                  </a:lnTo>
                  <a:lnTo>
                    <a:pt x="1190" y="619"/>
                  </a:lnTo>
                  <a:lnTo>
                    <a:pt x="1175" y="641"/>
                  </a:lnTo>
                  <a:lnTo>
                    <a:pt x="1198" y="664"/>
                  </a:lnTo>
                  <a:lnTo>
                    <a:pt x="1245" y="689"/>
                  </a:lnTo>
                  <a:lnTo>
                    <a:pt x="1200" y="713"/>
                  </a:lnTo>
                  <a:lnTo>
                    <a:pt x="1158" y="741"/>
                  </a:lnTo>
                  <a:lnTo>
                    <a:pt x="1148" y="731"/>
                  </a:lnTo>
                  <a:lnTo>
                    <a:pt x="1200" y="681"/>
                  </a:lnTo>
                  <a:lnTo>
                    <a:pt x="1198" y="674"/>
                  </a:lnTo>
                  <a:lnTo>
                    <a:pt x="1183" y="674"/>
                  </a:lnTo>
                  <a:lnTo>
                    <a:pt x="1138" y="713"/>
                  </a:lnTo>
                  <a:lnTo>
                    <a:pt x="1126" y="706"/>
                  </a:lnTo>
                  <a:lnTo>
                    <a:pt x="1123" y="656"/>
                  </a:lnTo>
                  <a:lnTo>
                    <a:pt x="1098" y="651"/>
                  </a:lnTo>
                  <a:lnTo>
                    <a:pt x="1088" y="681"/>
                  </a:lnTo>
                  <a:lnTo>
                    <a:pt x="1078" y="699"/>
                  </a:lnTo>
                  <a:lnTo>
                    <a:pt x="1066" y="716"/>
                  </a:lnTo>
                  <a:lnTo>
                    <a:pt x="994" y="711"/>
                  </a:lnTo>
                  <a:lnTo>
                    <a:pt x="979" y="723"/>
                  </a:lnTo>
                  <a:lnTo>
                    <a:pt x="972" y="751"/>
                  </a:lnTo>
                  <a:lnTo>
                    <a:pt x="932" y="748"/>
                  </a:lnTo>
                  <a:lnTo>
                    <a:pt x="917" y="763"/>
                  </a:lnTo>
                  <a:lnTo>
                    <a:pt x="880" y="798"/>
                  </a:lnTo>
                  <a:lnTo>
                    <a:pt x="852" y="786"/>
                  </a:lnTo>
                  <a:lnTo>
                    <a:pt x="862" y="771"/>
                  </a:lnTo>
                  <a:lnTo>
                    <a:pt x="882" y="741"/>
                  </a:lnTo>
                  <a:lnTo>
                    <a:pt x="865" y="706"/>
                  </a:lnTo>
                  <a:lnTo>
                    <a:pt x="847" y="671"/>
                  </a:lnTo>
                  <a:lnTo>
                    <a:pt x="817" y="656"/>
                  </a:lnTo>
                  <a:lnTo>
                    <a:pt x="793" y="636"/>
                  </a:lnTo>
                  <a:lnTo>
                    <a:pt x="763" y="636"/>
                  </a:lnTo>
                  <a:lnTo>
                    <a:pt x="713" y="631"/>
                  </a:lnTo>
                  <a:lnTo>
                    <a:pt x="681" y="631"/>
                  </a:lnTo>
                  <a:lnTo>
                    <a:pt x="683" y="619"/>
                  </a:lnTo>
                  <a:lnTo>
                    <a:pt x="216" y="621"/>
                  </a:lnTo>
                  <a:lnTo>
                    <a:pt x="193" y="592"/>
                  </a:lnTo>
                  <a:lnTo>
                    <a:pt x="171" y="577"/>
                  </a:lnTo>
                  <a:lnTo>
                    <a:pt x="151" y="557"/>
                  </a:lnTo>
                  <a:lnTo>
                    <a:pt x="151" y="530"/>
                  </a:lnTo>
                  <a:lnTo>
                    <a:pt x="149" y="507"/>
                  </a:lnTo>
                  <a:lnTo>
                    <a:pt x="131" y="510"/>
                  </a:lnTo>
                  <a:lnTo>
                    <a:pt x="129" y="492"/>
                  </a:lnTo>
                  <a:lnTo>
                    <a:pt x="119" y="487"/>
                  </a:lnTo>
                  <a:lnTo>
                    <a:pt x="121" y="462"/>
                  </a:lnTo>
                  <a:lnTo>
                    <a:pt x="129" y="447"/>
                  </a:lnTo>
                  <a:lnTo>
                    <a:pt x="141" y="435"/>
                  </a:lnTo>
                  <a:lnTo>
                    <a:pt x="119" y="430"/>
                  </a:lnTo>
                  <a:lnTo>
                    <a:pt x="111" y="400"/>
                  </a:lnTo>
                  <a:lnTo>
                    <a:pt x="101" y="395"/>
                  </a:lnTo>
                  <a:lnTo>
                    <a:pt x="96" y="375"/>
                  </a:lnTo>
                  <a:lnTo>
                    <a:pt x="72" y="346"/>
                  </a:lnTo>
                  <a:lnTo>
                    <a:pt x="62" y="343"/>
                  </a:lnTo>
                  <a:lnTo>
                    <a:pt x="57" y="356"/>
                  </a:lnTo>
                  <a:lnTo>
                    <a:pt x="47" y="356"/>
                  </a:lnTo>
                  <a:lnTo>
                    <a:pt x="42" y="365"/>
                  </a:lnTo>
                  <a:lnTo>
                    <a:pt x="27" y="356"/>
                  </a:lnTo>
                  <a:lnTo>
                    <a:pt x="22" y="333"/>
                  </a:lnTo>
                  <a:lnTo>
                    <a:pt x="14" y="326"/>
                  </a:lnTo>
                  <a:lnTo>
                    <a:pt x="0" y="333"/>
                  </a:lnTo>
                  <a:lnTo>
                    <a:pt x="79" y="62"/>
                  </a:lnTo>
                  <a:lnTo>
                    <a:pt x="129" y="72"/>
                  </a:lnTo>
                  <a:lnTo>
                    <a:pt x="174" y="95"/>
                  </a:lnTo>
                  <a:lnTo>
                    <a:pt x="193" y="95"/>
                  </a:lnTo>
                  <a:lnTo>
                    <a:pt x="196" y="77"/>
                  </a:lnTo>
                  <a:lnTo>
                    <a:pt x="211" y="65"/>
                  </a:lnTo>
                  <a:lnTo>
                    <a:pt x="253" y="35"/>
                  </a:lnTo>
                  <a:lnTo>
                    <a:pt x="268" y="42"/>
                  </a:lnTo>
                  <a:lnTo>
                    <a:pt x="236" y="65"/>
                  </a:lnTo>
                  <a:lnTo>
                    <a:pt x="268" y="62"/>
                  </a:lnTo>
                  <a:lnTo>
                    <a:pt x="280" y="50"/>
                  </a:lnTo>
                  <a:lnTo>
                    <a:pt x="288" y="35"/>
                  </a:lnTo>
                  <a:lnTo>
                    <a:pt x="298" y="32"/>
                  </a:lnTo>
                  <a:lnTo>
                    <a:pt x="315" y="57"/>
                  </a:lnTo>
                  <a:lnTo>
                    <a:pt x="335" y="60"/>
                  </a:lnTo>
                  <a:lnTo>
                    <a:pt x="345" y="50"/>
                  </a:lnTo>
                  <a:lnTo>
                    <a:pt x="355" y="67"/>
                  </a:lnTo>
                  <a:lnTo>
                    <a:pt x="370" y="57"/>
                  </a:lnTo>
                  <a:lnTo>
                    <a:pt x="437" y="77"/>
                  </a:lnTo>
                  <a:lnTo>
                    <a:pt x="479" y="80"/>
                  </a:lnTo>
                  <a:lnTo>
                    <a:pt x="509" y="95"/>
                  </a:lnTo>
                  <a:lnTo>
                    <a:pt x="504" y="117"/>
                  </a:lnTo>
                  <a:lnTo>
                    <a:pt x="544" y="104"/>
                  </a:lnTo>
                  <a:lnTo>
                    <a:pt x="574" y="134"/>
                  </a:lnTo>
                  <a:lnTo>
                    <a:pt x="596" y="132"/>
                  </a:lnTo>
                  <a:lnTo>
                    <a:pt x="594" y="117"/>
                  </a:lnTo>
                  <a:lnTo>
                    <a:pt x="619" y="92"/>
                  </a:lnTo>
                  <a:lnTo>
                    <a:pt x="643" y="112"/>
                  </a:lnTo>
                  <a:lnTo>
                    <a:pt x="723" y="117"/>
                  </a:lnTo>
                  <a:lnTo>
                    <a:pt x="735" y="99"/>
                  </a:lnTo>
                  <a:lnTo>
                    <a:pt x="758" y="97"/>
                  </a:lnTo>
                  <a:lnTo>
                    <a:pt x="770" y="114"/>
                  </a:lnTo>
                  <a:lnTo>
                    <a:pt x="790" y="104"/>
                  </a:lnTo>
                  <a:lnTo>
                    <a:pt x="807" y="92"/>
                  </a:lnTo>
                  <a:lnTo>
                    <a:pt x="798" y="57"/>
                  </a:lnTo>
                  <a:lnTo>
                    <a:pt x="775" y="40"/>
                  </a:lnTo>
                  <a:lnTo>
                    <a:pt x="793" y="30"/>
                  </a:lnTo>
                  <a:lnTo>
                    <a:pt x="802" y="15"/>
                  </a:lnTo>
                  <a:lnTo>
                    <a:pt x="825" y="0"/>
                  </a:lnTo>
                  <a:lnTo>
                    <a:pt x="850" y="20"/>
                  </a:lnTo>
                  <a:lnTo>
                    <a:pt x="842" y="40"/>
                  </a:lnTo>
                  <a:lnTo>
                    <a:pt x="847" y="57"/>
                  </a:lnTo>
                  <a:lnTo>
                    <a:pt x="862" y="72"/>
                  </a:lnTo>
                  <a:lnTo>
                    <a:pt x="870" y="97"/>
                  </a:lnTo>
                  <a:lnTo>
                    <a:pt x="889" y="72"/>
                  </a:lnTo>
                  <a:lnTo>
                    <a:pt x="899" y="95"/>
                  </a:lnTo>
                  <a:lnTo>
                    <a:pt x="899" y="127"/>
                  </a:lnTo>
                  <a:lnTo>
                    <a:pt x="914" y="127"/>
                  </a:lnTo>
                  <a:lnTo>
                    <a:pt x="919" y="109"/>
                  </a:lnTo>
                  <a:lnTo>
                    <a:pt x="942" y="87"/>
                  </a:lnTo>
                  <a:lnTo>
                    <a:pt x="952" y="57"/>
                  </a:lnTo>
                  <a:lnTo>
                    <a:pt x="989" y="62"/>
                  </a:lnTo>
                  <a:lnTo>
                    <a:pt x="999" y="90"/>
                  </a:lnTo>
                  <a:lnTo>
                    <a:pt x="984" y="99"/>
                  </a:lnTo>
                  <a:lnTo>
                    <a:pt x="991" y="134"/>
                  </a:lnTo>
                  <a:lnTo>
                    <a:pt x="942" y="159"/>
                  </a:lnTo>
                  <a:lnTo>
                    <a:pt x="934" y="149"/>
                  </a:lnTo>
                  <a:lnTo>
                    <a:pt x="909" y="149"/>
                  </a:lnTo>
                  <a:lnTo>
                    <a:pt x="904" y="172"/>
                  </a:lnTo>
                  <a:lnTo>
                    <a:pt x="875" y="172"/>
                  </a:lnTo>
                  <a:lnTo>
                    <a:pt x="865" y="162"/>
                  </a:lnTo>
                  <a:lnTo>
                    <a:pt x="852" y="164"/>
                  </a:lnTo>
                  <a:lnTo>
                    <a:pt x="855" y="177"/>
                  </a:lnTo>
                  <a:lnTo>
                    <a:pt x="882" y="186"/>
                  </a:lnTo>
                  <a:lnTo>
                    <a:pt x="875" y="214"/>
                  </a:lnTo>
                  <a:lnTo>
                    <a:pt x="860" y="226"/>
                  </a:lnTo>
                  <a:lnTo>
                    <a:pt x="835" y="229"/>
                  </a:lnTo>
                  <a:lnTo>
                    <a:pt x="822" y="251"/>
                  </a:lnTo>
                  <a:lnTo>
                    <a:pt x="788" y="276"/>
                  </a:lnTo>
                  <a:lnTo>
                    <a:pt x="760" y="301"/>
                  </a:lnTo>
                  <a:lnTo>
                    <a:pt x="738" y="336"/>
                  </a:lnTo>
                  <a:lnTo>
                    <a:pt x="735" y="363"/>
                  </a:lnTo>
                  <a:lnTo>
                    <a:pt x="758" y="365"/>
                  </a:lnTo>
                  <a:lnTo>
                    <a:pt x="768" y="410"/>
                  </a:lnTo>
                  <a:lnTo>
                    <a:pt x="815" y="415"/>
                  </a:lnTo>
                  <a:lnTo>
                    <a:pt x="847" y="445"/>
                  </a:lnTo>
                  <a:lnTo>
                    <a:pt x="865" y="447"/>
                  </a:lnTo>
                  <a:lnTo>
                    <a:pt x="882" y="467"/>
                  </a:lnTo>
                  <a:lnTo>
                    <a:pt x="917" y="465"/>
                  </a:lnTo>
                  <a:lnTo>
                    <a:pt x="912" y="502"/>
                  </a:lnTo>
                  <a:lnTo>
                    <a:pt x="909" y="537"/>
                  </a:lnTo>
                  <a:lnTo>
                    <a:pt x="922" y="562"/>
                  </a:lnTo>
                  <a:lnTo>
                    <a:pt x="934" y="564"/>
                  </a:lnTo>
                  <a:lnTo>
                    <a:pt x="947" y="549"/>
                  </a:lnTo>
                  <a:lnTo>
                    <a:pt x="959" y="562"/>
                  </a:lnTo>
                  <a:lnTo>
                    <a:pt x="967" y="547"/>
                  </a:lnTo>
                  <a:lnTo>
                    <a:pt x="974" y="510"/>
                  </a:lnTo>
                  <a:lnTo>
                    <a:pt x="972" y="495"/>
                  </a:lnTo>
                  <a:lnTo>
                    <a:pt x="974" y="467"/>
                  </a:lnTo>
                  <a:lnTo>
                    <a:pt x="1001" y="455"/>
                  </a:lnTo>
                  <a:lnTo>
                    <a:pt x="1004" y="443"/>
                  </a:lnTo>
                  <a:lnTo>
                    <a:pt x="1006" y="413"/>
                  </a:lnTo>
                  <a:lnTo>
                    <a:pt x="1004" y="398"/>
                  </a:lnTo>
                  <a:lnTo>
                    <a:pt x="1004" y="383"/>
                  </a:lnTo>
                  <a:lnTo>
                    <a:pt x="999" y="373"/>
                  </a:lnTo>
                  <a:lnTo>
                    <a:pt x="996" y="368"/>
                  </a:lnTo>
                  <a:lnTo>
                    <a:pt x="991" y="365"/>
                  </a:lnTo>
                  <a:lnTo>
                    <a:pt x="1009" y="358"/>
                  </a:lnTo>
                  <a:lnTo>
                    <a:pt x="1014" y="323"/>
                  </a:lnTo>
                  <a:lnTo>
                    <a:pt x="1011" y="308"/>
                  </a:lnTo>
                  <a:lnTo>
                    <a:pt x="1014" y="281"/>
                  </a:lnTo>
                  <a:lnTo>
                    <a:pt x="1034" y="254"/>
                  </a:lnTo>
                  <a:lnTo>
                    <a:pt x="1061" y="269"/>
                  </a:lnTo>
                  <a:lnTo>
                    <a:pt x="1098" y="269"/>
                  </a:lnTo>
                  <a:lnTo>
                    <a:pt x="1116" y="286"/>
                  </a:lnTo>
                  <a:lnTo>
                    <a:pt x="1131" y="301"/>
                  </a:lnTo>
                  <a:lnTo>
                    <a:pt x="1155" y="311"/>
                  </a:lnTo>
                  <a:lnTo>
                    <a:pt x="1146" y="326"/>
                  </a:lnTo>
                  <a:lnTo>
                    <a:pt x="1146" y="373"/>
                  </a:lnTo>
                  <a:lnTo>
                    <a:pt x="1173" y="380"/>
                  </a:lnTo>
                  <a:lnTo>
                    <a:pt x="1200" y="370"/>
                  </a:lnTo>
                  <a:lnTo>
                    <a:pt x="1210" y="356"/>
                  </a:lnTo>
                  <a:lnTo>
                    <a:pt x="1225" y="331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85" name="Freeform 102"/>
            <p:cNvSpPr>
              <a:spLocks/>
            </p:cNvSpPr>
            <p:nvPr/>
          </p:nvSpPr>
          <p:spPr bwMode="auto">
            <a:xfrm>
              <a:off x="573741" y="1632196"/>
              <a:ext cx="46313" cy="48672"/>
            </a:xfrm>
            <a:custGeom>
              <a:avLst/>
              <a:gdLst>
                <a:gd name="T0" fmla="*/ 15875 w 33"/>
                <a:gd name="T1" fmla="*/ 15875 h 35"/>
                <a:gd name="T2" fmla="*/ 23812 w 33"/>
                <a:gd name="T3" fmla="*/ 0 h 35"/>
                <a:gd name="T4" fmla="*/ 52387 w 33"/>
                <a:gd name="T5" fmla="*/ 0 h 35"/>
                <a:gd name="T6" fmla="*/ 52387 w 33"/>
                <a:gd name="T7" fmla="*/ 23813 h 35"/>
                <a:gd name="T8" fmla="*/ 20637 w 33"/>
                <a:gd name="T9" fmla="*/ 55563 h 35"/>
                <a:gd name="T10" fmla="*/ 0 w 33"/>
                <a:gd name="T11" fmla="*/ 31750 h 35"/>
                <a:gd name="T12" fmla="*/ 15875 w 33"/>
                <a:gd name="T13" fmla="*/ 15875 h 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3" h="35">
                  <a:moveTo>
                    <a:pt x="10" y="10"/>
                  </a:moveTo>
                  <a:lnTo>
                    <a:pt x="15" y="0"/>
                  </a:lnTo>
                  <a:lnTo>
                    <a:pt x="33" y="0"/>
                  </a:lnTo>
                  <a:lnTo>
                    <a:pt x="33" y="15"/>
                  </a:lnTo>
                  <a:lnTo>
                    <a:pt x="13" y="35"/>
                  </a:lnTo>
                  <a:lnTo>
                    <a:pt x="0" y="20"/>
                  </a:lnTo>
                  <a:lnTo>
                    <a:pt x="10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86" name="Freeform 103"/>
            <p:cNvSpPr>
              <a:spLocks/>
            </p:cNvSpPr>
            <p:nvPr/>
          </p:nvSpPr>
          <p:spPr bwMode="auto">
            <a:xfrm>
              <a:off x="2716840" y="1863042"/>
              <a:ext cx="138945" cy="146018"/>
            </a:xfrm>
            <a:custGeom>
              <a:avLst/>
              <a:gdLst>
                <a:gd name="T0" fmla="*/ 85725 w 99"/>
                <a:gd name="T1" fmla="*/ 0 h 105"/>
                <a:gd name="T2" fmla="*/ 66675 w 99"/>
                <a:gd name="T3" fmla="*/ 7938 h 105"/>
                <a:gd name="T4" fmla="*/ 55563 w 99"/>
                <a:gd name="T5" fmla="*/ 28575 h 105"/>
                <a:gd name="T6" fmla="*/ 34925 w 99"/>
                <a:gd name="T7" fmla="*/ 47625 h 105"/>
                <a:gd name="T8" fmla="*/ 11113 w 99"/>
                <a:gd name="T9" fmla="*/ 60325 h 105"/>
                <a:gd name="T10" fmla="*/ 0 w 99"/>
                <a:gd name="T11" fmla="*/ 87313 h 105"/>
                <a:gd name="T12" fmla="*/ 0 w 99"/>
                <a:gd name="T13" fmla="*/ 127000 h 105"/>
                <a:gd name="T14" fmla="*/ 31750 w 99"/>
                <a:gd name="T15" fmla="*/ 130175 h 105"/>
                <a:gd name="T16" fmla="*/ 58738 w 99"/>
                <a:gd name="T17" fmla="*/ 119063 h 105"/>
                <a:gd name="T18" fmla="*/ 79375 w 99"/>
                <a:gd name="T19" fmla="*/ 119063 h 105"/>
                <a:gd name="T20" fmla="*/ 85725 w 99"/>
                <a:gd name="T21" fmla="*/ 158750 h 105"/>
                <a:gd name="T22" fmla="*/ 106363 w 99"/>
                <a:gd name="T23" fmla="*/ 166688 h 105"/>
                <a:gd name="T24" fmla="*/ 106363 w 99"/>
                <a:gd name="T25" fmla="*/ 138113 h 105"/>
                <a:gd name="T26" fmla="*/ 122238 w 99"/>
                <a:gd name="T27" fmla="*/ 142875 h 105"/>
                <a:gd name="T28" fmla="*/ 130175 w 99"/>
                <a:gd name="T29" fmla="*/ 166688 h 105"/>
                <a:gd name="T30" fmla="*/ 141288 w 99"/>
                <a:gd name="T31" fmla="*/ 130175 h 105"/>
                <a:gd name="T32" fmla="*/ 157163 w 99"/>
                <a:gd name="T33" fmla="*/ 98425 h 105"/>
                <a:gd name="T34" fmla="*/ 149225 w 99"/>
                <a:gd name="T35" fmla="*/ 60325 h 105"/>
                <a:gd name="T36" fmla="*/ 130175 w 99"/>
                <a:gd name="T37" fmla="*/ 52388 h 105"/>
                <a:gd name="T38" fmla="*/ 106363 w 99"/>
                <a:gd name="T39" fmla="*/ 52388 h 105"/>
                <a:gd name="T40" fmla="*/ 93663 w 99"/>
                <a:gd name="T41" fmla="*/ 28575 h 105"/>
                <a:gd name="T42" fmla="*/ 98425 w 99"/>
                <a:gd name="T43" fmla="*/ 7938 h 105"/>
                <a:gd name="T44" fmla="*/ 79375 w 99"/>
                <a:gd name="T45" fmla="*/ 0 h 105"/>
                <a:gd name="T46" fmla="*/ 85725 w 99"/>
                <a:gd name="T47" fmla="*/ 0 h 10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99" h="105">
                  <a:moveTo>
                    <a:pt x="54" y="0"/>
                  </a:moveTo>
                  <a:lnTo>
                    <a:pt x="42" y="5"/>
                  </a:lnTo>
                  <a:lnTo>
                    <a:pt x="35" y="18"/>
                  </a:lnTo>
                  <a:lnTo>
                    <a:pt x="22" y="30"/>
                  </a:lnTo>
                  <a:lnTo>
                    <a:pt x="7" y="38"/>
                  </a:lnTo>
                  <a:lnTo>
                    <a:pt x="0" y="55"/>
                  </a:lnTo>
                  <a:lnTo>
                    <a:pt x="0" y="80"/>
                  </a:lnTo>
                  <a:lnTo>
                    <a:pt x="20" y="82"/>
                  </a:lnTo>
                  <a:lnTo>
                    <a:pt x="37" y="75"/>
                  </a:lnTo>
                  <a:lnTo>
                    <a:pt x="50" y="75"/>
                  </a:lnTo>
                  <a:lnTo>
                    <a:pt x="54" y="100"/>
                  </a:lnTo>
                  <a:lnTo>
                    <a:pt x="67" y="105"/>
                  </a:lnTo>
                  <a:lnTo>
                    <a:pt x="67" y="87"/>
                  </a:lnTo>
                  <a:lnTo>
                    <a:pt x="77" y="90"/>
                  </a:lnTo>
                  <a:lnTo>
                    <a:pt x="82" y="105"/>
                  </a:lnTo>
                  <a:lnTo>
                    <a:pt x="89" y="82"/>
                  </a:lnTo>
                  <a:lnTo>
                    <a:pt x="99" y="62"/>
                  </a:lnTo>
                  <a:lnTo>
                    <a:pt x="94" y="38"/>
                  </a:lnTo>
                  <a:lnTo>
                    <a:pt x="82" y="33"/>
                  </a:lnTo>
                  <a:lnTo>
                    <a:pt x="67" y="33"/>
                  </a:lnTo>
                  <a:lnTo>
                    <a:pt x="59" y="18"/>
                  </a:lnTo>
                  <a:lnTo>
                    <a:pt x="62" y="5"/>
                  </a:lnTo>
                  <a:lnTo>
                    <a:pt x="50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87" name="Freeform 104"/>
            <p:cNvSpPr>
              <a:spLocks/>
            </p:cNvSpPr>
            <p:nvPr/>
          </p:nvSpPr>
          <p:spPr bwMode="auto">
            <a:xfrm>
              <a:off x="2716840" y="1863042"/>
              <a:ext cx="138945" cy="146018"/>
            </a:xfrm>
            <a:custGeom>
              <a:avLst/>
              <a:gdLst>
                <a:gd name="T0" fmla="*/ 85725 w 99"/>
                <a:gd name="T1" fmla="*/ 0 h 105"/>
                <a:gd name="T2" fmla="*/ 66675 w 99"/>
                <a:gd name="T3" fmla="*/ 7938 h 105"/>
                <a:gd name="T4" fmla="*/ 55563 w 99"/>
                <a:gd name="T5" fmla="*/ 28575 h 105"/>
                <a:gd name="T6" fmla="*/ 34925 w 99"/>
                <a:gd name="T7" fmla="*/ 47625 h 105"/>
                <a:gd name="T8" fmla="*/ 11113 w 99"/>
                <a:gd name="T9" fmla="*/ 60325 h 105"/>
                <a:gd name="T10" fmla="*/ 0 w 99"/>
                <a:gd name="T11" fmla="*/ 87313 h 105"/>
                <a:gd name="T12" fmla="*/ 0 w 99"/>
                <a:gd name="T13" fmla="*/ 127000 h 105"/>
                <a:gd name="T14" fmla="*/ 31750 w 99"/>
                <a:gd name="T15" fmla="*/ 130175 h 105"/>
                <a:gd name="T16" fmla="*/ 58738 w 99"/>
                <a:gd name="T17" fmla="*/ 119063 h 105"/>
                <a:gd name="T18" fmla="*/ 79375 w 99"/>
                <a:gd name="T19" fmla="*/ 119063 h 105"/>
                <a:gd name="T20" fmla="*/ 85725 w 99"/>
                <a:gd name="T21" fmla="*/ 158750 h 105"/>
                <a:gd name="T22" fmla="*/ 106363 w 99"/>
                <a:gd name="T23" fmla="*/ 166688 h 105"/>
                <a:gd name="T24" fmla="*/ 106363 w 99"/>
                <a:gd name="T25" fmla="*/ 138113 h 105"/>
                <a:gd name="T26" fmla="*/ 122238 w 99"/>
                <a:gd name="T27" fmla="*/ 142875 h 105"/>
                <a:gd name="T28" fmla="*/ 130175 w 99"/>
                <a:gd name="T29" fmla="*/ 166688 h 105"/>
                <a:gd name="T30" fmla="*/ 141288 w 99"/>
                <a:gd name="T31" fmla="*/ 130175 h 105"/>
                <a:gd name="T32" fmla="*/ 157163 w 99"/>
                <a:gd name="T33" fmla="*/ 98425 h 105"/>
                <a:gd name="T34" fmla="*/ 149225 w 99"/>
                <a:gd name="T35" fmla="*/ 60325 h 105"/>
                <a:gd name="T36" fmla="*/ 130175 w 99"/>
                <a:gd name="T37" fmla="*/ 52388 h 105"/>
                <a:gd name="T38" fmla="*/ 106363 w 99"/>
                <a:gd name="T39" fmla="*/ 52388 h 105"/>
                <a:gd name="T40" fmla="*/ 93663 w 99"/>
                <a:gd name="T41" fmla="*/ 28575 h 105"/>
                <a:gd name="T42" fmla="*/ 98425 w 99"/>
                <a:gd name="T43" fmla="*/ 7938 h 105"/>
                <a:gd name="T44" fmla="*/ 79375 w 99"/>
                <a:gd name="T45" fmla="*/ 0 h 105"/>
                <a:gd name="T46" fmla="*/ 85725 w 99"/>
                <a:gd name="T47" fmla="*/ 0 h 10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99" h="105">
                  <a:moveTo>
                    <a:pt x="54" y="0"/>
                  </a:moveTo>
                  <a:lnTo>
                    <a:pt x="42" y="5"/>
                  </a:lnTo>
                  <a:lnTo>
                    <a:pt x="35" y="18"/>
                  </a:lnTo>
                  <a:lnTo>
                    <a:pt x="22" y="30"/>
                  </a:lnTo>
                  <a:lnTo>
                    <a:pt x="7" y="38"/>
                  </a:lnTo>
                  <a:lnTo>
                    <a:pt x="0" y="55"/>
                  </a:lnTo>
                  <a:lnTo>
                    <a:pt x="0" y="80"/>
                  </a:lnTo>
                  <a:lnTo>
                    <a:pt x="20" y="82"/>
                  </a:lnTo>
                  <a:lnTo>
                    <a:pt x="37" y="75"/>
                  </a:lnTo>
                  <a:lnTo>
                    <a:pt x="50" y="75"/>
                  </a:lnTo>
                  <a:lnTo>
                    <a:pt x="54" y="100"/>
                  </a:lnTo>
                  <a:lnTo>
                    <a:pt x="67" y="105"/>
                  </a:lnTo>
                  <a:lnTo>
                    <a:pt x="67" y="87"/>
                  </a:lnTo>
                  <a:lnTo>
                    <a:pt x="77" y="90"/>
                  </a:lnTo>
                  <a:lnTo>
                    <a:pt x="82" y="105"/>
                  </a:lnTo>
                  <a:lnTo>
                    <a:pt x="89" y="82"/>
                  </a:lnTo>
                  <a:lnTo>
                    <a:pt x="99" y="62"/>
                  </a:lnTo>
                  <a:lnTo>
                    <a:pt x="94" y="38"/>
                  </a:lnTo>
                  <a:lnTo>
                    <a:pt x="82" y="33"/>
                  </a:lnTo>
                  <a:lnTo>
                    <a:pt x="67" y="33"/>
                  </a:lnTo>
                  <a:lnTo>
                    <a:pt x="59" y="18"/>
                  </a:lnTo>
                  <a:lnTo>
                    <a:pt x="62" y="5"/>
                  </a:lnTo>
                  <a:lnTo>
                    <a:pt x="50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88" name="Freeform 105"/>
            <p:cNvSpPr>
              <a:spLocks/>
            </p:cNvSpPr>
            <p:nvPr/>
          </p:nvSpPr>
          <p:spPr bwMode="auto">
            <a:xfrm>
              <a:off x="2716840" y="1863042"/>
              <a:ext cx="138945" cy="146018"/>
            </a:xfrm>
            <a:custGeom>
              <a:avLst/>
              <a:gdLst>
                <a:gd name="T0" fmla="*/ 85725 w 99"/>
                <a:gd name="T1" fmla="*/ 0 h 105"/>
                <a:gd name="T2" fmla="*/ 66675 w 99"/>
                <a:gd name="T3" fmla="*/ 7938 h 105"/>
                <a:gd name="T4" fmla="*/ 55563 w 99"/>
                <a:gd name="T5" fmla="*/ 28575 h 105"/>
                <a:gd name="T6" fmla="*/ 34925 w 99"/>
                <a:gd name="T7" fmla="*/ 47625 h 105"/>
                <a:gd name="T8" fmla="*/ 11113 w 99"/>
                <a:gd name="T9" fmla="*/ 60325 h 105"/>
                <a:gd name="T10" fmla="*/ 0 w 99"/>
                <a:gd name="T11" fmla="*/ 87313 h 105"/>
                <a:gd name="T12" fmla="*/ 0 w 99"/>
                <a:gd name="T13" fmla="*/ 127000 h 105"/>
                <a:gd name="T14" fmla="*/ 31750 w 99"/>
                <a:gd name="T15" fmla="*/ 130175 h 105"/>
                <a:gd name="T16" fmla="*/ 58738 w 99"/>
                <a:gd name="T17" fmla="*/ 119063 h 105"/>
                <a:gd name="T18" fmla="*/ 79375 w 99"/>
                <a:gd name="T19" fmla="*/ 119063 h 105"/>
                <a:gd name="T20" fmla="*/ 85725 w 99"/>
                <a:gd name="T21" fmla="*/ 158750 h 105"/>
                <a:gd name="T22" fmla="*/ 106363 w 99"/>
                <a:gd name="T23" fmla="*/ 166688 h 105"/>
                <a:gd name="T24" fmla="*/ 106363 w 99"/>
                <a:gd name="T25" fmla="*/ 138113 h 105"/>
                <a:gd name="T26" fmla="*/ 122238 w 99"/>
                <a:gd name="T27" fmla="*/ 142875 h 105"/>
                <a:gd name="T28" fmla="*/ 130175 w 99"/>
                <a:gd name="T29" fmla="*/ 166688 h 105"/>
                <a:gd name="T30" fmla="*/ 141288 w 99"/>
                <a:gd name="T31" fmla="*/ 130175 h 105"/>
                <a:gd name="T32" fmla="*/ 157163 w 99"/>
                <a:gd name="T33" fmla="*/ 98425 h 105"/>
                <a:gd name="T34" fmla="*/ 149225 w 99"/>
                <a:gd name="T35" fmla="*/ 60325 h 105"/>
                <a:gd name="T36" fmla="*/ 130175 w 99"/>
                <a:gd name="T37" fmla="*/ 52388 h 105"/>
                <a:gd name="T38" fmla="*/ 106363 w 99"/>
                <a:gd name="T39" fmla="*/ 52388 h 105"/>
                <a:gd name="T40" fmla="*/ 93663 w 99"/>
                <a:gd name="T41" fmla="*/ 28575 h 105"/>
                <a:gd name="T42" fmla="*/ 98425 w 99"/>
                <a:gd name="T43" fmla="*/ 7938 h 105"/>
                <a:gd name="T44" fmla="*/ 79375 w 99"/>
                <a:gd name="T45" fmla="*/ 0 h 10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99" h="105">
                  <a:moveTo>
                    <a:pt x="54" y="0"/>
                  </a:moveTo>
                  <a:lnTo>
                    <a:pt x="42" y="5"/>
                  </a:lnTo>
                  <a:lnTo>
                    <a:pt x="35" y="18"/>
                  </a:lnTo>
                  <a:lnTo>
                    <a:pt x="22" y="30"/>
                  </a:lnTo>
                  <a:lnTo>
                    <a:pt x="7" y="38"/>
                  </a:lnTo>
                  <a:lnTo>
                    <a:pt x="0" y="55"/>
                  </a:lnTo>
                  <a:lnTo>
                    <a:pt x="0" y="80"/>
                  </a:lnTo>
                  <a:lnTo>
                    <a:pt x="20" y="82"/>
                  </a:lnTo>
                  <a:lnTo>
                    <a:pt x="37" y="75"/>
                  </a:lnTo>
                  <a:lnTo>
                    <a:pt x="50" y="75"/>
                  </a:lnTo>
                  <a:lnTo>
                    <a:pt x="54" y="100"/>
                  </a:lnTo>
                  <a:lnTo>
                    <a:pt x="67" y="105"/>
                  </a:lnTo>
                  <a:lnTo>
                    <a:pt x="67" y="87"/>
                  </a:lnTo>
                  <a:lnTo>
                    <a:pt x="77" y="90"/>
                  </a:lnTo>
                  <a:lnTo>
                    <a:pt x="82" y="105"/>
                  </a:lnTo>
                  <a:lnTo>
                    <a:pt x="89" y="82"/>
                  </a:lnTo>
                  <a:lnTo>
                    <a:pt x="99" y="62"/>
                  </a:lnTo>
                  <a:lnTo>
                    <a:pt x="94" y="38"/>
                  </a:lnTo>
                  <a:lnTo>
                    <a:pt x="82" y="33"/>
                  </a:lnTo>
                  <a:lnTo>
                    <a:pt x="67" y="33"/>
                  </a:lnTo>
                  <a:lnTo>
                    <a:pt x="59" y="18"/>
                  </a:lnTo>
                  <a:lnTo>
                    <a:pt x="62" y="5"/>
                  </a:lnTo>
                  <a:lnTo>
                    <a:pt x="50" y="0"/>
                  </a:ln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89" name="Freeform 106"/>
            <p:cNvSpPr>
              <a:spLocks/>
            </p:cNvSpPr>
            <p:nvPr/>
          </p:nvSpPr>
          <p:spPr bwMode="auto">
            <a:xfrm>
              <a:off x="2841747" y="1974303"/>
              <a:ext cx="21053" cy="37547"/>
            </a:xfrm>
            <a:custGeom>
              <a:avLst/>
              <a:gdLst>
                <a:gd name="T0" fmla="*/ 23812 w 15"/>
                <a:gd name="T1" fmla="*/ 0 h 27"/>
                <a:gd name="T2" fmla="*/ 23812 w 15"/>
                <a:gd name="T3" fmla="*/ 15875 h 27"/>
                <a:gd name="T4" fmla="*/ 20637 w 15"/>
                <a:gd name="T5" fmla="*/ 39688 h 27"/>
                <a:gd name="T6" fmla="*/ 0 w 15"/>
                <a:gd name="T7" fmla="*/ 42863 h 27"/>
                <a:gd name="T8" fmla="*/ 23812 w 15"/>
                <a:gd name="T9" fmla="*/ 0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27">
                  <a:moveTo>
                    <a:pt x="15" y="0"/>
                  </a:moveTo>
                  <a:lnTo>
                    <a:pt x="15" y="10"/>
                  </a:lnTo>
                  <a:lnTo>
                    <a:pt x="13" y="25"/>
                  </a:lnTo>
                  <a:lnTo>
                    <a:pt x="0" y="27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90" name="Freeform 107"/>
            <p:cNvSpPr>
              <a:spLocks/>
            </p:cNvSpPr>
            <p:nvPr/>
          </p:nvSpPr>
          <p:spPr bwMode="auto">
            <a:xfrm>
              <a:off x="1408804" y="920182"/>
              <a:ext cx="239996" cy="165488"/>
            </a:xfrm>
            <a:custGeom>
              <a:avLst/>
              <a:gdLst>
                <a:gd name="T0" fmla="*/ 85725 w 171"/>
                <a:gd name="T1" fmla="*/ 7938 h 119"/>
                <a:gd name="T2" fmla="*/ 50800 w 171"/>
                <a:gd name="T3" fmla="*/ 61913 h 119"/>
                <a:gd name="T4" fmla="*/ 30163 w 171"/>
                <a:gd name="T5" fmla="*/ 98425 h 119"/>
                <a:gd name="T6" fmla="*/ 0 w 171"/>
                <a:gd name="T7" fmla="*/ 138113 h 119"/>
                <a:gd name="T8" fmla="*/ 22225 w 171"/>
                <a:gd name="T9" fmla="*/ 165100 h 119"/>
                <a:gd name="T10" fmla="*/ 61913 w 171"/>
                <a:gd name="T11" fmla="*/ 188913 h 119"/>
                <a:gd name="T12" fmla="*/ 138113 w 171"/>
                <a:gd name="T13" fmla="*/ 153988 h 119"/>
                <a:gd name="T14" fmla="*/ 173038 w 171"/>
                <a:gd name="T15" fmla="*/ 125413 h 119"/>
                <a:gd name="T16" fmla="*/ 231775 w 171"/>
                <a:gd name="T17" fmla="*/ 109538 h 119"/>
                <a:gd name="T18" fmla="*/ 271463 w 171"/>
                <a:gd name="T19" fmla="*/ 82550 h 119"/>
                <a:gd name="T20" fmla="*/ 223838 w 171"/>
                <a:gd name="T21" fmla="*/ 39688 h 119"/>
                <a:gd name="T22" fmla="*/ 160338 w 171"/>
                <a:gd name="T23" fmla="*/ 23813 h 119"/>
                <a:gd name="T24" fmla="*/ 138113 w 171"/>
                <a:gd name="T25" fmla="*/ 0 h 119"/>
                <a:gd name="T26" fmla="*/ 106363 w 171"/>
                <a:gd name="T27" fmla="*/ 31750 h 119"/>
                <a:gd name="T28" fmla="*/ 85725 w 171"/>
                <a:gd name="T29" fmla="*/ 7938 h 11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71" h="119">
                  <a:moveTo>
                    <a:pt x="54" y="5"/>
                  </a:moveTo>
                  <a:lnTo>
                    <a:pt x="32" y="39"/>
                  </a:lnTo>
                  <a:lnTo>
                    <a:pt x="19" y="62"/>
                  </a:lnTo>
                  <a:lnTo>
                    <a:pt x="0" y="87"/>
                  </a:lnTo>
                  <a:lnTo>
                    <a:pt x="14" y="104"/>
                  </a:lnTo>
                  <a:lnTo>
                    <a:pt x="39" y="119"/>
                  </a:lnTo>
                  <a:lnTo>
                    <a:pt x="87" y="97"/>
                  </a:lnTo>
                  <a:lnTo>
                    <a:pt x="109" y="79"/>
                  </a:lnTo>
                  <a:lnTo>
                    <a:pt x="146" y="69"/>
                  </a:lnTo>
                  <a:lnTo>
                    <a:pt x="171" y="52"/>
                  </a:lnTo>
                  <a:lnTo>
                    <a:pt x="141" y="25"/>
                  </a:lnTo>
                  <a:lnTo>
                    <a:pt x="101" y="15"/>
                  </a:lnTo>
                  <a:lnTo>
                    <a:pt x="87" y="0"/>
                  </a:lnTo>
                  <a:lnTo>
                    <a:pt x="67" y="20"/>
                  </a:lnTo>
                  <a:lnTo>
                    <a:pt x="54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91" name="Freeform 108"/>
            <p:cNvSpPr>
              <a:spLocks/>
            </p:cNvSpPr>
            <p:nvPr/>
          </p:nvSpPr>
          <p:spPr bwMode="auto">
            <a:xfrm>
              <a:off x="1577921" y="992494"/>
              <a:ext cx="352271" cy="183567"/>
            </a:xfrm>
            <a:custGeom>
              <a:avLst/>
              <a:gdLst>
                <a:gd name="T0" fmla="*/ 122237 w 251"/>
                <a:gd name="T1" fmla="*/ 19050 h 132"/>
                <a:gd name="T2" fmla="*/ 71437 w 251"/>
                <a:gd name="T3" fmla="*/ 47625 h 132"/>
                <a:gd name="T4" fmla="*/ 71437 w 251"/>
                <a:gd name="T5" fmla="*/ 74613 h 132"/>
                <a:gd name="T6" fmla="*/ 7937 w 251"/>
                <a:gd name="T7" fmla="*/ 79375 h 132"/>
                <a:gd name="T8" fmla="*/ 0 w 251"/>
                <a:gd name="T9" fmla="*/ 103188 h 132"/>
                <a:gd name="T10" fmla="*/ 103187 w 251"/>
                <a:gd name="T11" fmla="*/ 122238 h 132"/>
                <a:gd name="T12" fmla="*/ 26987 w 251"/>
                <a:gd name="T13" fmla="*/ 141288 h 132"/>
                <a:gd name="T14" fmla="*/ 11112 w 251"/>
                <a:gd name="T15" fmla="*/ 157163 h 132"/>
                <a:gd name="T16" fmla="*/ 66675 w 251"/>
                <a:gd name="T17" fmla="*/ 185738 h 132"/>
                <a:gd name="T18" fmla="*/ 114300 w 251"/>
                <a:gd name="T19" fmla="*/ 209550 h 132"/>
                <a:gd name="T20" fmla="*/ 180975 w 251"/>
                <a:gd name="T21" fmla="*/ 209550 h 132"/>
                <a:gd name="T22" fmla="*/ 300037 w 251"/>
                <a:gd name="T23" fmla="*/ 204788 h 132"/>
                <a:gd name="T24" fmla="*/ 371475 w 251"/>
                <a:gd name="T25" fmla="*/ 188913 h 132"/>
                <a:gd name="T26" fmla="*/ 350837 w 251"/>
                <a:gd name="T27" fmla="*/ 141288 h 132"/>
                <a:gd name="T28" fmla="*/ 398462 w 251"/>
                <a:gd name="T29" fmla="*/ 133350 h 132"/>
                <a:gd name="T30" fmla="*/ 347662 w 251"/>
                <a:gd name="T31" fmla="*/ 103188 h 132"/>
                <a:gd name="T32" fmla="*/ 319087 w 251"/>
                <a:gd name="T33" fmla="*/ 42863 h 132"/>
                <a:gd name="T34" fmla="*/ 331787 w 251"/>
                <a:gd name="T35" fmla="*/ 11113 h 132"/>
                <a:gd name="T36" fmla="*/ 276225 w 251"/>
                <a:gd name="T37" fmla="*/ 0 h 132"/>
                <a:gd name="T38" fmla="*/ 260350 w 251"/>
                <a:gd name="T39" fmla="*/ 63500 h 132"/>
                <a:gd name="T40" fmla="*/ 228600 w 251"/>
                <a:gd name="T41" fmla="*/ 26988 h 132"/>
                <a:gd name="T42" fmla="*/ 204787 w 251"/>
                <a:gd name="T43" fmla="*/ 11113 h 132"/>
                <a:gd name="T44" fmla="*/ 185737 w 251"/>
                <a:gd name="T45" fmla="*/ 42863 h 132"/>
                <a:gd name="T46" fmla="*/ 165100 w 251"/>
                <a:gd name="T47" fmla="*/ 3175 h 132"/>
                <a:gd name="T48" fmla="*/ 122237 w 251"/>
                <a:gd name="T49" fmla="*/ 19050 h 13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251" h="132">
                  <a:moveTo>
                    <a:pt x="77" y="12"/>
                  </a:moveTo>
                  <a:lnTo>
                    <a:pt x="45" y="30"/>
                  </a:lnTo>
                  <a:lnTo>
                    <a:pt x="45" y="47"/>
                  </a:lnTo>
                  <a:lnTo>
                    <a:pt x="5" y="50"/>
                  </a:lnTo>
                  <a:lnTo>
                    <a:pt x="0" y="65"/>
                  </a:lnTo>
                  <a:lnTo>
                    <a:pt x="65" y="77"/>
                  </a:lnTo>
                  <a:lnTo>
                    <a:pt x="17" y="89"/>
                  </a:lnTo>
                  <a:lnTo>
                    <a:pt x="7" y="99"/>
                  </a:lnTo>
                  <a:lnTo>
                    <a:pt x="42" y="117"/>
                  </a:lnTo>
                  <a:lnTo>
                    <a:pt x="72" y="132"/>
                  </a:lnTo>
                  <a:lnTo>
                    <a:pt x="114" y="132"/>
                  </a:lnTo>
                  <a:lnTo>
                    <a:pt x="189" y="129"/>
                  </a:lnTo>
                  <a:lnTo>
                    <a:pt x="234" y="119"/>
                  </a:lnTo>
                  <a:lnTo>
                    <a:pt x="221" y="89"/>
                  </a:lnTo>
                  <a:lnTo>
                    <a:pt x="251" y="84"/>
                  </a:lnTo>
                  <a:lnTo>
                    <a:pt x="219" y="65"/>
                  </a:lnTo>
                  <a:lnTo>
                    <a:pt x="201" y="27"/>
                  </a:lnTo>
                  <a:lnTo>
                    <a:pt x="209" y="7"/>
                  </a:lnTo>
                  <a:lnTo>
                    <a:pt x="174" y="0"/>
                  </a:lnTo>
                  <a:lnTo>
                    <a:pt x="164" y="40"/>
                  </a:lnTo>
                  <a:lnTo>
                    <a:pt x="144" y="17"/>
                  </a:lnTo>
                  <a:lnTo>
                    <a:pt x="129" y="7"/>
                  </a:lnTo>
                  <a:lnTo>
                    <a:pt x="117" y="27"/>
                  </a:lnTo>
                  <a:lnTo>
                    <a:pt x="104" y="2"/>
                  </a:lnTo>
                  <a:lnTo>
                    <a:pt x="77" y="1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92" name="Freeform 109"/>
            <p:cNvSpPr>
              <a:spLocks/>
            </p:cNvSpPr>
            <p:nvPr/>
          </p:nvSpPr>
          <p:spPr bwMode="auto">
            <a:xfrm>
              <a:off x="1841075" y="957737"/>
              <a:ext cx="49119" cy="23641"/>
            </a:xfrm>
            <a:custGeom>
              <a:avLst/>
              <a:gdLst>
                <a:gd name="T0" fmla="*/ 26988 w 35"/>
                <a:gd name="T1" fmla="*/ 26987 h 17"/>
                <a:gd name="T2" fmla="*/ 39688 w 35"/>
                <a:gd name="T3" fmla="*/ 26987 h 17"/>
                <a:gd name="T4" fmla="*/ 47625 w 35"/>
                <a:gd name="T5" fmla="*/ 23812 h 17"/>
                <a:gd name="T6" fmla="*/ 50800 w 35"/>
                <a:gd name="T7" fmla="*/ 19050 h 17"/>
                <a:gd name="T8" fmla="*/ 55563 w 35"/>
                <a:gd name="T9" fmla="*/ 15875 h 17"/>
                <a:gd name="T10" fmla="*/ 50800 w 35"/>
                <a:gd name="T11" fmla="*/ 11112 h 17"/>
                <a:gd name="T12" fmla="*/ 47625 w 35"/>
                <a:gd name="T13" fmla="*/ 4762 h 17"/>
                <a:gd name="T14" fmla="*/ 39688 w 35"/>
                <a:gd name="T15" fmla="*/ 4762 h 17"/>
                <a:gd name="T16" fmla="*/ 26988 w 35"/>
                <a:gd name="T17" fmla="*/ 0 h 17"/>
                <a:gd name="T18" fmla="*/ 15875 w 35"/>
                <a:gd name="T19" fmla="*/ 4762 h 17"/>
                <a:gd name="T20" fmla="*/ 7938 w 35"/>
                <a:gd name="T21" fmla="*/ 4762 h 17"/>
                <a:gd name="T22" fmla="*/ 0 w 35"/>
                <a:gd name="T23" fmla="*/ 11112 h 17"/>
                <a:gd name="T24" fmla="*/ 0 w 35"/>
                <a:gd name="T25" fmla="*/ 15875 h 17"/>
                <a:gd name="T26" fmla="*/ 0 w 35"/>
                <a:gd name="T27" fmla="*/ 19050 h 17"/>
                <a:gd name="T28" fmla="*/ 7938 w 35"/>
                <a:gd name="T29" fmla="*/ 23812 h 17"/>
                <a:gd name="T30" fmla="*/ 15875 w 35"/>
                <a:gd name="T31" fmla="*/ 26987 h 17"/>
                <a:gd name="T32" fmla="*/ 23813 w 35"/>
                <a:gd name="T33" fmla="*/ 26987 h 17"/>
                <a:gd name="T34" fmla="*/ 26988 w 35"/>
                <a:gd name="T35" fmla="*/ 26987 h 1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17">
                  <a:moveTo>
                    <a:pt x="17" y="17"/>
                  </a:moveTo>
                  <a:lnTo>
                    <a:pt x="25" y="17"/>
                  </a:lnTo>
                  <a:lnTo>
                    <a:pt x="30" y="15"/>
                  </a:lnTo>
                  <a:lnTo>
                    <a:pt x="32" y="12"/>
                  </a:lnTo>
                  <a:lnTo>
                    <a:pt x="35" y="10"/>
                  </a:lnTo>
                  <a:lnTo>
                    <a:pt x="32" y="7"/>
                  </a:lnTo>
                  <a:lnTo>
                    <a:pt x="30" y="3"/>
                  </a:lnTo>
                  <a:lnTo>
                    <a:pt x="25" y="3"/>
                  </a:lnTo>
                  <a:lnTo>
                    <a:pt x="17" y="0"/>
                  </a:lnTo>
                  <a:lnTo>
                    <a:pt x="10" y="3"/>
                  </a:lnTo>
                  <a:lnTo>
                    <a:pt x="5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5" y="15"/>
                  </a:lnTo>
                  <a:lnTo>
                    <a:pt x="10" y="17"/>
                  </a:lnTo>
                  <a:lnTo>
                    <a:pt x="15" y="17"/>
                  </a:lnTo>
                  <a:lnTo>
                    <a:pt x="17" y="1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93" name="Freeform 110"/>
            <p:cNvSpPr>
              <a:spLocks/>
            </p:cNvSpPr>
            <p:nvPr/>
          </p:nvSpPr>
          <p:spPr bwMode="auto">
            <a:xfrm>
              <a:off x="1841075" y="957737"/>
              <a:ext cx="49119" cy="23641"/>
            </a:xfrm>
            <a:custGeom>
              <a:avLst/>
              <a:gdLst>
                <a:gd name="T0" fmla="*/ 26988 w 35"/>
                <a:gd name="T1" fmla="*/ 26987 h 17"/>
                <a:gd name="T2" fmla="*/ 39688 w 35"/>
                <a:gd name="T3" fmla="*/ 26987 h 17"/>
                <a:gd name="T4" fmla="*/ 47625 w 35"/>
                <a:gd name="T5" fmla="*/ 23812 h 17"/>
                <a:gd name="T6" fmla="*/ 50800 w 35"/>
                <a:gd name="T7" fmla="*/ 19050 h 17"/>
                <a:gd name="T8" fmla="*/ 55563 w 35"/>
                <a:gd name="T9" fmla="*/ 15875 h 17"/>
                <a:gd name="T10" fmla="*/ 50800 w 35"/>
                <a:gd name="T11" fmla="*/ 11112 h 17"/>
                <a:gd name="T12" fmla="*/ 47625 w 35"/>
                <a:gd name="T13" fmla="*/ 4762 h 17"/>
                <a:gd name="T14" fmla="*/ 39688 w 35"/>
                <a:gd name="T15" fmla="*/ 4762 h 17"/>
                <a:gd name="T16" fmla="*/ 26988 w 35"/>
                <a:gd name="T17" fmla="*/ 0 h 17"/>
                <a:gd name="T18" fmla="*/ 15875 w 35"/>
                <a:gd name="T19" fmla="*/ 4762 h 17"/>
                <a:gd name="T20" fmla="*/ 7938 w 35"/>
                <a:gd name="T21" fmla="*/ 4762 h 17"/>
                <a:gd name="T22" fmla="*/ 0 w 35"/>
                <a:gd name="T23" fmla="*/ 11112 h 17"/>
                <a:gd name="T24" fmla="*/ 0 w 35"/>
                <a:gd name="T25" fmla="*/ 15875 h 17"/>
                <a:gd name="T26" fmla="*/ 0 w 35"/>
                <a:gd name="T27" fmla="*/ 19050 h 17"/>
                <a:gd name="T28" fmla="*/ 7938 w 35"/>
                <a:gd name="T29" fmla="*/ 23812 h 17"/>
                <a:gd name="T30" fmla="*/ 15875 w 35"/>
                <a:gd name="T31" fmla="*/ 26987 h 17"/>
                <a:gd name="T32" fmla="*/ 26988 w 35"/>
                <a:gd name="T33" fmla="*/ 26987 h 1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5" h="17">
                  <a:moveTo>
                    <a:pt x="17" y="17"/>
                  </a:moveTo>
                  <a:lnTo>
                    <a:pt x="25" y="17"/>
                  </a:lnTo>
                  <a:lnTo>
                    <a:pt x="30" y="15"/>
                  </a:lnTo>
                  <a:lnTo>
                    <a:pt x="32" y="12"/>
                  </a:lnTo>
                  <a:lnTo>
                    <a:pt x="35" y="10"/>
                  </a:lnTo>
                  <a:lnTo>
                    <a:pt x="32" y="7"/>
                  </a:lnTo>
                  <a:lnTo>
                    <a:pt x="30" y="3"/>
                  </a:lnTo>
                  <a:lnTo>
                    <a:pt x="25" y="3"/>
                  </a:lnTo>
                  <a:lnTo>
                    <a:pt x="17" y="0"/>
                  </a:lnTo>
                  <a:lnTo>
                    <a:pt x="10" y="3"/>
                  </a:lnTo>
                  <a:lnTo>
                    <a:pt x="5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5" y="15"/>
                  </a:lnTo>
                  <a:lnTo>
                    <a:pt x="10" y="17"/>
                  </a:lnTo>
                  <a:lnTo>
                    <a:pt x="17" y="1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94" name="Freeform 111"/>
            <p:cNvSpPr>
              <a:spLocks/>
            </p:cNvSpPr>
            <p:nvPr/>
          </p:nvSpPr>
          <p:spPr bwMode="auto">
            <a:xfrm>
              <a:off x="1537923" y="792243"/>
              <a:ext cx="145960" cy="89003"/>
            </a:xfrm>
            <a:custGeom>
              <a:avLst/>
              <a:gdLst>
                <a:gd name="T0" fmla="*/ 165100 w 104"/>
                <a:gd name="T1" fmla="*/ 0 h 64"/>
                <a:gd name="T2" fmla="*/ 122238 w 104"/>
                <a:gd name="T3" fmla="*/ 15875 h 64"/>
                <a:gd name="T4" fmla="*/ 58738 w 104"/>
                <a:gd name="T5" fmla="*/ 42863 h 64"/>
                <a:gd name="T6" fmla="*/ 3175 w 104"/>
                <a:gd name="T7" fmla="*/ 58738 h 64"/>
                <a:gd name="T8" fmla="*/ 0 w 104"/>
                <a:gd name="T9" fmla="*/ 90488 h 64"/>
                <a:gd name="T10" fmla="*/ 69850 w 104"/>
                <a:gd name="T11" fmla="*/ 101600 h 64"/>
                <a:gd name="T12" fmla="*/ 122238 w 104"/>
                <a:gd name="T13" fmla="*/ 55563 h 64"/>
                <a:gd name="T14" fmla="*/ 165100 w 104"/>
                <a:gd name="T15" fmla="*/ 55563 h 64"/>
                <a:gd name="T16" fmla="*/ 165100 w 104"/>
                <a:gd name="T17" fmla="*/ 0 h 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4" h="64">
                  <a:moveTo>
                    <a:pt x="104" y="0"/>
                  </a:moveTo>
                  <a:lnTo>
                    <a:pt x="77" y="10"/>
                  </a:lnTo>
                  <a:lnTo>
                    <a:pt x="37" y="27"/>
                  </a:lnTo>
                  <a:lnTo>
                    <a:pt x="2" y="37"/>
                  </a:lnTo>
                  <a:lnTo>
                    <a:pt x="0" y="57"/>
                  </a:lnTo>
                  <a:lnTo>
                    <a:pt x="44" y="64"/>
                  </a:lnTo>
                  <a:lnTo>
                    <a:pt x="77" y="35"/>
                  </a:lnTo>
                  <a:lnTo>
                    <a:pt x="104" y="35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95" name="Freeform 112"/>
            <p:cNvSpPr>
              <a:spLocks/>
            </p:cNvSpPr>
            <p:nvPr/>
          </p:nvSpPr>
          <p:spPr bwMode="auto">
            <a:xfrm>
              <a:off x="1627749" y="874296"/>
              <a:ext cx="25262" cy="41718"/>
            </a:xfrm>
            <a:custGeom>
              <a:avLst/>
              <a:gdLst>
                <a:gd name="T0" fmla="*/ 15875 w 18"/>
                <a:gd name="T1" fmla="*/ 47625 h 30"/>
                <a:gd name="T2" fmla="*/ 7938 w 18"/>
                <a:gd name="T3" fmla="*/ 47625 h 30"/>
                <a:gd name="T4" fmla="*/ 4763 w 18"/>
                <a:gd name="T5" fmla="*/ 44450 h 30"/>
                <a:gd name="T6" fmla="*/ 0 w 18"/>
                <a:gd name="T7" fmla="*/ 23813 h 30"/>
                <a:gd name="T8" fmla="*/ 4763 w 18"/>
                <a:gd name="T9" fmla="*/ 7938 h 30"/>
                <a:gd name="T10" fmla="*/ 7938 w 18"/>
                <a:gd name="T11" fmla="*/ 4763 h 30"/>
                <a:gd name="T12" fmla="*/ 15875 w 18"/>
                <a:gd name="T13" fmla="*/ 0 h 30"/>
                <a:gd name="T14" fmla="*/ 20638 w 18"/>
                <a:gd name="T15" fmla="*/ 4763 h 30"/>
                <a:gd name="T16" fmla="*/ 23813 w 18"/>
                <a:gd name="T17" fmla="*/ 7938 h 30"/>
                <a:gd name="T18" fmla="*/ 28575 w 18"/>
                <a:gd name="T19" fmla="*/ 23813 h 30"/>
                <a:gd name="T20" fmla="*/ 23813 w 18"/>
                <a:gd name="T21" fmla="*/ 44450 h 30"/>
                <a:gd name="T22" fmla="*/ 20638 w 18"/>
                <a:gd name="T23" fmla="*/ 47625 h 30"/>
                <a:gd name="T24" fmla="*/ 20638 w 18"/>
                <a:gd name="T25" fmla="*/ 47625 h 30"/>
                <a:gd name="T26" fmla="*/ 15875 w 18"/>
                <a:gd name="T27" fmla="*/ 47625 h 3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8" h="30">
                  <a:moveTo>
                    <a:pt x="10" y="30"/>
                  </a:moveTo>
                  <a:lnTo>
                    <a:pt x="5" y="30"/>
                  </a:lnTo>
                  <a:lnTo>
                    <a:pt x="3" y="28"/>
                  </a:lnTo>
                  <a:lnTo>
                    <a:pt x="0" y="15"/>
                  </a:lnTo>
                  <a:lnTo>
                    <a:pt x="3" y="5"/>
                  </a:lnTo>
                  <a:lnTo>
                    <a:pt x="5" y="3"/>
                  </a:lnTo>
                  <a:lnTo>
                    <a:pt x="10" y="0"/>
                  </a:lnTo>
                  <a:lnTo>
                    <a:pt x="13" y="3"/>
                  </a:lnTo>
                  <a:lnTo>
                    <a:pt x="15" y="5"/>
                  </a:lnTo>
                  <a:lnTo>
                    <a:pt x="18" y="15"/>
                  </a:lnTo>
                  <a:lnTo>
                    <a:pt x="15" y="28"/>
                  </a:lnTo>
                  <a:lnTo>
                    <a:pt x="13" y="30"/>
                  </a:lnTo>
                  <a:lnTo>
                    <a:pt x="10" y="3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96" name="Freeform 113"/>
            <p:cNvSpPr>
              <a:spLocks/>
            </p:cNvSpPr>
            <p:nvPr/>
          </p:nvSpPr>
          <p:spPr bwMode="auto">
            <a:xfrm>
              <a:off x="1627749" y="874296"/>
              <a:ext cx="25262" cy="41718"/>
            </a:xfrm>
            <a:custGeom>
              <a:avLst/>
              <a:gdLst>
                <a:gd name="T0" fmla="*/ 15875 w 18"/>
                <a:gd name="T1" fmla="*/ 47625 h 30"/>
                <a:gd name="T2" fmla="*/ 7938 w 18"/>
                <a:gd name="T3" fmla="*/ 47625 h 30"/>
                <a:gd name="T4" fmla="*/ 4763 w 18"/>
                <a:gd name="T5" fmla="*/ 44450 h 30"/>
                <a:gd name="T6" fmla="*/ 0 w 18"/>
                <a:gd name="T7" fmla="*/ 23813 h 30"/>
                <a:gd name="T8" fmla="*/ 4763 w 18"/>
                <a:gd name="T9" fmla="*/ 7938 h 30"/>
                <a:gd name="T10" fmla="*/ 7938 w 18"/>
                <a:gd name="T11" fmla="*/ 4763 h 30"/>
                <a:gd name="T12" fmla="*/ 15875 w 18"/>
                <a:gd name="T13" fmla="*/ 0 h 30"/>
                <a:gd name="T14" fmla="*/ 20638 w 18"/>
                <a:gd name="T15" fmla="*/ 4763 h 30"/>
                <a:gd name="T16" fmla="*/ 23813 w 18"/>
                <a:gd name="T17" fmla="*/ 7938 h 30"/>
                <a:gd name="T18" fmla="*/ 28575 w 18"/>
                <a:gd name="T19" fmla="*/ 23813 h 30"/>
                <a:gd name="T20" fmla="*/ 23813 w 18"/>
                <a:gd name="T21" fmla="*/ 44450 h 30"/>
                <a:gd name="T22" fmla="*/ 20638 w 18"/>
                <a:gd name="T23" fmla="*/ 47625 h 30"/>
                <a:gd name="T24" fmla="*/ 15875 w 18"/>
                <a:gd name="T25" fmla="*/ 47625 h 3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8" h="30">
                  <a:moveTo>
                    <a:pt x="10" y="30"/>
                  </a:moveTo>
                  <a:lnTo>
                    <a:pt x="5" y="30"/>
                  </a:lnTo>
                  <a:lnTo>
                    <a:pt x="3" y="28"/>
                  </a:lnTo>
                  <a:lnTo>
                    <a:pt x="0" y="15"/>
                  </a:lnTo>
                  <a:lnTo>
                    <a:pt x="3" y="5"/>
                  </a:lnTo>
                  <a:lnTo>
                    <a:pt x="5" y="3"/>
                  </a:lnTo>
                  <a:lnTo>
                    <a:pt x="10" y="0"/>
                  </a:lnTo>
                  <a:lnTo>
                    <a:pt x="13" y="3"/>
                  </a:lnTo>
                  <a:lnTo>
                    <a:pt x="15" y="5"/>
                  </a:lnTo>
                  <a:lnTo>
                    <a:pt x="18" y="15"/>
                  </a:lnTo>
                  <a:lnTo>
                    <a:pt x="15" y="28"/>
                  </a:lnTo>
                  <a:lnTo>
                    <a:pt x="13" y="30"/>
                  </a:lnTo>
                  <a:lnTo>
                    <a:pt x="10" y="3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97" name="Freeform 114"/>
            <p:cNvSpPr>
              <a:spLocks/>
            </p:cNvSpPr>
            <p:nvPr/>
          </p:nvSpPr>
          <p:spPr bwMode="auto">
            <a:xfrm>
              <a:off x="1679675" y="833962"/>
              <a:ext cx="224554" cy="107083"/>
            </a:xfrm>
            <a:custGeom>
              <a:avLst/>
              <a:gdLst>
                <a:gd name="T0" fmla="*/ 87313 w 160"/>
                <a:gd name="T1" fmla="*/ 38100 h 77"/>
                <a:gd name="T2" fmla="*/ 63500 w 160"/>
                <a:gd name="T3" fmla="*/ 66675 h 77"/>
                <a:gd name="T4" fmla="*/ 7938 w 160"/>
                <a:gd name="T5" fmla="*/ 66675 h 77"/>
                <a:gd name="T6" fmla="*/ 0 w 160"/>
                <a:gd name="T7" fmla="*/ 106363 h 77"/>
                <a:gd name="T8" fmla="*/ 60325 w 160"/>
                <a:gd name="T9" fmla="*/ 122238 h 77"/>
                <a:gd name="T10" fmla="*/ 107950 w 160"/>
                <a:gd name="T11" fmla="*/ 114300 h 77"/>
                <a:gd name="T12" fmla="*/ 150813 w 160"/>
                <a:gd name="T13" fmla="*/ 98425 h 77"/>
                <a:gd name="T14" fmla="*/ 206375 w 160"/>
                <a:gd name="T15" fmla="*/ 90488 h 77"/>
                <a:gd name="T16" fmla="*/ 254000 w 160"/>
                <a:gd name="T17" fmla="*/ 101600 h 77"/>
                <a:gd name="T18" fmla="*/ 230188 w 160"/>
                <a:gd name="T19" fmla="*/ 50800 h 77"/>
                <a:gd name="T20" fmla="*/ 174625 w 160"/>
                <a:gd name="T21" fmla="*/ 34925 h 77"/>
                <a:gd name="T22" fmla="*/ 166688 w 160"/>
                <a:gd name="T23" fmla="*/ 0 h 77"/>
                <a:gd name="T24" fmla="*/ 123825 w 160"/>
                <a:gd name="T25" fmla="*/ 7938 h 77"/>
                <a:gd name="T26" fmla="*/ 119063 w 160"/>
                <a:gd name="T27" fmla="*/ 34925 h 77"/>
                <a:gd name="T28" fmla="*/ 87313 w 160"/>
                <a:gd name="T29" fmla="*/ 38100 h 7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60" h="77">
                  <a:moveTo>
                    <a:pt x="55" y="24"/>
                  </a:moveTo>
                  <a:lnTo>
                    <a:pt x="40" y="42"/>
                  </a:lnTo>
                  <a:lnTo>
                    <a:pt x="5" y="42"/>
                  </a:lnTo>
                  <a:lnTo>
                    <a:pt x="0" y="67"/>
                  </a:lnTo>
                  <a:lnTo>
                    <a:pt x="38" y="77"/>
                  </a:lnTo>
                  <a:lnTo>
                    <a:pt x="68" y="72"/>
                  </a:lnTo>
                  <a:lnTo>
                    <a:pt x="95" y="62"/>
                  </a:lnTo>
                  <a:lnTo>
                    <a:pt x="130" y="57"/>
                  </a:lnTo>
                  <a:lnTo>
                    <a:pt x="160" y="64"/>
                  </a:lnTo>
                  <a:lnTo>
                    <a:pt x="145" y="32"/>
                  </a:lnTo>
                  <a:lnTo>
                    <a:pt x="110" y="22"/>
                  </a:lnTo>
                  <a:lnTo>
                    <a:pt x="105" y="0"/>
                  </a:lnTo>
                  <a:lnTo>
                    <a:pt x="78" y="5"/>
                  </a:lnTo>
                  <a:lnTo>
                    <a:pt x="75" y="22"/>
                  </a:lnTo>
                  <a:lnTo>
                    <a:pt x="55" y="2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98" name="Freeform 115"/>
            <p:cNvSpPr>
              <a:spLocks/>
            </p:cNvSpPr>
            <p:nvPr/>
          </p:nvSpPr>
          <p:spPr bwMode="auto">
            <a:xfrm>
              <a:off x="1754058" y="774164"/>
              <a:ext cx="65965" cy="52844"/>
            </a:xfrm>
            <a:custGeom>
              <a:avLst/>
              <a:gdLst>
                <a:gd name="T0" fmla="*/ 47625 w 47"/>
                <a:gd name="T1" fmla="*/ 4763 h 38"/>
                <a:gd name="T2" fmla="*/ 11113 w 47"/>
                <a:gd name="T3" fmla="*/ 4763 h 38"/>
                <a:gd name="T4" fmla="*/ 0 w 47"/>
                <a:gd name="T5" fmla="*/ 36513 h 38"/>
                <a:gd name="T6" fmla="*/ 0 w 47"/>
                <a:gd name="T7" fmla="*/ 60325 h 38"/>
                <a:gd name="T8" fmla="*/ 34925 w 47"/>
                <a:gd name="T9" fmla="*/ 39688 h 38"/>
                <a:gd name="T10" fmla="*/ 69850 w 47"/>
                <a:gd name="T11" fmla="*/ 28575 h 38"/>
                <a:gd name="T12" fmla="*/ 74613 w 47"/>
                <a:gd name="T13" fmla="*/ 0 h 38"/>
                <a:gd name="T14" fmla="*/ 47625 w 47"/>
                <a:gd name="T15" fmla="*/ 4763 h 3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7" h="38">
                  <a:moveTo>
                    <a:pt x="30" y="3"/>
                  </a:moveTo>
                  <a:lnTo>
                    <a:pt x="7" y="3"/>
                  </a:lnTo>
                  <a:lnTo>
                    <a:pt x="0" y="23"/>
                  </a:lnTo>
                  <a:lnTo>
                    <a:pt x="0" y="38"/>
                  </a:lnTo>
                  <a:lnTo>
                    <a:pt x="22" y="25"/>
                  </a:lnTo>
                  <a:lnTo>
                    <a:pt x="44" y="18"/>
                  </a:lnTo>
                  <a:lnTo>
                    <a:pt x="47" y="0"/>
                  </a:lnTo>
                  <a:lnTo>
                    <a:pt x="30" y="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99" name="Freeform 116"/>
            <p:cNvSpPr>
              <a:spLocks/>
            </p:cNvSpPr>
            <p:nvPr/>
          </p:nvSpPr>
          <p:spPr bwMode="auto">
            <a:xfrm>
              <a:off x="1749850" y="715759"/>
              <a:ext cx="84206" cy="41718"/>
            </a:xfrm>
            <a:custGeom>
              <a:avLst/>
              <a:gdLst>
                <a:gd name="T0" fmla="*/ 23813 w 60"/>
                <a:gd name="T1" fmla="*/ 15875 h 30"/>
                <a:gd name="T2" fmla="*/ 47625 w 60"/>
                <a:gd name="T3" fmla="*/ 0 h 30"/>
                <a:gd name="T4" fmla="*/ 79375 w 60"/>
                <a:gd name="T5" fmla="*/ 4763 h 30"/>
                <a:gd name="T6" fmla="*/ 95250 w 60"/>
                <a:gd name="T7" fmla="*/ 26988 h 30"/>
                <a:gd name="T8" fmla="*/ 52388 w 60"/>
                <a:gd name="T9" fmla="*/ 42863 h 30"/>
                <a:gd name="T10" fmla="*/ 0 w 60"/>
                <a:gd name="T11" fmla="*/ 47625 h 30"/>
                <a:gd name="T12" fmla="*/ 23813 w 60"/>
                <a:gd name="T13" fmla="*/ 15875 h 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" h="30">
                  <a:moveTo>
                    <a:pt x="15" y="10"/>
                  </a:moveTo>
                  <a:lnTo>
                    <a:pt x="30" y="0"/>
                  </a:lnTo>
                  <a:lnTo>
                    <a:pt x="50" y="3"/>
                  </a:lnTo>
                  <a:lnTo>
                    <a:pt x="60" y="17"/>
                  </a:lnTo>
                  <a:lnTo>
                    <a:pt x="33" y="27"/>
                  </a:lnTo>
                  <a:lnTo>
                    <a:pt x="0" y="30"/>
                  </a:lnTo>
                  <a:lnTo>
                    <a:pt x="15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00" name="Freeform 117"/>
            <p:cNvSpPr>
              <a:spLocks/>
            </p:cNvSpPr>
            <p:nvPr/>
          </p:nvSpPr>
          <p:spPr bwMode="auto">
            <a:xfrm>
              <a:off x="1918263" y="715760"/>
              <a:ext cx="115085" cy="76483"/>
            </a:xfrm>
            <a:custGeom>
              <a:avLst/>
              <a:gdLst>
                <a:gd name="T0" fmla="*/ 22225 w 82"/>
                <a:gd name="T1" fmla="*/ 0 h 55"/>
                <a:gd name="T2" fmla="*/ 58738 w 82"/>
                <a:gd name="T3" fmla="*/ 4762 h 55"/>
                <a:gd name="T4" fmla="*/ 90488 w 82"/>
                <a:gd name="T5" fmla="*/ 15875 h 55"/>
                <a:gd name="T6" fmla="*/ 122238 w 82"/>
                <a:gd name="T7" fmla="*/ 47625 h 55"/>
                <a:gd name="T8" fmla="*/ 130175 w 82"/>
                <a:gd name="T9" fmla="*/ 79375 h 55"/>
                <a:gd name="T10" fmla="*/ 69850 w 82"/>
                <a:gd name="T11" fmla="*/ 87312 h 55"/>
                <a:gd name="T12" fmla="*/ 58738 w 82"/>
                <a:gd name="T13" fmla="*/ 55562 h 55"/>
                <a:gd name="T14" fmla="*/ 22225 w 82"/>
                <a:gd name="T15" fmla="*/ 50800 h 55"/>
                <a:gd name="T16" fmla="*/ 0 w 82"/>
                <a:gd name="T17" fmla="*/ 19050 h 55"/>
                <a:gd name="T18" fmla="*/ 22225 w 82"/>
                <a:gd name="T19" fmla="*/ 0 h 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2" h="55">
                  <a:moveTo>
                    <a:pt x="14" y="0"/>
                  </a:moveTo>
                  <a:lnTo>
                    <a:pt x="37" y="3"/>
                  </a:lnTo>
                  <a:lnTo>
                    <a:pt x="57" y="10"/>
                  </a:lnTo>
                  <a:lnTo>
                    <a:pt x="77" y="30"/>
                  </a:lnTo>
                  <a:lnTo>
                    <a:pt x="82" y="50"/>
                  </a:lnTo>
                  <a:lnTo>
                    <a:pt x="44" y="55"/>
                  </a:lnTo>
                  <a:lnTo>
                    <a:pt x="37" y="35"/>
                  </a:lnTo>
                  <a:lnTo>
                    <a:pt x="14" y="32"/>
                  </a:lnTo>
                  <a:lnTo>
                    <a:pt x="0" y="12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01" name="Freeform 118"/>
            <p:cNvSpPr>
              <a:spLocks/>
            </p:cNvSpPr>
            <p:nvPr/>
          </p:nvSpPr>
          <p:spPr bwMode="auto">
            <a:xfrm>
              <a:off x="1918262" y="954951"/>
              <a:ext cx="110873" cy="114032"/>
            </a:xfrm>
            <a:custGeom>
              <a:avLst/>
              <a:gdLst>
                <a:gd name="T0" fmla="*/ 42862 w 79"/>
                <a:gd name="T1" fmla="*/ 7938 h 82"/>
                <a:gd name="T2" fmla="*/ 50800 w 79"/>
                <a:gd name="T3" fmla="*/ 38100 h 82"/>
                <a:gd name="T4" fmla="*/ 46037 w 79"/>
                <a:gd name="T5" fmla="*/ 69850 h 82"/>
                <a:gd name="T6" fmla="*/ 3175 w 79"/>
                <a:gd name="T7" fmla="*/ 46038 h 82"/>
                <a:gd name="T8" fmla="*/ 0 w 79"/>
                <a:gd name="T9" fmla="*/ 77788 h 82"/>
                <a:gd name="T10" fmla="*/ 38100 w 79"/>
                <a:gd name="T11" fmla="*/ 101600 h 82"/>
                <a:gd name="T12" fmla="*/ 58737 w 79"/>
                <a:gd name="T13" fmla="*/ 125413 h 82"/>
                <a:gd name="T14" fmla="*/ 101600 w 79"/>
                <a:gd name="T15" fmla="*/ 130175 h 82"/>
                <a:gd name="T16" fmla="*/ 125412 w 79"/>
                <a:gd name="T17" fmla="*/ 85725 h 82"/>
                <a:gd name="T18" fmla="*/ 109537 w 79"/>
                <a:gd name="T19" fmla="*/ 53975 h 82"/>
                <a:gd name="T20" fmla="*/ 114300 w 79"/>
                <a:gd name="T21" fmla="*/ 0 h 82"/>
                <a:gd name="T22" fmla="*/ 42862 w 79"/>
                <a:gd name="T23" fmla="*/ 7938 h 8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9" h="82">
                  <a:moveTo>
                    <a:pt x="27" y="5"/>
                  </a:moveTo>
                  <a:lnTo>
                    <a:pt x="32" y="24"/>
                  </a:lnTo>
                  <a:lnTo>
                    <a:pt x="29" y="44"/>
                  </a:lnTo>
                  <a:lnTo>
                    <a:pt x="2" y="29"/>
                  </a:lnTo>
                  <a:lnTo>
                    <a:pt x="0" y="49"/>
                  </a:lnTo>
                  <a:lnTo>
                    <a:pt x="24" y="64"/>
                  </a:lnTo>
                  <a:lnTo>
                    <a:pt x="37" y="79"/>
                  </a:lnTo>
                  <a:lnTo>
                    <a:pt x="64" y="82"/>
                  </a:lnTo>
                  <a:lnTo>
                    <a:pt x="79" y="54"/>
                  </a:lnTo>
                  <a:lnTo>
                    <a:pt x="69" y="34"/>
                  </a:lnTo>
                  <a:lnTo>
                    <a:pt x="72" y="0"/>
                  </a:lnTo>
                  <a:lnTo>
                    <a:pt x="27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02" name="Freeform 119"/>
            <p:cNvSpPr>
              <a:spLocks/>
            </p:cNvSpPr>
            <p:nvPr/>
          </p:nvSpPr>
          <p:spPr bwMode="auto">
            <a:xfrm>
              <a:off x="1942125" y="1123220"/>
              <a:ext cx="70174" cy="52844"/>
            </a:xfrm>
            <a:custGeom>
              <a:avLst/>
              <a:gdLst>
                <a:gd name="T0" fmla="*/ 39688 w 50"/>
                <a:gd name="T1" fmla="*/ 0 h 38"/>
                <a:gd name="T2" fmla="*/ 11113 w 50"/>
                <a:gd name="T3" fmla="*/ 20638 h 38"/>
                <a:gd name="T4" fmla="*/ 0 w 50"/>
                <a:gd name="T5" fmla="*/ 55563 h 38"/>
                <a:gd name="T6" fmla="*/ 47625 w 50"/>
                <a:gd name="T7" fmla="*/ 60325 h 38"/>
                <a:gd name="T8" fmla="*/ 79375 w 50"/>
                <a:gd name="T9" fmla="*/ 39688 h 38"/>
                <a:gd name="T10" fmla="*/ 39688 w 50"/>
                <a:gd name="T11" fmla="*/ 0 h 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0" h="38">
                  <a:moveTo>
                    <a:pt x="25" y="0"/>
                  </a:moveTo>
                  <a:lnTo>
                    <a:pt x="7" y="13"/>
                  </a:lnTo>
                  <a:lnTo>
                    <a:pt x="0" y="35"/>
                  </a:lnTo>
                  <a:lnTo>
                    <a:pt x="30" y="38"/>
                  </a:lnTo>
                  <a:lnTo>
                    <a:pt x="50" y="25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03" name="Freeform 120"/>
            <p:cNvSpPr>
              <a:spLocks/>
            </p:cNvSpPr>
            <p:nvPr/>
          </p:nvSpPr>
          <p:spPr bwMode="auto">
            <a:xfrm>
              <a:off x="2064226" y="950777"/>
              <a:ext cx="115085" cy="90393"/>
            </a:xfrm>
            <a:custGeom>
              <a:avLst/>
              <a:gdLst>
                <a:gd name="T0" fmla="*/ 0 w 82"/>
                <a:gd name="T1" fmla="*/ 103188 h 65"/>
                <a:gd name="T2" fmla="*/ 3175 w 82"/>
                <a:gd name="T3" fmla="*/ 58738 h 65"/>
                <a:gd name="T4" fmla="*/ 19050 w 82"/>
                <a:gd name="T5" fmla="*/ 19050 h 65"/>
                <a:gd name="T6" fmla="*/ 63500 w 82"/>
                <a:gd name="T7" fmla="*/ 0 h 65"/>
                <a:gd name="T8" fmla="*/ 103188 w 82"/>
                <a:gd name="T9" fmla="*/ 4763 h 65"/>
                <a:gd name="T10" fmla="*/ 130175 w 82"/>
                <a:gd name="T11" fmla="*/ 12700 h 65"/>
                <a:gd name="T12" fmla="*/ 106363 w 82"/>
                <a:gd name="T13" fmla="*/ 42863 h 65"/>
                <a:gd name="T14" fmla="*/ 66675 w 82"/>
                <a:gd name="T15" fmla="*/ 71438 h 65"/>
                <a:gd name="T16" fmla="*/ 39688 w 82"/>
                <a:gd name="T17" fmla="*/ 71438 h 65"/>
                <a:gd name="T18" fmla="*/ 26988 w 82"/>
                <a:gd name="T19" fmla="*/ 103188 h 65"/>
                <a:gd name="T20" fmla="*/ 0 w 82"/>
                <a:gd name="T21" fmla="*/ 103188 h 6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2" h="65">
                  <a:moveTo>
                    <a:pt x="0" y="65"/>
                  </a:moveTo>
                  <a:lnTo>
                    <a:pt x="2" y="37"/>
                  </a:lnTo>
                  <a:lnTo>
                    <a:pt x="12" y="12"/>
                  </a:lnTo>
                  <a:lnTo>
                    <a:pt x="40" y="0"/>
                  </a:lnTo>
                  <a:lnTo>
                    <a:pt x="65" y="3"/>
                  </a:lnTo>
                  <a:lnTo>
                    <a:pt x="82" y="8"/>
                  </a:lnTo>
                  <a:lnTo>
                    <a:pt x="67" y="27"/>
                  </a:lnTo>
                  <a:lnTo>
                    <a:pt x="42" y="45"/>
                  </a:lnTo>
                  <a:lnTo>
                    <a:pt x="25" y="45"/>
                  </a:lnTo>
                  <a:lnTo>
                    <a:pt x="17" y="65"/>
                  </a:lnTo>
                  <a:lnTo>
                    <a:pt x="0" y="6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04" name="Freeform 121"/>
            <p:cNvSpPr>
              <a:spLocks/>
            </p:cNvSpPr>
            <p:nvPr/>
          </p:nvSpPr>
          <p:spPr bwMode="auto">
            <a:xfrm>
              <a:off x="2189133" y="957736"/>
              <a:ext cx="555774" cy="497853"/>
            </a:xfrm>
            <a:custGeom>
              <a:avLst/>
              <a:gdLst>
                <a:gd name="T0" fmla="*/ 92075 w 396"/>
                <a:gd name="T1" fmla="*/ 0 h 358"/>
                <a:gd name="T2" fmla="*/ 31750 w 396"/>
                <a:gd name="T3" fmla="*/ 19050 h 358"/>
                <a:gd name="T4" fmla="*/ 0 w 396"/>
                <a:gd name="T5" fmla="*/ 79375 h 358"/>
                <a:gd name="T6" fmla="*/ 4763 w 396"/>
                <a:gd name="T7" fmla="*/ 134938 h 358"/>
                <a:gd name="T8" fmla="*/ 47625 w 396"/>
                <a:gd name="T9" fmla="*/ 149225 h 358"/>
                <a:gd name="T10" fmla="*/ 28575 w 396"/>
                <a:gd name="T11" fmla="*/ 173038 h 358"/>
                <a:gd name="T12" fmla="*/ 39688 w 396"/>
                <a:gd name="T13" fmla="*/ 188913 h 358"/>
                <a:gd name="T14" fmla="*/ 130175 w 396"/>
                <a:gd name="T15" fmla="*/ 177800 h 358"/>
                <a:gd name="T16" fmla="*/ 190500 w 396"/>
                <a:gd name="T17" fmla="*/ 204788 h 358"/>
                <a:gd name="T18" fmla="*/ 233363 w 396"/>
                <a:gd name="T19" fmla="*/ 177800 h 358"/>
                <a:gd name="T20" fmla="*/ 288925 w 396"/>
                <a:gd name="T21" fmla="*/ 225425 h 358"/>
                <a:gd name="T22" fmla="*/ 280988 w 396"/>
                <a:gd name="T23" fmla="*/ 260350 h 358"/>
                <a:gd name="T24" fmla="*/ 331788 w 396"/>
                <a:gd name="T25" fmla="*/ 260350 h 358"/>
                <a:gd name="T26" fmla="*/ 360363 w 396"/>
                <a:gd name="T27" fmla="*/ 284163 h 358"/>
                <a:gd name="T28" fmla="*/ 363538 w 396"/>
                <a:gd name="T29" fmla="*/ 334963 h 358"/>
                <a:gd name="T30" fmla="*/ 312738 w 396"/>
                <a:gd name="T31" fmla="*/ 395288 h 358"/>
                <a:gd name="T32" fmla="*/ 225425 w 396"/>
                <a:gd name="T33" fmla="*/ 414338 h 358"/>
                <a:gd name="T34" fmla="*/ 206375 w 396"/>
                <a:gd name="T35" fmla="*/ 446088 h 358"/>
                <a:gd name="T36" fmla="*/ 238125 w 396"/>
                <a:gd name="T37" fmla="*/ 477838 h 358"/>
                <a:gd name="T38" fmla="*/ 312738 w 396"/>
                <a:gd name="T39" fmla="*/ 461963 h 358"/>
                <a:gd name="T40" fmla="*/ 384175 w 396"/>
                <a:gd name="T41" fmla="*/ 517525 h 358"/>
                <a:gd name="T42" fmla="*/ 482600 w 396"/>
                <a:gd name="T43" fmla="*/ 568325 h 358"/>
                <a:gd name="T44" fmla="*/ 450850 w 396"/>
                <a:gd name="T45" fmla="*/ 488950 h 358"/>
                <a:gd name="T46" fmla="*/ 517525 w 396"/>
                <a:gd name="T47" fmla="*/ 533400 h 358"/>
                <a:gd name="T48" fmla="*/ 538163 w 396"/>
                <a:gd name="T49" fmla="*/ 485775 h 358"/>
                <a:gd name="T50" fmla="*/ 522288 w 396"/>
                <a:gd name="T51" fmla="*/ 425450 h 358"/>
                <a:gd name="T52" fmla="*/ 474663 w 396"/>
                <a:gd name="T53" fmla="*/ 414338 h 358"/>
                <a:gd name="T54" fmla="*/ 477838 w 396"/>
                <a:gd name="T55" fmla="*/ 358775 h 358"/>
                <a:gd name="T56" fmla="*/ 501650 w 396"/>
                <a:gd name="T57" fmla="*/ 350838 h 358"/>
                <a:gd name="T58" fmla="*/ 581025 w 396"/>
                <a:gd name="T59" fmla="*/ 430213 h 358"/>
                <a:gd name="T60" fmla="*/ 608013 w 396"/>
                <a:gd name="T61" fmla="*/ 382588 h 358"/>
                <a:gd name="T62" fmla="*/ 628650 w 396"/>
                <a:gd name="T63" fmla="*/ 347663 h 358"/>
                <a:gd name="T64" fmla="*/ 581025 w 396"/>
                <a:gd name="T65" fmla="*/ 311150 h 358"/>
                <a:gd name="T66" fmla="*/ 525463 w 396"/>
                <a:gd name="T67" fmla="*/ 300038 h 358"/>
                <a:gd name="T68" fmla="*/ 485775 w 396"/>
                <a:gd name="T69" fmla="*/ 244475 h 358"/>
                <a:gd name="T70" fmla="*/ 517525 w 396"/>
                <a:gd name="T71" fmla="*/ 209550 h 358"/>
                <a:gd name="T72" fmla="*/ 490538 w 396"/>
                <a:gd name="T73" fmla="*/ 165100 h 358"/>
                <a:gd name="T74" fmla="*/ 414338 w 396"/>
                <a:gd name="T75" fmla="*/ 134938 h 358"/>
                <a:gd name="T76" fmla="*/ 363538 w 396"/>
                <a:gd name="T77" fmla="*/ 111125 h 358"/>
                <a:gd name="T78" fmla="*/ 328613 w 396"/>
                <a:gd name="T79" fmla="*/ 42863 h 358"/>
                <a:gd name="T80" fmla="*/ 230188 w 396"/>
                <a:gd name="T81" fmla="*/ 55563 h 358"/>
                <a:gd name="T82" fmla="*/ 198438 w 396"/>
                <a:gd name="T83" fmla="*/ 95250 h 358"/>
                <a:gd name="T84" fmla="*/ 214313 w 396"/>
                <a:gd name="T85" fmla="*/ 4763 h 358"/>
                <a:gd name="T86" fmla="*/ 146050 w 396"/>
                <a:gd name="T87" fmla="*/ 0 h 358"/>
                <a:gd name="T88" fmla="*/ 111125 w 396"/>
                <a:gd name="T89" fmla="*/ 42863 h 358"/>
                <a:gd name="T90" fmla="*/ 107950 w 396"/>
                <a:gd name="T91" fmla="*/ 79375 h 358"/>
                <a:gd name="T92" fmla="*/ 71438 w 396"/>
                <a:gd name="T93" fmla="*/ 74613 h 358"/>
                <a:gd name="T94" fmla="*/ 92075 w 396"/>
                <a:gd name="T95" fmla="*/ 0 h 35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96" h="358">
                  <a:moveTo>
                    <a:pt x="58" y="0"/>
                  </a:moveTo>
                  <a:lnTo>
                    <a:pt x="20" y="12"/>
                  </a:lnTo>
                  <a:lnTo>
                    <a:pt x="0" y="50"/>
                  </a:lnTo>
                  <a:lnTo>
                    <a:pt x="3" y="85"/>
                  </a:lnTo>
                  <a:lnTo>
                    <a:pt x="30" y="94"/>
                  </a:lnTo>
                  <a:lnTo>
                    <a:pt x="18" y="109"/>
                  </a:lnTo>
                  <a:lnTo>
                    <a:pt x="25" y="119"/>
                  </a:lnTo>
                  <a:lnTo>
                    <a:pt x="82" y="112"/>
                  </a:lnTo>
                  <a:lnTo>
                    <a:pt x="120" y="129"/>
                  </a:lnTo>
                  <a:lnTo>
                    <a:pt x="147" y="112"/>
                  </a:lnTo>
                  <a:lnTo>
                    <a:pt x="182" y="142"/>
                  </a:lnTo>
                  <a:lnTo>
                    <a:pt x="177" y="164"/>
                  </a:lnTo>
                  <a:lnTo>
                    <a:pt x="209" y="164"/>
                  </a:lnTo>
                  <a:lnTo>
                    <a:pt x="227" y="179"/>
                  </a:lnTo>
                  <a:lnTo>
                    <a:pt x="229" y="211"/>
                  </a:lnTo>
                  <a:lnTo>
                    <a:pt x="197" y="249"/>
                  </a:lnTo>
                  <a:lnTo>
                    <a:pt x="142" y="261"/>
                  </a:lnTo>
                  <a:lnTo>
                    <a:pt x="130" y="281"/>
                  </a:lnTo>
                  <a:lnTo>
                    <a:pt x="150" y="301"/>
                  </a:lnTo>
                  <a:lnTo>
                    <a:pt x="197" y="291"/>
                  </a:lnTo>
                  <a:lnTo>
                    <a:pt x="242" y="326"/>
                  </a:lnTo>
                  <a:lnTo>
                    <a:pt x="304" y="358"/>
                  </a:lnTo>
                  <a:lnTo>
                    <a:pt x="284" y="308"/>
                  </a:lnTo>
                  <a:lnTo>
                    <a:pt x="326" y="336"/>
                  </a:lnTo>
                  <a:lnTo>
                    <a:pt x="339" y="306"/>
                  </a:lnTo>
                  <a:lnTo>
                    <a:pt x="329" y="268"/>
                  </a:lnTo>
                  <a:lnTo>
                    <a:pt x="299" y="261"/>
                  </a:lnTo>
                  <a:lnTo>
                    <a:pt x="301" y="226"/>
                  </a:lnTo>
                  <a:lnTo>
                    <a:pt x="316" y="221"/>
                  </a:lnTo>
                  <a:lnTo>
                    <a:pt x="366" y="271"/>
                  </a:lnTo>
                  <a:lnTo>
                    <a:pt x="383" y="241"/>
                  </a:lnTo>
                  <a:lnTo>
                    <a:pt x="396" y="219"/>
                  </a:lnTo>
                  <a:lnTo>
                    <a:pt x="366" y="196"/>
                  </a:lnTo>
                  <a:lnTo>
                    <a:pt x="331" y="189"/>
                  </a:lnTo>
                  <a:lnTo>
                    <a:pt x="306" y="154"/>
                  </a:lnTo>
                  <a:lnTo>
                    <a:pt x="326" y="132"/>
                  </a:lnTo>
                  <a:lnTo>
                    <a:pt x="309" y="104"/>
                  </a:lnTo>
                  <a:lnTo>
                    <a:pt x="261" y="85"/>
                  </a:lnTo>
                  <a:lnTo>
                    <a:pt x="229" y="70"/>
                  </a:lnTo>
                  <a:lnTo>
                    <a:pt x="207" y="27"/>
                  </a:lnTo>
                  <a:lnTo>
                    <a:pt x="145" y="35"/>
                  </a:lnTo>
                  <a:lnTo>
                    <a:pt x="125" y="60"/>
                  </a:lnTo>
                  <a:lnTo>
                    <a:pt x="135" y="3"/>
                  </a:lnTo>
                  <a:lnTo>
                    <a:pt x="92" y="0"/>
                  </a:lnTo>
                  <a:lnTo>
                    <a:pt x="70" y="27"/>
                  </a:lnTo>
                  <a:lnTo>
                    <a:pt x="68" y="50"/>
                  </a:lnTo>
                  <a:lnTo>
                    <a:pt x="45" y="47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05" name="Freeform 122"/>
            <p:cNvSpPr>
              <a:spLocks/>
            </p:cNvSpPr>
            <p:nvPr/>
          </p:nvSpPr>
          <p:spPr bwMode="auto">
            <a:xfrm>
              <a:off x="2395447" y="1216393"/>
              <a:ext cx="44910" cy="52844"/>
            </a:xfrm>
            <a:custGeom>
              <a:avLst/>
              <a:gdLst>
                <a:gd name="T0" fmla="*/ 4763 w 32"/>
                <a:gd name="T1" fmla="*/ 60325 h 38"/>
                <a:gd name="T2" fmla="*/ 4763 w 32"/>
                <a:gd name="T3" fmla="*/ 55563 h 38"/>
                <a:gd name="T4" fmla="*/ 0 w 32"/>
                <a:gd name="T5" fmla="*/ 55563 h 38"/>
                <a:gd name="T6" fmla="*/ 4763 w 32"/>
                <a:gd name="T7" fmla="*/ 47625 h 38"/>
                <a:gd name="T8" fmla="*/ 7938 w 32"/>
                <a:gd name="T9" fmla="*/ 36513 h 38"/>
                <a:gd name="T10" fmla="*/ 7938 w 32"/>
                <a:gd name="T11" fmla="*/ 23813 h 38"/>
                <a:gd name="T12" fmla="*/ 7938 w 32"/>
                <a:gd name="T13" fmla="*/ 15875 h 38"/>
                <a:gd name="T14" fmla="*/ 15875 w 32"/>
                <a:gd name="T15" fmla="*/ 7938 h 38"/>
                <a:gd name="T16" fmla="*/ 20638 w 32"/>
                <a:gd name="T17" fmla="*/ 0 h 38"/>
                <a:gd name="T18" fmla="*/ 26988 w 32"/>
                <a:gd name="T19" fmla="*/ 0 h 38"/>
                <a:gd name="T20" fmla="*/ 34925 w 32"/>
                <a:gd name="T21" fmla="*/ 0 h 38"/>
                <a:gd name="T22" fmla="*/ 42863 w 32"/>
                <a:gd name="T23" fmla="*/ 7938 h 38"/>
                <a:gd name="T24" fmla="*/ 47625 w 32"/>
                <a:gd name="T25" fmla="*/ 15875 h 38"/>
                <a:gd name="T26" fmla="*/ 50800 w 32"/>
                <a:gd name="T27" fmla="*/ 23813 h 38"/>
                <a:gd name="T28" fmla="*/ 42863 w 32"/>
                <a:gd name="T29" fmla="*/ 36513 h 38"/>
                <a:gd name="T30" fmla="*/ 31750 w 32"/>
                <a:gd name="T31" fmla="*/ 47625 h 38"/>
                <a:gd name="T32" fmla="*/ 15875 w 32"/>
                <a:gd name="T33" fmla="*/ 55563 h 38"/>
                <a:gd name="T34" fmla="*/ 7938 w 32"/>
                <a:gd name="T35" fmla="*/ 60325 h 38"/>
                <a:gd name="T36" fmla="*/ 4763 w 32"/>
                <a:gd name="T37" fmla="*/ 60325 h 3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2" h="38">
                  <a:moveTo>
                    <a:pt x="3" y="38"/>
                  </a:moveTo>
                  <a:lnTo>
                    <a:pt x="3" y="35"/>
                  </a:lnTo>
                  <a:lnTo>
                    <a:pt x="0" y="35"/>
                  </a:lnTo>
                  <a:lnTo>
                    <a:pt x="3" y="30"/>
                  </a:lnTo>
                  <a:lnTo>
                    <a:pt x="5" y="23"/>
                  </a:lnTo>
                  <a:lnTo>
                    <a:pt x="5" y="15"/>
                  </a:lnTo>
                  <a:lnTo>
                    <a:pt x="5" y="10"/>
                  </a:lnTo>
                  <a:lnTo>
                    <a:pt x="10" y="5"/>
                  </a:lnTo>
                  <a:lnTo>
                    <a:pt x="13" y="0"/>
                  </a:lnTo>
                  <a:lnTo>
                    <a:pt x="17" y="0"/>
                  </a:lnTo>
                  <a:lnTo>
                    <a:pt x="22" y="0"/>
                  </a:lnTo>
                  <a:lnTo>
                    <a:pt x="27" y="5"/>
                  </a:lnTo>
                  <a:lnTo>
                    <a:pt x="30" y="10"/>
                  </a:lnTo>
                  <a:lnTo>
                    <a:pt x="32" y="15"/>
                  </a:lnTo>
                  <a:lnTo>
                    <a:pt x="27" y="23"/>
                  </a:lnTo>
                  <a:lnTo>
                    <a:pt x="20" y="30"/>
                  </a:lnTo>
                  <a:lnTo>
                    <a:pt x="10" y="35"/>
                  </a:lnTo>
                  <a:lnTo>
                    <a:pt x="5" y="38"/>
                  </a:lnTo>
                  <a:lnTo>
                    <a:pt x="3" y="3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06" name="Freeform 123"/>
            <p:cNvSpPr>
              <a:spLocks/>
            </p:cNvSpPr>
            <p:nvPr/>
          </p:nvSpPr>
          <p:spPr bwMode="auto">
            <a:xfrm>
              <a:off x="2395447" y="1216393"/>
              <a:ext cx="44910" cy="52844"/>
            </a:xfrm>
            <a:custGeom>
              <a:avLst/>
              <a:gdLst>
                <a:gd name="T0" fmla="*/ 4763 w 32"/>
                <a:gd name="T1" fmla="*/ 60325 h 38"/>
                <a:gd name="T2" fmla="*/ 4763 w 32"/>
                <a:gd name="T3" fmla="*/ 55563 h 38"/>
                <a:gd name="T4" fmla="*/ 0 w 32"/>
                <a:gd name="T5" fmla="*/ 55563 h 38"/>
                <a:gd name="T6" fmla="*/ 4763 w 32"/>
                <a:gd name="T7" fmla="*/ 47625 h 38"/>
                <a:gd name="T8" fmla="*/ 7938 w 32"/>
                <a:gd name="T9" fmla="*/ 36513 h 38"/>
                <a:gd name="T10" fmla="*/ 7938 w 32"/>
                <a:gd name="T11" fmla="*/ 23813 h 38"/>
                <a:gd name="T12" fmla="*/ 7938 w 32"/>
                <a:gd name="T13" fmla="*/ 15875 h 38"/>
                <a:gd name="T14" fmla="*/ 15875 w 32"/>
                <a:gd name="T15" fmla="*/ 7938 h 38"/>
                <a:gd name="T16" fmla="*/ 20638 w 32"/>
                <a:gd name="T17" fmla="*/ 0 h 38"/>
                <a:gd name="T18" fmla="*/ 26988 w 32"/>
                <a:gd name="T19" fmla="*/ 0 h 38"/>
                <a:gd name="T20" fmla="*/ 34925 w 32"/>
                <a:gd name="T21" fmla="*/ 0 h 38"/>
                <a:gd name="T22" fmla="*/ 42863 w 32"/>
                <a:gd name="T23" fmla="*/ 7938 h 38"/>
                <a:gd name="T24" fmla="*/ 47625 w 32"/>
                <a:gd name="T25" fmla="*/ 15875 h 38"/>
                <a:gd name="T26" fmla="*/ 50800 w 32"/>
                <a:gd name="T27" fmla="*/ 23813 h 38"/>
                <a:gd name="T28" fmla="*/ 42863 w 32"/>
                <a:gd name="T29" fmla="*/ 36513 h 38"/>
                <a:gd name="T30" fmla="*/ 31750 w 32"/>
                <a:gd name="T31" fmla="*/ 47625 h 38"/>
                <a:gd name="T32" fmla="*/ 15875 w 32"/>
                <a:gd name="T33" fmla="*/ 55563 h 38"/>
                <a:gd name="T34" fmla="*/ 4763 w 32"/>
                <a:gd name="T35" fmla="*/ 60325 h 3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2" h="38">
                  <a:moveTo>
                    <a:pt x="3" y="38"/>
                  </a:moveTo>
                  <a:lnTo>
                    <a:pt x="3" y="35"/>
                  </a:lnTo>
                  <a:lnTo>
                    <a:pt x="0" y="35"/>
                  </a:lnTo>
                  <a:lnTo>
                    <a:pt x="3" y="30"/>
                  </a:lnTo>
                  <a:lnTo>
                    <a:pt x="5" y="23"/>
                  </a:lnTo>
                  <a:lnTo>
                    <a:pt x="5" y="15"/>
                  </a:lnTo>
                  <a:lnTo>
                    <a:pt x="5" y="10"/>
                  </a:lnTo>
                  <a:lnTo>
                    <a:pt x="10" y="5"/>
                  </a:lnTo>
                  <a:lnTo>
                    <a:pt x="13" y="0"/>
                  </a:lnTo>
                  <a:lnTo>
                    <a:pt x="17" y="0"/>
                  </a:lnTo>
                  <a:lnTo>
                    <a:pt x="22" y="0"/>
                  </a:lnTo>
                  <a:lnTo>
                    <a:pt x="27" y="5"/>
                  </a:lnTo>
                  <a:lnTo>
                    <a:pt x="30" y="10"/>
                  </a:lnTo>
                  <a:lnTo>
                    <a:pt x="32" y="15"/>
                  </a:lnTo>
                  <a:lnTo>
                    <a:pt x="27" y="23"/>
                  </a:lnTo>
                  <a:lnTo>
                    <a:pt x="20" y="30"/>
                  </a:lnTo>
                  <a:lnTo>
                    <a:pt x="10" y="35"/>
                  </a:lnTo>
                  <a:lnTo>
                    <a:pt x="3" y="3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07" name="Freeform 124"/>
            <p:cNvSpPr>
              <a:spLocks/>
            </p:cNvSpPr>
            <p:nvPr/>
          </p:nvSpPr>
          <p:spPr bwMode="auto">
            <a:xfrm>
              <a:off x="2371583" y="1148253"/>
              <a:ext cx="23858" cy="48672"/>
            </a:xfrm>
            <a:custGeom>
              <a:avLst/>
              <a:gdLst>
                <a:gd name="T0" fmla="*/ 11113 w 17"/>
                <a:gd name="T1" fmla="*/ 55563 h 35"/>
                <a:gd name="T2" fmla="*/ 7938 w 17"/>
                <a:gd name="T3" fmla="*/ 55563 h 35"/>
                <a:gd name="T4" fmla="*/ 3175 w 17"/>
                <a:gd name="T5" fmla="*/ 47625 h 35"/>
                <a:gd name="T6" fmla="*/ 0 w 17"/>
                <a:gd name="T7" fmla="*/ 26988 h 35"/>
                <a:gd name="T8" fmla="*/ 3175 w 17"/>
                <a:gd name="T9" fmla="*/ 7938 h 35"/>
                <a:gd name="T10" fmla="*/ 7938 w 17"/>
                <a:gd name="T11" fmla="*/ 3175 h 35"/>
                <a:gd name="T12" fmla="*/ 11113 w 17"/>
                <a:gd name="T13" fmla="*/ 0 h 35"/>
                <a:gd name="T14" fmla="*/ 19050 w 17"/>
                <a:gd name="T15" fmla="*/ 3175 h 35"/>
                <a:gd name="T16" fmla="*/ 23813 w 17"/>
                <a:gd name="T17" fmla="*/ 7938 h 35"/>
                <a:gd name="T18" fmla="*/ 26988 w 17"/>
                <a:gd name="T19" fmla="*/ 26988 h 35"/>
                <a:gd name="T20" fmla="*/ 23813 w 17"/>
                <a:gd name="T21" fmla="*/ 47625 h 35"/>
                <a:gd name="T22" fmla="*/ 19050 w 17"/>
                <a:gd name="T23" fmla="*/ 55563 h 35"/>
                <a:gd name="T24" fmla="*/ 15875 w 17"/>
                <a:gd name="T25" fmla="*/ 55563 h 35"/>
                <a:gd name="T26" fmla="*/ 11113 w 17"/>
                <a:gd name="T27" fmla="*/ 55563 h 3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7" h="35">
                  <a:moveTo>
                    <a:pt x="7" y="35"/>
                  </a:moveTo>
                  <a:lnTo>
                    <a:pt x="5" y="35"/>
                  </a:lnTo>
                  <a:lnTo>
                    <a:pt x="2" y="30"/>
                  </a:lnTo>
                  <a:lnTo>
                    <a:pt x="0" y="17"/>
                  </a:lnTo>
                  <a:lnTo>
                    <a:pt x="2" y="5"/>
                  </a:lnTo>
                  <a:lnTo>
                    <a:pt x="5" y="2"/>
                  </a:lnTo>
                  <a:lnTo>
                    <a:pt x="7" y="0"/>
                  </a:lnTo>
                  <a:lnTo>
                    <a:pt x="12" y="2"/>
                  </a:lnTo>
                  <a:lnTo>
                    <a:pt x="15" y="5"/>
                  </a:lnTo>
                  <a:lnTo>
                    <a:pt x="17" y="17"/>
                  </a:lnTo>
                  <a:lnTo>
                    <a:pt x="15" y="30"/>
                  </a:lnTo>
                  <a:lnTo>
                    <a:pt x="12" y="35"/>
                  </a:lnTo>
                  <a:lnTo>
                    <a:pt x="10" y="35"/>
                  </a:lnTo>
                  <a:lnTo>
                    <a:pt x="7" y="3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08" name="Freeform 125"/>
            <p:cNvSpPr>
              <a:spLocks/>
            </p:cNvSpPr>
            <p:nvPr/>
          </p:nvSpPr>
          <p:spPr bwMode="auto">
            <a:xfrm>
              <a:off x="2371583" y="1148253"/>
              <a:ext cx="23858" cy="48672"/>
            </a:xfrm>
            <a:custGeom>
              <a:avLst/>
              <a:gdLst>
                <a:gd name="T0" fmla="*/ 11113 w 17"/>
                <a:gd name="T1" fmla="*/ 55563 h 35"/>
                <a:gd name="T2" fmla="*/ 7938 w 17"/>
                <a:gd name="T3" fmla="*/ 55563 h 35"/>
                <a:gd name="T4" fmla="*/ 3175 w 17"/>
                <a:gd name="T5" fmla="*/ 47625 h 35"/>
                <a:gd name="T6" fmla="*/ 0 w 17"/>
                <a:gd name="T7" fmla="*/ 26988 h 35"/>
                <a:gd name="T8" fmla="*/ 3175 w 17"/>
                <a:gd name="T9" fmla="*/ 7938 h 35"/>
                <a:gd name="T10" fmla="*/ 7938 w 17"/>
                <a:gd name="T11" fmla="*/ 3175 h 35"/>
                <a:gd name="T12" fmla="*/ 11113 w 17"/>
                <a:gd name="T13" fmla="*/ 0 h 35"/>
                <a:gd name="T14" fmla="*/ 19050 w 17"/>
                <a:gd name="T15" fmla="*/ 3175 h 35"/>
                <a:gd name="T16" fmla="*/ 23813 w 17"/>
                <a:gd name="T17" fmla="*/ 7938 h 35"/>
                <a:gd name="T18" fmla="*/ 26988 w 17"/>
                <a:gd name="T19" fmla="*/ 26988 h 35"/>
                <a:gd name="T20" fmla="*/ 23813 w 17"/>
                <a:gd name="T21" fmla="*/ 47625 h 35"/>
                <a:gd name="T22" fmla="*/ 19050 w 17"/>
                <a:gd name="T23" fmla="*/ 55563 h 35"/>
                <a:gd name="T24" fmla="*/ 11113 w 17"/>
                <a:gd name="T25" fmla="*/ 55563 h 3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7" h="35">
                  <a:moveTo>
                    <a:pt x="7" y="35"/>
                  </a:moveTo>
                  <a:lnTo>
                    <a:pt x="5" y="35"/>
                  </a:lnTo>
                  <a:lnTo>
                    <a:pt x="2" y="30"/>
                  </a:lnTo>
                  <a:lnTo>
                    <a:pt x="0" y="17"/>
                  </a:lnTo>
                  <a:lnTo>
                    <a:pt x="2" y="5"/>
                  </a:lnTo>
                  <a:lnTo>
                    <a:pt x="5" y="2"/>
                  </a:lnTo>
                  <a:lnTo>
                    <a:pt x="7" y="0"/>
                  </a:lnTo>
                  <a:lnTo>
                    <a:pt x="12" y="2"/>
                  </a:lnTo>
                  <a:lnTo>
                    <a:pt x="15" y="5"/>
                  </a:lnTo>
                  <a:lnTo>
                    <a:pt x="17" y="17"/>
                  </a:lnTo>
                  <a:lnTo>
                    <a:pt x="15" y="30"/>
                  </a:lnTo>
                  <a:lnTo>
                    <a:pt x="12" y="35"/>
                  </a:lnTo>
                  <a:lnTo>
                    <a:pt x="7" y="3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09" name="Freeform 126"/>
            <p:cNvSpPr>
              <a:spLocks/>
            </p:cNvSpPr>
            <p:nvPr/>
          </p:nvSpPr>
          <p:spPr bwMode="auto">
            <a:xfrm>
              <a:off x="2179307" y="1330426"/>
              <a:ext cx="101051" cy="87611"/>
            </a:xfrm>
            <a:custGeom>
              <a:avLst/>
              <a:gdLst>
                <a:gd name="T0" fmla="*/ 50800 w 72"/>
                <a:gd name="T1" fmla="*/ 0 h 63"/>
                <a:gd name="T2" fmla="*/ 98425 w 72"/>
                <a:gd name="T3" fmla="*/ 12700 h 63"/>
                <a:gd name="T4" fmla="*/ 114300 w 72"/>
                <a:gd name="T5" fmla="*/ 44450 h 63"/>
                <a:gd name="T6" fmla="*/ 74613 w 72"/>
                <a:gd name="T7" fmla="*/ 60325 h 63"/>
                <a:gd name="T8" fmla="*/ 26988 w 72"/>
                <a:gd name="T9" fmla="*/ 100012 h 63"/>
                <a:gd name="T10" fmla="*/ 0 w 72"/>
                <a:gd name="T11" fmla="*/ 60325 h 63"/>
                <a:gd name="T12" fmla="*/ 3175 w 72"/>
                <a:gd name="T13" fmla="*/ 20637 h 63"/>
                <a:gd name="T14" fmla="*/ 50800 w 72"/>
                <a:gd name="T15" fmla="*/ 0 h 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2" h="63">
                  <a:moveTo>
                    <a:pt x="32" y="0"/>
                  </a:moveTo>
                  <a:lnTo>
                    <a:pt x="62" y="8"/>
                  </a:lnTo>
                  <a:lnTo>
                    <a:pt x="72" y="28"/>
                  </a:lnTo>
                  <a:lnTo>
                    <a:pt x="47" y="38"/>
                  </a:lnTo>
                  <a:lnTo>
                    <a:pt x="17" y="63"/>
                  </a:lnTo>
                  <a:lnTo>
                    <a:pt x="0" y="38"/>
                  </a:lnTo>
                  <a:lnTo>
                    <a:pt x="2" y="13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10" name="Freeform 127"/>
            <p:cNvSpPr>
              <a:spLocks/>
            </p:cNvSpPr>
            <p:nvPr/>
          </p:nvSpPr>
          <p:spPr bwMode="auto">
            <a:xfrm>
              <a:off x="1921074" y="833962"/>
              <a:ext cx="119293" cy="79268"/>
            </a:xfrm>
            <a:custGeom>
              <a:avLst/>
              <a:gdLst>
                <a:gd name="T0" fmla="*/ 58737 w 85"/>
                <a:gd name="T1" fmla="*/ 34925 h 57"/>
                <a:gd name="T2" fmla="*/ 98425 w 85"/>
                <a:gd name="T3" fmla="*/ 11113 h 57"/>
                <a:gd name="T4" fmla="*/ 134937 w 85"/>
                <a:gd name="T5" fmla="*/ 14288 h 57"/>
                <a:gd name="T6" fmla="*/ 130175 w 85"/>
                <a:gd name="T7" fmla="*/ 74613 h 57"/>
                <a:gd name="T8" fmla="*/ 47625 w 85"/>
                <a:gd name="T9" fmla="*/ 90488 h 57"/>
                <a:gd name="T10" fmla="*/ 23812 w 85"/>
                <a:gd name="T11" fmla="*/ 58738 h 57"/>
                <a:gd name="T12" fmla="*/ 0 w 85"/>
                <a:gd name="T13" fmla="*/ 19050 h 57"/>
                <a:gd name="T14" fmla="*/ 19050 w 85"/>
                <a:gd name="T15" fmla="*/ 0 h 57"/>
                <a:gd name="T16" fmla="*/ 42862 w 85"/>
                <a:gd name="T17" fmla="*/ 30163 h 57"/>
                <a:gd name="T18" fmla="*/ 58737 w 85"/>
                <a:gd name="T19" fmla="*/ 34925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5" h="57">
                  <a:moveTo>
                    <a:pt x="37" y="22"/>
                  </a:moveTo>
                  <a:lnTo>
                    <a:pt x="62" y="7"/>
                  </a:lnTo>
                  <a:lnTo>
                    <a:pt x="85" y="9"/>
                  </a:lnTo>
                  <a:lnTo>
                    <a:pt x="82" y="47"/>
                  </a:lnTo>
                  <a:lnTo>
                    <a:pt x="30" y="57"/>
                  </a:lnTo>
                  <a:lnTo>
                    <a:pt x="15" y="37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27" y="19"/>
                  </a:lnTo>
                  <a:lnTo>
                    <a:pt x="37" y="2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11" name="Freeform 128"/>
            <p:cNvSpPr>
              <a:spLocks/>
            </p:cNvSpPr>
            <p:nvPr/>
          </p:nvSpPr>
          <p:spPr bwMode="auto">
            <a:xfrm>
              <a:off x="1921074" y="833962"/>
              <a:ext cx="119293" cy="79268"/>
            </a:xfrm>
            <a:custGeom>
              <a:avLst/>
              <a:gdLst>
                <a:gd name="T0" fmla="*/ 58737 w 85"/>
                <a:gd name="T1" fmla="*/ 34925 h 57"/>
                <a:gd name="T2" fmla="*/ 98425 w 85"/>
                <a:gd name="T3" fmla="*/ 11113 h 57"/>
                <a:gd name="T4" fmla="*/ 134937 w 85"/>
                <a:gd name="T5" fmla="*/ 14288 h 57"/>
                <a:gd name="T6" fmla="*/ 130175 w 85"/>
                <a:gd name="T7" fmla="*/ 74613 h 57"/>
                <a:gd name="T8" fmla="*/ 47625 w 85"/>
                <a:gd name="T9" fmla="*/ 90488 h 57"/>
                <a:gd name="T10" fmla="*/ 23812 w 85"/>
                <a:gd name="T11" fmla="*/ 58738 h 57"/>
                <a:gd name="T12" fmla="*/ 0 w 85"/>
                <a:gd name="T13" fmla="*/ 19050 h 57"/>
                <a:gd name="T14" fmla="*/ 19050 w 85"/>
                <a:gd name="T15" fmla="*/ 0 h 57"/>
                <a:gd name="T16" fmla="*/ 42862 w 85"/>
                <a:gd name="T17" fmla="*/ 30163 h 57"/>
                <a:gd name="T18" fmla="*/ 58737 w 85"/>
                <a:gd name="T19" fmla="*/ 34925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5" h="57">
                  <a:moveTo>
                    <a:pt x="37" y="22"/>
                  </a:moveTo>
                  <a:lnTo>
                    <a:pt x="62" y="7"/>
                  </a:lnTo>
                  <a:lnTo>
                    <a:pt x="85" y="9"/>
                  </a:lnTo>
                  <a:lnTo>
                    <a:pt x="82" y="47"/>
                  </a:lnTo>
                  <a:lnTo>
                    <a:pt x="30" y="57"/>
                  </a:lnTo>
                  <a:lnTo>
                    <a:pt x="15" y="37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27" y="19"/>
                  </a:lnTo>
                  <a:lnTo>
                    <a:pt x="37" y="2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12" name="Freeform 129"/>
            <p:cNvSpPr>
              <a:spLocks/>
            </p:cNvSpPr>
            <p:nvPr/>
          </p:nvSpPr>
          <p:spPr bwMode="auto">
            <a:xfrm>
              <a:off x="1921074" y="833962"/>
              <a:ext cx="119293" cy="79268"/>
            </a:xfrm>
            <a:custGeom>
              <a:avLst/>
              <a:gdLst>
                <a:gd name="T0" fmla="*/ 58737 w 85"/>
                <a:gd name="T1" fmla="*/ 34925 h 57"/>
                <a:gd name="T2" fmla="*/ 98425 w 85"/>
                <a:gd name="T3" fmla="*/ 11113 h 57"/>
                <a:gd name="T4" fmla="*/ 134937 w 85"/>
                <a:gd name="T5" fmla="*/ 14288 h 57"/>
                <a:gd name="T6" fmla="*/ 130175 w 85"/>
                <a:gd name="T7" fmla="*/ 74613 h 57"/>
                <a:gd name="T8" fmla="*/ 47625 w 85"/>
                <a:gd name="T9" fmla="*/ 90488 h 57"/>
                <a:gd name="T10" fmla="*/ 23812 w 85"/>
                <a:gd name="T11" fmla="*/ 58738 h 57"/>
                <a:gd name="T12" fmla="*/ 0 w 85"/>
                <a:gd name="T13" fmla="*/ 19050 h 57"/>
                <a:gd name="T14" fmla="*/ 19050 w 85"/>
                <a:gd name="T15" fmla="*/ 0 h 57"/>
                <a:gd name="T16" fmla="*/ 42862 w 85"/>
                <a:gd name="T17" fmla="*/ 30163 h 5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5" h="57">
                  <a:moveTo>
                    <a:pt x="37" y="22"/>
                  </a:moveTo>
                  <a:lnTo>
                    <a:pt x="62" y="7"/>
                  </a:lnTo>
                  <a:lnTo>
                    <a:pt x="85" y="9"/>
                  </a:lnTo>
                  <a:lnTo>
                    <a:pt x="82" y="47"/>
                  </a:lnTo>
                  <a:lnTo>
                    <a:pt x="30" y="57"/>
                  </a:lnTo>
                  <a:lnTo>
                    <a:pt x="15" y="37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27" y="19"/>
                  </a:ln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13" name="Freeform 130"/>
            <p:cNvSpPr>
              <a:spLocks/>
            </p:cNvSpPr>
            <p:nvPr/>
          </p:nvSpPr>
          <p:spPr bwMode="auto">
            <a:xfrm>
              <a:off x="2074048" y="729663"/>
              <a:ext cx="63157" cy="62579"/>
            </a:xfrm>
            <a:custGeom>
              <a:avLst/>
              <a:gdLst>
                <a:gd name="T0" fmla="*/ 0 w 45"/>
                <a:gd name="T1" fmla="*/ 11112 h 45"/>
                <a:gd name="T2" fmla="*/ 0 w 45"/>
                <a:gd name="T3" fmla="*/ 47625 h 45"/>
                <a:gd name="T4" fmla="*/ 28575 w 45"/>
                <a:gd name="T5" fmla="*/ 71437 h 45"/>
                <a:gd name="T6" fmla="*/ 55563 w 45"/>
                <a:gd name="T7" fmla="*/ 66675 h 45"/>
                <a:gd name="T8" fmla="*/ 71438 w 45"/>
                <a:gd name="T9" fmla="*/ 31750 h 45"/>
                <a:gd name="T10" fmla="*/ 47625 w 45"/>
                <a:gd name="T11" fmla="*/ 0 h 45"/>
                <a:gd name="T12" fmla="*/ 0 w 45"/>
                <a:gd name="T13" fmla="*/ 11112 h 4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5" h="45">
                  <a:moveTo>
                    <a:pt x="0" y="7"/>
                  </a:moveTo>
                  <a:lnTo>
                    <a:pt x="0" y="30"/>
                  </a:lnTo>
                  <a:lnTo>
                    <a:pt x="18" y="45"/>
                  </a:lnTo>
                  <a:lnTo>
                    <a:pt x="35" y="42"/>
                  </a:lnTo>
                  <a:lnTo>
                    <a:pt x="45" y="20"/>
                  </a:lnTo>
                  <a:lnTo>
                    <a:pt x="3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14" name="Freeform 131"/>
            <p:cNvSpPr>
              <a:spLocks/>
            </p:cNvSpPr>
            <p:nvPr/>
          </p:nvSpPr>
          <p:spPr bwMode="auto">
            <a:xfrm>
              <a:off x="2064226" y="664303"/>
              <a:ext cx="42104" cy="34767"/>
            </a:xfrm>
            <a:custGeom>
              <a:avLst/>
              <a:gdLst>
                <a:gd name="T0" fmla="*/ 3175 w 30"/>
                <a:gd name="T1" fmla="*/ 0 h 25"/>
                <a:gd name="T2" fmla="*/ 0 w 30"/>
                <a:gd name="T3" fmla="*/ 39688 h 25"/>
                <a:gd name="T4" fmla="*/ 39688 w 30"/>
                <a:gd name="T5" fmla="*/ 39688 h 25"/>
                <a:gd name="T6" fmla="*/ 47625 w 30"/>
                <a:gd name="T7" fmla="*/ 11113 h 25"/>
                <a:gd name="T8" fmla="*/ 3175 w 30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" h="25">
                  <a:moveTo>
                    <a:pt x="2" y="0"/>
                  </a:moveTo>
                  <a:lnTo>
                    <a:pt x="0" y="25"/>
                  </a:lnTo>
                  <a:lnTo>
                    <a:pt x="25" y="25"/>
                  </a:lnTo>
                  <a:lnTo>
                    <a:pt x="30" y="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15" name="Freeform 132"/>
            <p:cNvSpPr>
              <a:spLocks/>
            </p:cNvSpPr>
            <p:nvPr/>
          </p:nvSpPr>
          <p:spPr bwMode="auto">
            <a:xfrm>
              <a:off x="2155453" y="608679"/>
              <a:ext cx="138945" cy="148804"/>
            </a:xfrm>
            <a:custGeom>
              <a:avLst/>
              <a:gdLst>
                <a:gd name="T0" fmla="*/ 50800 w 99"/>
                <a:gd name="T1" fmla="*/ 0 h 107"/>
                <a:gd name="T2" fmla="*/ 26988 w 99"/>
                <a:gd name="T3" fmla="*/ 34925 h 107"/>
                <a:gd name="T4" fmla="*/ 0 w 99"/>
                <a:gd name="T5" fmla="*/ 66675 h 107"/>
                <a:gd name="T6" fmla="*/ 3175 w 99"/>
                <a:gd name="T7" fmla="*/ 106363 h 107"/>
                <a:gd name="T8" fmla="*/ 38100 w 99"/>
                <a:gd name="T9" fmla="*/ 106363 h 107"/>
                <a:gd name="T10" fmla="*/ 30163 w 99"/>
                <a:gd name="T11" fmla="*/ 130175 h 107"/>
                <a:gd name="T12" fmla="*/ 42863 w 99"/>
                <a:gd name="T13" fmla="*/ 161925 h 107"/>
                <a:gd name="T14" fmla="*/ 130175 w 99"/>
                <a:gd name="T15" fmla="*/ 169863 h 107"/>
                <a:gd name="T16" fmla="*/ 153988 w 99"/>
                <a:gd name="T17" fmla="*/ 138113 h 107"/>
                <a:gd name="T18" fmla="*/ 157163 w 99"/>
                <a:gd name="T19" fmla="*/ 82550 h 107"/>
                <a:gd name="T20" fmla="*/ 125413 w 99"/>
                <a:gd name="T21" fmla="*/ 39688 h 107"/>
                <a:gd name="T22" fmla="*/ 50800 w 99"/>
                <a:gd name="T23" fmla="*/ 0 h 10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99" h="107">
                  <a:moveTo>
                    <a:pt x="32" y="0"/>
                  </a:moveTo>
                  <a:lnTo>
                    <a:pt x="17" y="22"/>
                  </a:lnTo>
                  <a:lnTo>
                    <a:pt x="0" y="42"/>
                  </a:lnTo>
                  <a:lnTo>
                    <a:pt x="2" y="67"/>
                  </a:lnTo>
                  <a:lnTo>
                    <a:pt x="24" y="67"/>
                  </a:lnTo>
                  <a:lnTo>
                    <a:pt x="19" y="82"/>
                  </a:lnTo>
                  <a:lnTo>
                    <a:pt x="27" y="102"/>
                  </a:lnTo>
                  <a:lnTo>
                    <a:pt x="82" y="107"/>
                  </a:lnTo>
                  <a:lnTo>
                    <a:pt x="97" y="87"/>
                  </a:lnTo>
                  <a:lnTo>
                    <a:pt x="99" y="52"/>
                  </a:lnTo>
                  <a:lnTo>
                    <a:pt x="79" y="25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16" name="Freeform 133"/>
            <p:cNvSpPr>
              <a:spLocks/>
            </p:cNvSpPr>
            <p:nvPr/>
          </p:nvSpPr>
          <p:spPr bwMode="auto">
            <a:xfrm>
              <a:off x="2235452" y="522456"/>
              <a:ext cx="606302" cy="342098"/>
            </a:xfrm>
            <a:custGeom>
              <a:avLst/>
              <a:gdLst>
                <a:gd name="T0" fmla="*/ 55563 w 432"/>
                <a:gd name="T1" fmla="*/ 74613 h 246"/>
                <a:gd name="T2" fmla="*/ 66675 w 432"/>
                <a:gd name="T3" fmla="*/ 101600 h 246"/>
                <a:gd name="T4" fmla="*/ 93663 w 432"/>
                <a:gd name="T5" fmla="*/ 133350 h 246"/>
                <a:gd name="T6" fmla="*/ 117475 w 432"/>
                <a:gd name="T7" fmla="*/ 141288 h 246"/>
                <a:gd name="T8" fmla="*/ 165100 w 432"/>
                <a:gd name="T9" fmla="*/ 157163 h 246"/>
                <a:gd name="T10" fmla="*/ 207963 w 432"/>
                <a:gd name="T11" fmla="*/ 138113 h 246"/>
                <a:gd name="T12" fmla="*/ 268288 w 432"/>
                <a:gd name="T13" fmla="*/ 122238 h 246"/>
                <a:gd name="T14" fmla="*/ 287338 w 432"/>
                <a:gd name="T15" fmla="*/ 114300 h 246"/>
                <a:gd name="T16" fmla="*/ 287338 w 432"/>
                <a:gd name="T17" fmla="*/ 146050 h 246"/>
                <a:gd name="T18" fmla="*/ 223838 w 432"/>
                <a:gd name="T19" fmla="*/ 161925 h 246"/>
                <a:gd name="T20" fmla="*/ 185738 w 432"/>
                <a:gd name="T21" fmla="*/ 180975 h 246"/>
                <a:gd name="T22" fmla="*/ 220663 w 432"/>
                <a:gd name="T23" fmla="*/ 196850 h 246"/>
                <a:gd name="T24" fmla="*/ 157163 w 432"/>
                <a:gd name="T25" fmla="*/ 196850 h 246"/>
                <a:gd name="T26" fmla="*/ 125413 w 432"/>
                <a:gd name="T27" fmla="*/ 177800 h 246"/>
                <a:gd name="T28" fmla="*/ 122238 w 432"/>
                <a:gd name="T29" fmla="*/ 212725 h 246"/>
                <a:gd name="T30" fmla="*/ 146050 w 432"/>
                <a:gd name="T31" fmla="*/ 247650 h 246"/>
                <a:gd name="T32" fmla="*/ 117475 w 432"/>
                <a:gd name="T33" fmla="*/ 271463 h 246"/>
                <a:gd name="T34" fmla="*/ 93663 w 432"/>
                <a:gd name="T35" fmla="*/ 292100 h 246"/>
                <a:gd name="T36" fmla="*/ 63500 w 432"/>
                <a:gd name="T37" fmla="*/ 311150 h 246"/>
                <a:gd name="T38" fmla="*/ 50800 w 432"/>
                <a:gd name="T39" fmla="*/ 334963 h 246"/>
                <a:gd name="T40" fmla="*/ 0 w 432"/>
                <a:gd name="T41" fmla="*/ 327025 h 246"/>
                <a:gd name="T42" fmla="*/ 23813 w 432"/>
                <a:gd name="T43" fmla="*/ 369888 h 246"/>
                <a:gd name="T44" fmla="*/ 161925 w 432"/>
                <a:gd name="T45" fmla="*/ 390525 h 246"/>
                <a:gd name="T46" fmla="*/ 239713 w 432"/>
                <a:gd name="T47" fmla="*/ 374650 h 246"/>
                <a:gd name="T48" fmla="*/ 276225 w 432"/>
                <a:gd name="T49" fmla="*/ 334963 h 246"/>
                <a:gd name="T50" fmla="*/ 244475 w 432"/>
                <a:gd name="T51" fmla="*/ 300038 h 246"/>
                <a:gd name="T52" fmla="*/ 276225 w 432"/>
                <a:gd name="T53" fmla="*/ 287338 h 246"/>
                <a:gd name="T54" fmla="*/ 307975 w 432"/>
                <a:gd name="T55" fmla="*/ 276225 h 246"/>
                <a:gd name="T56" fmla="*/ 358775 w 432"/>
                <a:gd name="T57" fmla="*/ 228600 h 246"/>
                <a:gd name="T58" fmla="*/ 369888 w 432"/>
                <a:gd name="T59" fmla="*/ 204788 h 246"/>
                <a:gd name="T60" fmla="*/ 409575 w 432"/>
                <a:gd name="T61" fmla="*/ 180975 h 246"/>
                <a:gd name="T62" fmla="*/ 465138 w 432"/>
                <a:gd name="T63" fmla="*/ 196850 h 246"/>
                <a:gd name="T64" fmla="*/ 560388 w 432"/>
                <a:gd name="T65" fmla="*/ 114300 h 246"/>
                <a:gd name="T66" fmla="*/ 539750 w 432"/>
                <a:gd name="T67" fmla="*/ 79375 h 246"/>
                <a:gd name="T68" fmla="*/ 630238 w 432"/>
                <a:gd name="T69" fmla="*/ 63500 h 246"/>
                <a:gd name="T70" fmla="*/ 685800 w 432"/>
                <a:gd name="T71" fmla="*/ 39688 h 246"/>
                <a:gd name="T72" fmla="*/ 654050 w 432"/>
                <a:gd name="T73" fmla="*/ 3175 h 246"/>
                <a:gd name="T74" fmla="*/ 595313 w 432"/>
                <a:gd name="T75" fmla="*/ 3175 h 246"/>
                <a:gd name="T76" fmla="*/ 449263 w 432"/>
                <a:gd name="T77" fmla="*/ 0 h 246"/>
                <a:gd name="T78" fmla="*/ 401638 w 432"/>
                <a:gd name="T79" fmla="*/ 39688 h 246"/>
                <a:gd name="T80" fmla="*/ 358775 w 432"/>
                <a:gd name="T81" fmla="*/ 0 h 246"/>
                <a:gd name="T82" fmla="*/ 350838 w 432"/>
                <a:gd name="T83" fmla="*/ 19050 h 246"/>
                <a:gd name="T84" fmla="*/ 268288 w 432"/>
                <a:gd name="T85" fmla="*/ 15875 h 246"/>
                <a:gd name="T86" fmla="*/ 228600 w 432"/>
                <a:gd name="T87" fmla="*/ 58738 h 246"/>
                <a:gd name="T88" fmla="*/ 188913 w 432"/>
                <a:gd name="T89" fmla="*/ 58738 h 246"/>
                <a:gd name="T90" fmla="*/ 173038 w 432"/>
                <a:gd name="T91" fmla="*/ 34925 h 246"/>
                <a:gd name="T92" fmla="*/ 125413 w 432"/>
                <a:gd name="T93" fmla="*/ 42863 h 246"/>
                <a:gd name="T94" fmla="*/ 117475 w 432"/>
                <a:gd name="T95" fmla="*/ 63500 h 246"/>
                <a:gd name="T96" fmla="*/ 55563 w 432"/>
                <a:gd name="T97" fmla="*/ 74613 h 24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432" h="246">
                  <a:moveTo>
                    <a:pt x="35" y="47"/>
                  </a:moveTo>
                  <a:lnTo>
                    <a:pt x="42" y="64"/>
                  </a:lnTo>
                  <a:lnTo>
                    <a:pt x="59" y="84"/>
                  </a:lnTo>
                  <a:lnTo>
                    <a:pt x="74" y="89"/>
                  </a:lnTo>
                  <a:lnTo>
                    <a:pt x="104" y="99"/>
                  </a:lnTo>
                  <a:lnTo>
                    <a:pt x="131" y="87"/>
                  </a:lnTo>
                  <a:lnTo>
                    <a:pt x="169" y="77"/>
                  </a:lnTo>
                  <a:lnTo>
                    <a:pt x="181" y="72"/>
                  </a:lnTo>
                  <a:lnTo>
                    <a:pt x="181" y="92"/>
                  </a:lnTo>
                  <a:lnTo>
                    <a:pt x="141" y="102"/>
                  </a:lnTo>
                  <a:lnTo>
                    <a:pt x="117" y="114"/>
                  </a:lnTo>
                  <a:lnTo>
                    <a:pt x="139" y="124"/>
                  </a:lnTo>
                  <a:lnTo>
                    <a:pt x="99" y="124"/>
                  </a:lnTo>
                  <a:lnTo>
                    <a:pt x="79" y="112"/>
                  </a:lnTo>
                  <a:lnTo>
                    <a:pt x="77" y="134"/>
                  </a:lnTo>
                  <a:lnTo>
                    <a:pt x="92" y="156"/>
                  </a:lnTo>
                  <a:lnTo>
                    <a:pt x="74" y="171"/>
                  </a:lnTo>
                  <a:lnTo>
                    <a:pt x="59" y="184"/>
                  </a:lnTo>
                  <a:lnTo>
                    <a:pt x="40" y="196"/>
                  </a:lnTo>
                  <a:lnTo>
                    <a:pt x="32" y="211"/>
                  </a:lnTo>
                  <a:lnTo>
                    <a:pt x="0" y="206"/>
                  </a:lnTo>
                  <a:lnTo>
                    <a:pt x="15" y="233"/>
                  </a:lnTo>
                  <a:lnTo>
                    <a:pt x="102" y="246"/>
                  </a:lnTo>
                  <a:lnTo>
                    <a:pt x="151" y="236"/>
                  </a:lnTo>
                  <a:lnTo>
                    <a:pt x="174" y="211"/>
                  </a:lnTo>
                  <a:lnTo>
                    <a:pt x="154" y="189"/>
                  </a:lnTo>
                  <a:lnTo>
                    <a:pt x="174" y="181"/>
                  </a:lnTo>
                  <a:lnTo>
                    <a:pt x="194" y="174"/>
                  </a:lnTo>
                  <a:lnTo>
                    <a:pt x="226" y="144"/>
                  </a:lnTo>
                  <a:lnTo>
                    <a:pt x="233" y="129"/>
                  </a:lnTo>
                  <a:lnTo>
                    <a:pt x="258" y="114"/>
                  </a:lnTo>
                  <a:lnTo>
                    <a:pt x="293" y="124"/>
                  </a:lnTo>
                  <a:lnTo>
                    <a:pt x="353" y="72"/>
                  </a:lnTo>
                  <a:lnTo>
                    <a:pt x="340" y="50"/>
                  </a:lnTo>
                  <a:lnTo>
                    <a:pt x="397" y="40"/>
                  </a:lnTo>
                  <a:lnTo>
                    <a:pt x="432" y="25"/>
                  </a:lnTo>
                  <a:lnTo>
                    <a:pt x="412" y="2"/>
                  </a:lnTo>
                  <a:lnTo>
                    <a:pt x="375" y="2"/>
                  </a:lnTo>
                  <a:lnTo>
                    <a:pt x="283" y="0"/>
                  </a:lnTo>
                  <a:lnTo>
                    <a:pt x="253" y="25"/>
                  </a:lnTo>
                  <a:lnTo>
                    <a:pt x="226" y="0"/>
                  </a:lnTo>
                  <a:lnTo>
                    <a:pt x="221" y="12"/>
                  </a:lnTo>
                  <a:lnTo>
                    <a:pt x="169" y="10"/>
                  </a:lnTo>
                  <a:lnTo>
                    <a:pt x="144" y="37"/>
                  </a:lnTo>
                  <a:lnTo>
                    <a:pt x="119" y="37"/>
                  </a:lnTo>
                  <a:lnTo>
                    <a:pt x="109" y="22"/>
                  </a:lnTo>
                  <a:lnTo>
                    <a:pt x="79" y="27"/>
                  </a:lnTo>
                  <a:lnTo>
                    <a:pt x="74" y="40"/>
                  </a:lnTo>
                  <a:lnTo>
                    <a:pt x="35" y="4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17" name="Freeform 134"/>
            <p:cNvSpPr>
              <a:spLocks/>
            </p:cNvSpPr>
            <p:nvPr/>
          </p:nvSpPr>
          <p:spPr bwMode="auto">
            <a:xfrm>
              <a:off x="2134400" y="813103"/>
              <a:ext cx="275080" cy="123768"/>
            </a:xfrm>
            <a:custGeom>
              <a:avLst/>
              <a:gdLst>
                <a:gd name="T0" fmla="*/ 39688 w 196"/>
                <a:gd name="T1" fmla="*/ 0 h 89"/>
                <a:gd name="T2" fmla="*/ 0 w 196"/>
                <a:gd name="T3" fmla="*/ 34925 h 89"/>
                <a:gd name="T4" fmla="*/ 23813 w 196"/>
                <a:gd name="T5" fmla="*/ 66675 h 89"/>
                <a:gd name="T6" fmla="*/ 66675 w 196"/>
                <a:gd name="T7" fmla="*/ 117475 h 89"/>
                <a:gd name="T8" fmla="*/ 109538 w 196"/>
                <a:gd name="T9" fmla="*/ 138112 h 89"/>
                <a:gd name="T10" fmla="*/ 236538 w 196"/>
                <a:gd name="T11" fmla="*/ 122237 h 89"/>
                <a:gd name="T12" fmla="*/ 311150 w 196"/>
                <a:gd name="T13" fmla="*/ 141287 h 89"/>
                <a:gd name="T14" fmla="*/ 300038 w 196"/>
                <a:gd name="T15" fmla="*/ 90487 h 89"/>
                <a:gd name="T16" fmla="*/ 196850 w 196"/>
                <a:gd name="T17" fmla="*/ 82550 h 89"/>
                <a:gd name="T18" fmla="*/ 106363 w 196"/>
                <a:gd name="T19" fmla="*/ 58737 h 89"/>
                <a:gd name="T20" fmla="*/ 90488 w 196"/>
                <a:gd name="T21" fmla="*/ 3175 h 89"/>
                <a:gd name="T22" fmla="*/ 39688 w 196"/>
                <a:gd name="T23" fmla="*/ 0 h 8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6" h="89">
                  <a:moveTo>
                    <a:pt x="25" y="0"/>
                  </a:moveTo>
                  <a:lnTo>
                    <a:pt x="0" y="22"/>
                  </a:lnTo>
                  <a:lnTo>
                    <a:pt x="15" y="42"/>
                  </a:lnTo>
                  <a:lnTo>
                    <a:pt x="42" y="74"/>
                  </a:lnTo>
                  <a:lnTo>
                    <a:pt x="69" y="87"/>
                  </a:lnTo>
                  <a:lnTo>
                    <a:pt x="149" y="77"/>
                  </a:lnTo>
                  <a:lnTo>
                    <a:pt x="196" y="89"/>
                  </a:lnTo>
                  <a:lnTo>
                    <a:pt x="189" y="57"/>
                  </a:lnTo>
                  <a:lnTo>
                    <a:pt x="124" y="52"/>
                  </a:lnTo>
                  <a:lnTo>
                    <a:pt x="67" y="37"/>
                  </a:lnTo>
                  <a:lnTo>
                    <a:pt x="57" y="2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18" name="Freeform 135"/>
            <p:cNvSpPr>
              <a:spLocks/>
            </p:cNvSpPr>
            <p:nvPr/>
          </p:nvSpPr>
          <p:spPr bwMode="auto">
            <a:xfrm>
              <a:off x="2071241" y="885418"/>
              <a:ext cx="56143" cy="37547"/>
            </a:xfrm>
            <a:custGeom>
              <a:avLst/>
              <a:gdLst>
                <a:gd name="T0" fmla="*/ 23813 w 40"/>
                <a:gd name="T1" fmla="*/ 0 h 27"/>
                <a:gd name="T2" fmla="*/ 0 w 40"/>
                <a:gd name="T3" fmla="*/ 31750 h 27"/>
                <a:gd name="T4" fmla="*/ 34925 w 40"/>
                <a:gd name="T5" fmla="*/ 42862 h 27"/>
                <a:gd name="T6" fmla="*/ 63500 w 40"/>
                <a:gd name="T7" fmla="*/ 31750 h 27"/>
                <a:gd name="T8" fmla="*/ 58738 w 40"/>
                <a:gd name="T9" fmla="*/ 7937 h 27"/>
                <a:gd name="T10" fmla="*/ 23813 w 40"/>
                <a:gd name="T11" fmla="*/ 0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0" h="27">
                  <a:moveTo>
                    <a:pt x="15" y="0"/>
                  </a:moveTo>
                  <a:lnTo>
                    <a:pt x="0" y="20"/>
                  </a:lnTo>
                  <a:lnTo>
                    <a:pt x="22" y="27"/>
                  </a:lnTo>
                  <a:lnTo>
                    <a:pt x="40" y="20"/>
                  </a:lnTo>
                  <a:lnTo>
                    <a:pt x="37" y="5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19" name="Freeform 136"/>
            <p:cNvSpPr>
              <a:spLocks/>
            </p:cNvSpPr>
            <p:nvPr/>
          </p:nvSpPr>
          <p:spPr bwMode="auto">
            <a:xfrm>
              <a:off x="2601753" y="483518"/>
              <a:ext cx="1237861" cy="1041601"/>
            </a:xfrm>
            <a:custGeom>
              <a:avLst/>
              <a:gdLst>
                <a:gd name="T0" fmla="*/ 268288 w 882"/>
                <a:gd name="T1" fmla="*/ 161925 h 749"/>
                <a:gd name="T2" fmla="*/ 180975 w 882"/>
                <a:gd name="T3" fmla="*/ 241300 h 749"/>
                <a:gd name="T4" fmla="*/ 58738 w 882"/>
                <a:gd name="T5" fmla="*/ 304800 h 749"/>
                <a:gd name="T6" fmla="*/ 7938 w 882"/>
                <a:gd name="T7" fmla="*/ 344488 h 749"/>
                <a:gd name="T8" fmla="*/ 125413 w 882"/>
                <a:gd name="T9" fmla="*/ 368300 h 749"/>
                <a:gd name="T10" fmla="*/ 39688 w 882"/>
                <a:gd name="T11" fmla="*/ 379413 h 749"/>
                <a:gd name="T12" fmla="*/ 279400 w 882"/>
                <a:gd name="T13" fmla="*/ 430213 h 749"/>
                <a:gd name="T14" fmla="*/ 350838 w 882"/>
                <a:gd name="T15" fmla="*/ 557213 h 749"/>
                <a:gd name="T16" fmla="*/ 369888 w 882"/>
                <a:gd name="T17" fmla="*/ 668338 h 749"/>
                <a:gd name="T18" fmla="*/ 425450 w 882"/>
                <a:gd name="T19" fmla="*/ 690563 h 749"/>
                <a:gd name="T20" fmla="*/ 446088 w 882"/>
                <a:gd name="T21" fmla="*/ 738188 h 749"/>
                <a:gd name="T22" fmla="*/ 382588 w 882"/>
                <a:gd name="T23" fmla="*/ 825500 h 749"/>
                <a:gd name="T24" fmla="*/ 390525 w 882"/>
                <a:gd name="T25" fmla="*/ 955675 h 749"/>
                <a:gd name="T26" fmla="*/ 469900 w 882"/>
                <a:gd name="T27" fmla="*/ 1136650 h 749"/>
                <a:gd name="T28" fmla="*/ 544513 w 882"/>
                <a:gd name="T29" fmla="*/ 1189038 h 749"/>
                <a:gd name="T30" fmla="*/ 635000 w 882"/>
                <a:gd name="T31" fmla="*/ 1054100 h 749"/>
                <a:gd name="T32" fmla="*/ 674688 w 882"/>
                <a:gd name="T33" fmla="*/ 947738 h 749"/>
                <a:gd name="T34" fmla="*/ 844550 w 882"/>
                <a:gd name="T35" fmla="*/ 908050 h 749"/>
                <a:gd name="T36" fmla="*/ 993775 w 882"/>
                <a:gd name="T37" fmla="*/ 828675 h 749"/>
                <a:gd name="T38" fmla="*/ 1131888 w 882"/>
                <a:gd name="T39" fmla="*/ 719138 h 749"/>
                <a:gd name="T40" fmla="*/ 1025525 w 882"/>
                <a:gd name="T41" fmla="*/ 690563 h 749"/>
                <a:gd name="T42" fmla="*/ 1068388 w 882"/>
                <a:gd name="T43" fmla="*/ 652463 h 749"/>
                <a:gd name="T44" fmla="*/ 1147763 w 882"/>
                <a:gd name="T45" fmla="*/ 698500 h 749"/>
                <a:gd name="T46" fmla="*/ 1144588 w 882"/>
                <a:gd name="T47" fmla="*/ 620713 h 749"/>
                <a:gd name="T48" fmla="*/ 1092200 w 882"/>
                <a:gd name="T49" fmla="*/ 565150 h 749"/>
                <a:gd name="T50" fmla="*/ 1147763 w 882"/>
                <a:gd name="T51" fmla="*/ 581025 h 749"/>
                <a:gd name="T52" fmla="*/ 1203325 w 882"/>
                <a:gd name="T53" fmla="*/ 546100 h 749"/>
                <a:gd name="T54" fmla="*/ 1219200 w 882"/>
                <a:gd name="T55" fmla="*/ 522288 h 749"/>
                <a:gd name="T56" fmla="*/ 1258888 w 882"/>
                <a:gd name="T57" fmla="*/ 466725 h 749"/>
                <a:gd name="T58" fmla="*/ 1211263 w 882"/>
                <a:gd name="T59" fmla="*/ 411163 h 749"/>
                <a:gd name="T60" fmla="*/ 1254125 w 882"/>
                <a:gd name="T61" fmla="*/ 379413 h 749"/>
                <a:gd name="T62" fmla="*/ 1168400 w 882"/>
                <a:gd name="T63" fmla="*/ 328613 h 749"/>
                <a:gd name="T64" fmla="*/ 1230313 w 882"/>
                <a:gd name="T65" fmla="*/ 249238 h 749"/>
                <a:gd name="T66" fmla="*/ 1206500 w 882"/>
                <a:gd name="T67" fmla="*/ 206375 h 749"/>
                <a:gd name="T68" fmla="*/ 1270000 w 882"/>
                <a:gd name="T69" fmla="*/ 185738 h 749"/>
                <a:gd name="T70" fmla="*/ 1400175 w 882"/>
                <a:gd name="T71" fmla="*/ 123825 h 749"/>
                <a:gd name="T72" fmla="*/ 1214438 w 882"/>
                <a:gd name="T73" fmla="*/ 131763 h 749"/>
                <a:gd name="T74" fmla="*/ 1171575 w 882"/>
                <a:gd name="T75" fmla="*/ 100013 h 749"/>
                <a:gd name="T76" fmla="*/ 1081088 w 882"/>
                <a:gd name="T77" fmla="*/ 87313 h 749"/>
                <a:gd name="T78" fmla="*/ 1009650 w 882"/>
                <a:gd name="T79" fmla="*/ 71438 h 749"/>
                <a:gd name="T80" fmla="*/ 1168400 w 882"/>
                <a:gd name="T81" fmla="*/ 44450 h 749"/>
                <a:gd name="T82" fmla="*/ 919163 w 882"/>
                <a:gd name="T83" fmla="*/ 39688 h 749"/>
                <a:gd name="T84" fmla="*/ 804863 w 882"/>
                <a:gd name="T85" fmla="*/ 4763 h 749"/>
                <a:gd name="T86" fmla="*/ 666750 w 882"/>
                <a:gd name="T87" fmla="*/ 28575 h 749"/>
                <a:gd name="T88" fmla="*/ 650875 w 882"/>
                <a:gd name="T89" fmla="*/ 111125 h 749"/>
                <a:gd name="T90" fmla="*/ 592138 w 882"/>
                <a:gd name="T91" fmla="*/ 79375 h 749"/>
                <a:gd name="T92" fmla="*/ 552450 w 882"/>
                <a:gd name="T93" fmla="*/ 127000 h 749"/>
                <a:gd name="T94" fmla="*/ 504825 w 882"/>
                <a:gd name="T95" fmla="*/ 87313 h 749"/>
                <a:gd name="T96" fmla="*/ 469900 w 882"/>
                <a:gd name="T97" fmla="*/ 107950 h 749"/>
                <a:gd name="T98" fmla="*/ 358775 w 882"/>
                <a:gd name="T99" fmla="*/ 100013 h 749"/>
                <a:gd name="T100" fmla="*/ 295275 w 882"/>
                <a:gd name="T101" fmla="*/ 127000 h 74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882" h="749">
                  <a:moveTo>
                    <a:pt x="186" y="80"/>
                  </a:moveTo>
                  <a:lnTo>
                    <a:pt x="169" y="102"/>
                  </a:lnTo>
                  <a:lnTo>
                    <a:pt x="117" y="115"/>
                  </a:lnTo>
                  <a:lnTo>
                    <a:pt x="114" y="152"/>
                  </a:lnTo>
                  <a:lnTo>
                    <a:pt x="74" y="162"/>
                  </a:lnTo>
                  <a:lnTo>
                    <a:pt x="37" y="192"/>
                  </a:lnTo>
                  <a:lnTo>
                    <a:pt x="0" y="202"/>
                  </a:lnTo>
                  <a:lnTo>
                    <a:pt x="5" y="217"/>
                  </a:lnTo>
                  <a:lnTo>
                    <a:pt x="69" y="212"/>
                  </a:lnTo>
                  <a:lnTo>
                    <a:pt x="79" y="232"/>
                  </a:lnTo>
                  <a:lnTo>
                    <a:pt x="52" y="237"/>
                  </a:lnTo>
                  <a:lnTo>
                    <a:pt x="25" y="239"/>
                  </a:lnTo>
                  <a:lnTo>
                    <a:pt x="69" y="271"/>
                  </a:lnTo>
                  <a:lnTo>
                    <a:pt x="176" y="271"/>
                  </a:lnTo>
                  <a:lnTo>
                    <a:pt x="204" y="301"/>
                  </a:lnTo>
                  <a:lnTo>
                    <a:pt x="221" y="351"/>
                  </a:lnTo>
                  <a:lnTo>
                    <a:pt x="231" y="401"/>
                  </a:lnTo>
                  <a:lnTo>
                    <a:pt x="233" y="421"/>
                  </a:lnTo>
                  <a:lnTo>
                    <a:pt x="258" y="411"/>
                  </a:lnTo>
                  <a:lnTo>
                    <a:pt x="268" y="435"/>
                  </a:lnTo>
                  <a:lnTo>
                    <a:pt x="238" y="448"/>
                  </a:lnTo>
                  <a:lnTo>
                    <a:pt x="281" y="465"/>
                  </a:lnTo>
                  <a:lnTo>
                    <a:pt x="273" y="500"/>
                  </a:lnTo>
                  <a:lnTo>
                    <a:pt x="241" y="520"/>
                  </a:lnTo>
                  <a:lnTo>
                    <a:pt x="231" y="547"/>
                  </a:lnTo>
                  <a:lnTo>
                    <a:pt x="246" y="602"/>
                  </a:lnTo>
                  <a:lnTo>
                    <a:pt x="268" y="662"/>
                  </a:lnTo>
                  <a:lnTo>
                    <a:pt x="296" y="716"/>
                  </a:lnTo>
                  <a:lnTo>
                    <a:pt x="325" y="724"/>
                  </a:lnTo>
                  <a:lnTo>
                    <a:pt x="343" y="749"/>
                  </a:lnTo>
                  <a:lnTo>
                    <a:pt x="370" y="741"/>
                  </a:lnTo>
                  <a:lnTo>
                    <a:pt x="400" y="664"/>
                  </a:lnTo>
                  <a:lnTo>
                    <a:pt x="422" y="637"/>
                  </a:lnTo>
                  <a:lnTo>
                    <a:pt x="425" y="597"/>
                  </a:lnTo>
                  <a:lnTo>
                    <a:pt x="477" y="585"/>
                  </a:lnTo>
                  <a:lnTo>
                    <a:pt x="532" y="572"/>
                  </a:lnTo>
                  <a:lnTo>
                    <a:pt x="562" y="518"/>
                  </a:lnTo>
                  <a:lnTo>
                    <a:pt x="626" y="522"/>
                  </a:lnTo>
                  <a:lnTo>
                    <a:pt x="686" y="483"/>
                  </a:lnTo>
                  <a:lnTo>
                    <a:pt x="713" y="453"/>
                  </a:lnTo>
                  <a:lnTo>
                    <a:pt x="683" y="443"/>
                  </a:lnTo>
                  <a:lnTo>
                    <a:pt x="646" y="435"/>
                  </a:lnTo>
                  <a:lnTo>
                    <a:pt x="651" y="416"/>
                  </a:lnTo>
                  <a:lnTo>
                    <a:pt x="673" y="411"/>
                  </a:lnTo>
                  <a:lnTo>
                    <a:pt x="698" y="428"/>
                  </a:lnTo>
                  <a:lnTo>
                    <a:pt x="723" y="440"/>
                  </a:lnTo>
                  <a:lnTo>
                    <a:pt x="736" y="421"/>
                  </a:lnTo>
                  <a:lnTo>
                    <a:pt x="721" y="391"/>
                  </a:lnTo>
                  <a:lnTo>
                    <a:pt x="686" y="378"/>
                  </a:lnTo>
                  <a:lnTo>
                    <a:pt x="688" y="356"/>
                  </a:lnTo>
                  <a:lnTo>
                    <a:pt x="713" y="356"/>
                  </a:lnTo>
                  <a:lnTo>
                    <a:pt x="723" y="366"/>
                  </a:lnTo>
                  <a:lnTo>
                    <a:pt x="733" y="351"/>
                  </a:lnTo>
                  <a:lnTo>
                    <a:pt x="758" y="344"/>
                  </a:lnTo>
                  <a:lnTo>
                    <a:pt x="748" y="329"/>
                  </a:lnTo>
                  <a:lnTo>
                    <a:pt x="768" y="329"/>
                  </a:lnTo>
                  <a:lnTo>
                    <a:pt x="788" y="311"/>
                  </a:lnTo>
                  <a:lnTo>
                    <a:pt x="793" y="294"/>
                  </a:lnTo>
                  <a:lnTo>
                    <a:pt x="765" y="279"/>
                  </a:lnTo>
                  <a:lnTo>
                    <a:pt x="763" y="259"/>
                  </a:lnTo>
                  <a:lnTo>
                    <a:pt x="775" y="244"/>
                  </a:lnTo>
                  <a:lnTo>
                    <a:pt x="790" y="239"/>
                  </a:lnTo>
                  <a:lnTo>
                    <a:pt x="788" y="212"/>
                  </a:lnTo>
                  <a:lnTo>
                    <a:pt x="736" y="207"/>
                  </a:lnTo>
                  <a:lnTo>
                    <a:pt x="748" y="177"/>
                  </a:lnTo>
                  <a:lnTo>
                    <a:pt x="775" y="157"/>
                  </a:lnTo>
                  <a:lnTo>
                    <a:pt x="790" y="145"/>
                  </a:lnTo>
                  <a:lnTo>
                    <a:pt x="760" y="130"/>
                  </a:lnTo>
                  <a:lnTo>
                    <a:pt x="780" y="120"/>
                  </a:lnTo>
                  <a:lnTo>
                    <a:pt x="800" y="117"/>
                  </a:lnTo>
                  <a:lnTo>
                    <a:pt x="843" y="105"/>
                  </a:lnTo>
                  <a:lnTo>
                    <a:pt x="882" y="78"/>
                  </a:lnTo>
                  <a:lnTo>
                    <a:pt x="805" y="70"/>
                  </a:lnTo>
                  <a:lnTo>
                    <a:pt x="765" y="83"/>
                  </a:lnTo>
                  <a:lnTo>
                    <a:pt x="711" y="112"/>
                  </a:lnTo>
                  <a:lnTo>
                    <a:pt x="738" y="63"/>
                  </a:lnTo>
                  <a:lnTo>
                    <a:pt x="676" y="83"/>
                  </a:lnTo>
                  <a:lnTo>
                    <a:pt x="681" y="55"/>
                  </a:lnTo>
                  <a:lnTo>
                    <a:pt x="579" y="65"/>
                  </a:lnTo>
                  <a:lnTo>
                    <a:pt x="636" y="45"/>
                  </a:lnTo>
                  <a:lnTo>
                    <a:pt x="711" y="35"/>
                  </a:lnTo>
                  <a:lnTo>
                    <a:pt x="736" y="28"/>
                  </a:lnTo>
                  <a:lnTo>
                    <a:pt x="686" y="10"/>
                  </a:lnTo>
                  <a:lnTo>
                    <a:pt x="579" y="25"/>
                  </a:lnTo>
                  <a:lnTo>
                    <a:pt x="636" y="0"/>
                  </a:lnTo>
                  <a:lnTo>
                    <a:pt x="507" y="3"/>
                  </a:lnTo>
                  <a:lnTo>
                    <a:pt x="470" y="38"/>
                  </a:lnTo>
                  <a:lnTo>
                    <a:pt x="420" y="18"/>
                  </a:lnTo>
                  <a:lnTo>
                    <a:pt x="420" y="43"/>
                  </a:lnTo>
                  <a:lnTo>
                    <a:pt x="410" y="70"/>
                  </a:lnTo>
                  <a:lnTo>
                    <a:pt x="390" y="50"/>
                  </a:lnTo>
                  <a:lnTo>
                    <a:pt x="373" y="50"/>
                  </a:lnTo>
                  <a:lnTo>
                    <a:pt x="348" y="50"/>
                  </a:lnTo>
                  <a:lnTo>
                    <a:pt x="348" y="80"/>
                  </a:lnTo>
                  <a:lnTo>
                    <a:pt x="320" y="80"/>
                  </a:lnTo>
                  <a:lnTo>
                    <a:pt x="318" y="55"/>
                  </a:lnTo>
                  <a:lnTo>
                    <a:pt x="288" y="53"/>
                  </a:lnTo>
                  <a:lnTo>
                    <a:pt x="296" y="68"/>
                  </a:lnTo>
                  <a:lnTo>
                    <a:pt x="246" y="50"/>
                  </a:lnTo>
                  <a:lnTo>
                    <a:pt x="226" y="63"/>
                  </a:lnTo>
                  <a:lnTo>
                    <a:pt x="206" y="63"/>
                  </a:lnTo>
                  <a:lnTo>
                    <a:pt x="186" y="8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20" name="Freeform 137"/>
            <p:cNvSpPr>
              <a:spLocks/>
            </p:cNvSpPr>
            <p:nvPr/>
          </p:nvSpPr>
          <p:spPr bwMode="auto">
            <a:xfrm>
              <a:off x="3881718" y="1071765"/>
              <a:ext cx="37895" cy="48672"/>
            </a:xfrm>
            <a:custGeom>
              <a:avLst/>
              <a:gdLst>
                <a:gd name="T0" fmla="*/ 15875 w 27"/>
                <a:gd name="T1" fmla="*/ 0 h 35"/>
                <a:gd name="T2" fmla="*/ 0 w 27"/>
                <a:gd name="T3" fmla="*/ 55562 h 35"/>
                <a:gd name="T4" fmla="*/ 42863 w 27"/>
                <a:gd name="T5" fmla="*/ 19050 h 35"/>
                <a:gd name="T6" fmla="*/ 15875 w 27"/>
                <a:gd name="T7" fmla="*/ 0 h 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7" h="35">
                  <a:moveTo>
                    <a:pt x="10" y="0"/>
                  </a:moveTo>
                  <a:lnTo>
                    <a:pt x="0" y="35"/>
                  </a:lnTo>
                  <a:lnTo>
                    <a:pt x="27" y="12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21" name="Freeform 138"/>
            <p:cNvSpPr>
              <a:spLocks/>
            </p:cNvSpPr>
            <p:nvPr/>
          </p:nvSpPr>
          <p:spPr bwMode="auto">
            <a:xfrm>
              <a:off x="6840236" y="3179999"/>
              <a:ext cx="220346" cy="166879"/>
            </a:xfrm>
            <a:custGeom>
              <a:avLst/>
              <a:gdLst>
                <a:gd name="T0" fmla="*/ 182563 w 157"/>
                <a:gd name="T1" fmla="*/ 87313 h 120"/>
                <a:gd name="T2" fmla="*/ 161925 w 157"/>
                <a:gd name="T3" fmla="*/ 84138 h 120"/>
                <a:gd name="T4" fmla="*/ 146050 w 157"/>
                <a:gd name="T5" fmla="*/ 103188 h 120"/>
                <a:gd name="T6" fmla="*/ 130175 w 157"/>
                <a:gd name="T7" fmla="*/ 134938 h 120"/>
                <a:gd name="T8" fmla="*/ 122238 w 157"/>
                <a:gd name="T9" fmla="*/ 161925 h 120"/>
                <a:gd name="T10" fmla="*/ 119063 w 157"/>
                <a:gd name="T11" fmla="*/ 185738 h 120"/>
                <a:gd name="T12" fmla="*/ 82550 w 157"/>
                <a:gd name="T13" fmla="*/ 190500 h 120"/>
                <a:gd name="T14" fmla="*/ 63500 w 157"/>
                <a:gd name="T15" fmla="*/ 174625 h 120"/>
                <a:gd name="T16" fmla="*/ 52388 w 157"/>
                <a:gd name="T17" fmla="*/ 190500 h 120"/>
                <a:gd name="T18" fmla="*/ 12700 w 157"/>
                <a:gd name="T19" fmla="*/ 185738 h 120"/>
                <a:gd name="T20" fmla="*/ 0 w 157"/>
                <a:gd name="T21" fmla="*/ 174625 h 120"/>
                <a:gd name="T22" fmla="*/ 12700 w 157"/>
                <a:gd name="T23" fmla="*/ 158750 h 120"/>
                <a:gd name="T24" fmla="*/ 15875 w 157"/>
                <a:gd name="T25" fmla="*/ 130175 h 120"/>
                <a:gd name="T26" fmla="*/ 52388 w 157"/>
                <a:gd name="T27" fmla="*/ 134938 h 120"/>
                <a:gd name="T28" fmla="*/ 66675 w 157"/>
                <a:gd name="T29" fmla="*/ 103188 h 120"/>
                <a:gd name="T30" fmla="*/ 95250 w 157"/>
                <a:gd name="T31" fmla="*/ 84138 h 120"/>
                <a:gd name="T32" fmla="*/ 119063 w 157"/>
                <a:gd name="T33" fmla="*/ 71438 h 120"/>
                <a:gd name="T34" fmla="*/ 127000 w 157"/>
                <a:gd name="T35" fmla="*/ 39688 h 120"/>
                <a:gd name="T36" fmla="*/ 146050 w 157"/>
                <a:gd name="T37" fmla="*/ 28575 h 120"/>
                <a:gd name="T38" fmla="*/ 150813 w 157"/>
                <a:gd name="T39" fmla="*/ 0 h 120"/>
                <a:gd name="T40" fmla="*/ 185738 w 157"/>
                <a:gd name="T41" fmla="*/ 20638 h 120"/>
                <a:gd name="T42" fmla="*/ 204788 w 157"/>
                <a:gd name="T43" fmla="*/ 23813 h 120"/>
                <a:gd name="T44" fmla="*/ 241300 w 157"/>
                <a:gd name="T45" fmla="*/ 31750 h 120"/>
                <a:gd name="T46" fmla="*/ 249238 w 157"/>
                <a:gd name="T47" fmla="*/ 63500 h 120"/>
                <a:gd name="T48" fmla="*/ 220663 w 157"/>
                <a:gd name="T49" fmla="*/ 84138 h 120"/>
                <a:gd name="T50" fmla="*/ 198438 w 157"/>
                <a:gd name="T51" fmla="*/ 103188 h 120"/>
                <a:gd name="T52" fmla="*/ 182563 w 157"/>
                <a:gd name="T53" fmla="*/ 87313 h 12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57" h="120">
                  <a:moveTo>
                    <a:pt x="115" y="55"/>
                  </a:moveTo>
                  <a:lnTo>
                    <a:pt x="102" y="53"/>
                  </a:lnTo>
                  <a:lnTo>
                    <a:pt x="92" y="65"/>
                  </a:lnTo>
                  <a:lnTo>
                    <a:pt x="82" y="85"/>
                  </a:lnTo>
                  <a:lnTo>
                    <a:pt x="77" y="102"/>
                  </a:lnTo>
                  <a:lnTo>
                    <a:pt x="75" y="117"/>
                  </a:lnTo>
                  <a:lnTo>
                    <a:pt x="52" y="120"/>
                  </a:lnTo>
                  <a:lnTo>
                    <a:pt x="40" y="110"/>
                  </a:lnTo>
                  <a:lnTo>
                    <a:pt x="33" y="120"/>
                  </a:lnTo>
                  <a:lnTo>
                    <a:pt x="8" y="117"/>
                  </a:lnTo>
                  <a:lnTo>
                    <a:pt x="0" y="110"/>
                  </a:lnTo>
                  <a:lnTo>
                    <a:pt x="8" y="100"/>
                  </a:lnTo>
                  <a:lnTo>
                    <a:pt x="10" y="82"/>
                  </a:lnTo>
                  <a:lnTo>
                    <a:pt x="33" y="85"/>
                  </a:lnTo>
                  <a:lnTo>
                    <a:pt x="42" y="65"/>
                  </a:lnTo>
                  <a:lnTo>
                    <a:pt x="60" y="53"/>
                  </a:lnTo>
                  <a:lnTo>
                    <a:pt x="75" y="45"/>
                  </a:lnTo>
                  <a:lnTo>
                    <a:pt x="80" y="25"/>
                  </a:lnTo>
                  <a:lnTo>
                    <a:pt x="92" y="18"/>
                  </a:lnTo>
                  <a:lnTo>
                    <a:pt x="95" y="0"/>
                  </a:lnTo>
                  <a:lnTo>
                    <a:pt x="117" y="13"/>
                  </a:lnTo>
                  <a:lnTo>
                    <a:pt x="129" y="15"/>
                  </a:lnTo>
                  <a:lnTo>
                    <a:pt x="152" y="20"/>
                  </a:lnTo>
                  <a:lnTo>
                    <a:pt x="157" y="40"/>
                  </a:lnTo>
                  <a:lnTo>
                    <a:pt x="139" y="53"/>
                  </a:lnTo>
                  <a:lnTo>
                    <a:pt x="125" y="65"/>
                  </a:lnTo>
                  <a:lnTo>
                    <a:pt x="115" y="5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22" name="Freeform 139"/>
            <p:cNvSpPr>
              <a:spLocks/>
            </p:cNvSpPr>
            <p:nvPr/>
          </p:nvSpPr>
          <p:spPr bwMode="auto">
            <a:xfrm>
              <a:off x="4318200" y="3346875"/>
              <a:ext cx="42104" cy="20861"/>
            </a:xfrm>
            <a:custGeom>
              <a:avLst/>
              <a:gdLst>
                <a:gd name="T0" fmla="*/ 3175 w 30"/>
                <a:gd name="T1" fmla="*/ 3175 h 15"/>
                <a:gd name="T2" fmla="*/ 47625 w 30"/>
                <a:gd name="T3" fmla="*/ 0 h 15"/>
                <a:gd name="T4" fmla="*/ 39688 w 30"/>
                <a:gd name="T5" fmla="*/ 19050 h 15"/>
                <a:gd name="T6" fmla="*/ 7938 w 30"/>
                <a:gd name="T7" fmla="*/ 23812 h 15"/>
                <a:gd name="T8" fmla="*/ 0 w 30"/>
                <a:gd name="T9" fmla="*/ 15875 h 15"/>
                <a:gd name="T10" fmla="*/ 3175 w 30"/>
                <a:gd name="T11" fmla="*/ 3175 h 1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5">
                  <a:moveTo>
                    <a:pt x="2" y="2"/>
                  </a:moveTo>
                  <a:lnTo>
                    <a:pt x="30" y="0"/>
                  </a:lnTo>
                  <a:lnTo>
                    <a:pt x="25" y="12"/>
                  </a:lnTo>
                  <a:lnTo>
                    <a:pt x="5" y="15"/>
                  </a:lnTo>
                  <a:lnTo>
                    <a:pt x="0" y="10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23" name="Freeform 140"/>
            <p:cNvSpPr>
              <a:spLocks/>
            </p:cNvSpPr>
            <p:nvPr/>
          </p:nvSpPr>
          <p:spPr bwMode="auto">
            <a:xfrm>
              <a:off x="5842368" y="1767094"/>
              <a:ext cx="1410487" cy="1029083"/>
            </a:xfrm>
            <a:custGeom>
              <a:avLst/>
              <a:gdLst>
                <a:gd name="T0" fmla="*/ 1216025 w 1005"/>
                <a:gd name="T1" fmla="*/ 563563 h 740"/>
                <a:gd name="T2" fmla="*/ 1298575 w 1005"/>
                <a:gd name="T3" fmla="*/ 568325 h 740"/>
                <a:gd name="T4" fmla="*/ 1311275 w 1005"/>
                <a:gd name="T5" fmla="*/ 622300 h 740"/>
                <a:gd name="T6" fmla="*/ 1319212 w 1005"/>
                <a:gd name="T7" fmla="*/ 738188 h 740"/>
                <a:gd name="T8" fmla="*/ 1362075 w 1005"/>
                <a:gd name="T9" fmla="*/ 839788 h 740"/>
                <a:gd name="T10" fmla="*/ 1349375 w 1005"/>
                <a:gd name="T11" fmla="*/ 950913 h 740"/>
                <a:gd name="T12" fmla="*/ 1298575 w 1005"/>
                <a:gd name="T13" fmla="*/ 1033463 h 740"/>
                <a:gd name="T14" fmla="*/ 1255712 w 1005"/>
                <a:gd name="T15" fmla="*/ 1073150 h 740"/>
                <a:gd name="T16" fmla="*/ 1165225 w 1005"/>
                <a:gd name="T17" fmla="*/ 1108075 h 740"/>
                <a:gd name="T18" fmla="*/ 1057275 w 1005"/>
                <a:gd name="T19" fmla="*/ 1174750 h 740"/>
                <a:gd name="T20" fmla="*/ 1014412 w 1005"/>
                <a:gd name="T21" fmla="*/ 1160463 h 740"/>
                <a:gd name="T22" fmla="*/ 900112 w 1005"/>
                <a:gd name="T23" fmla="*/ 1084263 h 740"/>
                <a:gd name="T24" fmla="*/ 836612 w 1005"/>
                <a:gd name="T25" fmla="*/ 1147763 h 740"/>
                <a:gd name="T26" fmla="*/ 766762 w 1005"/>
                <a:gd name="T27" fmla="*/ 1128713 h 740"/>
                <a:gd name="T28" fmla="*/ 711200 w 1005"/>
                <a:gd name="T29" fmla="*/ 1044575 h 740"/>
                <a:gd name="T30" fmla="*/ 746125 w 1005"/>
                <a:gd name="T31" fmla="*/ 982663 h 740"/>
                <a:gd name="T32" fmla="*/ 695325 w 1005"/>
                <a:gd name="T33" fmla="*/ 938213 h 740"/>
                <a:gd name="T34" fmla="*/ 600075 w 1005"/>
                <a:gd name="T35" fmla="*/ 895350 h 740"/>
                <a:gd name="T36" fmla="*/ 504825 w 1005"/>
                <a:gd name="T37" fmla="*/ 935038 h 740"/>
                <a:gd name="T38" fmla="*/ 430212 w 1005"/>
                <a:gd name="T39" fmla="*/ 938213 h 740"/>
                <a:gd name="T40" fmla="*/ 320675 w 1005"/>
                <a:gd name="T41" fmla="*/ 906463 h 740"/>
                <a:gd name="T42" fmla="*/ 276225 w 1005"/>
                <a:gd name="T43" fmla="*/ 879475 h 740"/>
                <a:gd name="T44" fmla="*/ 198437 w 1005"/>
                <a:gd name="T45" fmla="*/ 831850 h 740"/>
                <a:gd name="T46" fmla="*/ 134937 w 1005"/>
                <a:gd name="T47" fmla="*/ 752475 h 740"/>
                <a:gd name="T48" fmla="*/ 36512 w 1005"/>
                <a:gd name="T49" fmla="*/ 757238 h 740"/>
                <a:gd name="T50" fmla="*/ 28575 w 1005"/>
                <a:gd name="T51" fmla="*/ 669925 h 740"/>
                <a:gd name="T52" fmla="*/ 31750 w 1005"/>
                <a:gd name="T53" fmla="*/ 603250 h 740"/>
                <a:gd name="T54" fmla="*/ 28575 w 1005"/>
                <a:gd name="T55" fmla="*/ 523875 h 740"/>
                <a:gd name="T56" fmla="*/ 79375 w 1005"/>
                <a:gd name="T57" fmla="*/ 520700 h 740"/>
                <a:gd name="T58" fmla="*/ 161925 w 1005"/>
                <a:gd name="T59" fmla="*/ 481013 h 740"/>
                <a:gd name="T60" fmla="*/ 150812 w 1005"/>
                <a:gd name="T61" fmla="*/ 374650 h 740"/>
                <a:gd name="T62" fmla="*/ 217487 w 1005"/>
                <a:gd name="T63" fmla="*/ 315913 h 740"/>
                <a:gd name="T64" fmla="*/ 296862 w 1005"/>
                <a:gd name="T65" fmla="*/ 244475 h 740"/>
                <a:gd name="T66" fmla="*/ 339725 w 1005"/>
                <a:gd name="T67" fmla="*/ 204788 h 740"/>
                <a:gd name="T68" fmla="*/ 411162 w 1005"/>
                <a:gd name="T69" fmla="*/ 236538 h 740"/>
                <a:gd name="T70" fmla="*/ 504825 w 1005"/>
                <a:gd name="T71" fmla="*/ 327025 h 740"/>
                <a:gd name="T72" fmla="*/ 584200 w 1005"/>
                <a:gd name="T73" fmla="*/ 385763 h 740"/>
                <a:gd name="T74" fmla="*/ 793750 w 1005"/>
                <a:gd name="T75" fmla="*/ 425450 h 740"/>
                <a:gd name="T76" fmla="*/ 900112 w 1005"/>
                <a:gd name="T77" fmla="*/ 417513 h 740"/>
                <a:gd name="T78" fmla="*/ 1006475 w 1005"/>
                <a:gd name="T79" fmla="*/ 354013 h 740"/>
                <a:gd name="T80" fmla="*/ 1069975 w 1005"/>
                <a:gd name="T81" fmla="*/ 307975 h 740"/>
                <a:gd name="T82" fmla="*/ 1184275 w 1005"/>
                <a:gd name="T83" fmla="*/ 239713 h 740"/>
                <a:gd name="T84" fmla="*/ 1093787 w 1005"/>
                <a:gd name="T85" fmla="*/ 223838 h 740"/>
                <a:gd name="T86" fmla="*/ 1089025 w 1005"/>
                <a:gd name="T87" fmla="*/ 125413 h 740"/>
                <a:gd name="T88" fmla="*/ 1157287 w 1005"/>
                <a:gd name="T89" fmla="*/ 93663 h 740"/>
                <a:gd name="T90" fmla="*/ 1173162 w 1005"/>
                <a:gd name="T91" fmla="*/ 0 h 740"/>
                <a:gd name="T92" fmla="*/ 1349375 w 1005"/>
                <a:gd name="T93" fmla="*/ 53975 h 740"/>
                <a:gd name="T94" fmla="*/ 1397000 w 1005"/>
                <a:gd name="T95" fmla="*/ 141288 h 740"/>
                <a:gd name="T96" fmla="*/ 1492250 w 1005"/>
                <a:gd name="T97" fmla="*/ 188913 h 740"/>
                <a:gd name="T98" fmla="*/ 1579562 w 1005"/>
                <a:gd name="T99" fmla="*/ 196850 h 740"/>
                <a:gd name="T100" fmla="*/ 1574800 w 1005"/>
                <a:gd name="T101" fmla="*/ 252413 h 740"/>
                <a:gd name="T102" fmla="*/ 1531937 w 1005"/>
                <a:gd name="T103" fmla="*/ 346075 h 740"/>
                <a:gd name="T104" fmla="*/ 1531937 w 1005"/>
                <a:gd name="T105" fmla="*/ 406400 h 740"/>
                <a:gd name="T106" fmla="*/ 1449387 w 1005"/>
                <a:gd name="T107" fmla="*/ 449263 h 740"/>
                <a:gd name="T108" fmla="*/ 1381125 w 1005"/>
                <a:gd name="T109" fmla="*/ 500063 h 740"/>
                <a:gd name="T110" fmla="*/ 1306512 w 1005"/>
                <a:gd name="T111" fmla="*/ 500063 h 740"/>
                <a:gd name="T112" fmla="*/ 1266825 w 1005"/>
                <a:gd name="T113" fmla="*/ 484188 h 74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005" h="740">
                  <a:moveTo>
                    <a:pt x="791" y="318"/>
                  </a:moveTo>
                  <a:lnTo>
                    <a:pt x="766" y="338"/>
                  </a:lnTo>
                  <a:lnTo>
                    <a:pt x="766" y="355"/>
                  </a:lnTo>
                  <a:lnTo>
                    <a:pt x="786" y="370"/>
                  </a:lnTo>
                  <a:lnTo>
                    <a:pt x="803" y="373"/>
                  </a:lnTo>
                  <a:lnTo>
                    <a:pt x="818" y="358"/>
                  </a:lnTo>
                  <a:lnTo>
                    <a:pt x="843" y="363"/>
                  </a:lnTo>
                  <a:lnTo>
                    <a:pt x="850" y="385"/>
                  </a:lnTo>
                  <a:lnTo>
                    <a:pt x="826" y="392"/>
                  </a:lnTo>
                  <a:lnTo>
                    <a:pt x="806" y="410"/>
                  </a:lnTo>
                  <a:lnTo>
                    <a:pt x="816" y="435"/>
                  </a:lnTo>
                  <a:lnTo>
                    <a:pt x="831" y="465"/>
                  </a:lnTo>
                  <a:lnTo>
                    <a:pt x="853" y="487"/>
                  </a:lnTo>
                  <a:lnTo>
                    <a:pt x="853" y="507"/>
                  </a:lnTo>
                  <a:lnTo>
                    <a:pt x="858" y="529"/>
                  </a:lnTo>
                  <a:lnTo>
                    <a:pt x="865" y="579"/>
                  </a:lnTo>
                  <a:lnTo>
                    <a:pt x="855" y="581"/>
                  </a:lnTo>
                  <a:lnTo>
                    <a:pt x="850" y="599"/>
                  </a:lnTo>
                  <a:lnTo>
                    <a:pt x="833" y="614"/>
                  </a:lnTo>
                  <a:lnTo>
                    <a:pt x="836" y="639"/>
                  </a:lnTo>
                  <a:lnTo>
                    <a:pt x="818" y="651"/>
                  </a:lnTo>
                  <a:lnTo>
                    <a:pt x="806" y="651"/>
                  </a:lnTo>
                  <a:lnTo>
                    <a:pt x="803" y="671"/>
                  </a:lnTo>
                  <a:lnTo>
                    <a:pt x="791" y="676"/>
                  </a:lnTo>
                  <a:lnTo>
                    <a:pt x="786" y="691"/>
                  </a:lnTo>
                  <a:lnTo>
                    <a:pt x="756" y="701"/>
                  </a:lnTo>
                  <a:lnTo>
                    <a:pt x="734" y="698"/>
                  </a:lnTo>
                  <a:lnTo>
                    <a:pt x="706" y="708"/>
                  </a:lnTo>
                  <a:lnTo>
                    <a:pt x="676" y="728"/>
                  </a:lnTo>
                  <a:lnTo>
                    <a:pt x="666" y="740"/>
                  </a:lnTo>
                  <a:lnTo>
                    <a:pt x="659" y="716"/>
                  </a:lnTo>
                  <a:lnTo>
                    <a:pt x="647" y="708"/>
                  </a:lnTo>
                  <a:lnTo>
                    <a:pt x="639" y="731"/>
                  </a:lnTo>
                  <a:lnTo>
                    <a:pt x="612" y="691"/>
                  </a:lnTo>
                  <a:lnTo>
                    <a:pt x="584" y="683"/>
                  </a:lnTo>
                  <a:lnTo>
                    <a:pt x="567" y="683"/>
                  </a:lnTo>
                  <a:lnTo>
                    <a:pt x="540" y="698"/>
                  </a:lnTo>
                  <a:lnTo>
                    <a:pt x="525" y="706"/>
                  </a:lnTo>
                  <a:lnTo>
                    <a:pt x="527" y="723"/>
                  </a:lnTo>
                  <a:lnTo>
                    <a:pt x="505" y="726"/>
                  </a:lnTo>
                  <a:lnTo>
                    <a:pt x="500" y="713"/>
                  </a:lnTo>
                  <a:lnTo>
                    <a:pt x="483" y="711"/>
                  </a:lnTo>
                  <a:lnTo>
                    <a:pt x="478" y="681"/>
                  </a:lnTo>
                  <a:lnTo>
                    <a:pt x="468" y="663"/>
                  </a:lnTo>
                  <a:lnTo>
                    <a:pt x="448" y="658"/>
                  </a:lnTo>
                  <a:lnTo>
                    <a:pt x="450" y="643"/>
                  </a:lnTo>
                  <a:lnTo>
                    <a:pt x="463" y="636"/>
                  </a:lnTo>
                  <a:lnTo>
                    <a:pt x="470" y="619"/>
                  </a:lnTo>
                  <a:lnTo>
                    <a:pt x="463" y="599"/>
                  </a:lnTo>
                  <a:lnTo>
                    <a:pt x="458" y="589"/>
                  </a:lnTo>
                  <a:lnTo>
                    <a:pt x="438" y="591"/>
                  </a:lnTo>
                  <a:lnTo>
                    <a:pt x="425" y="574"/>
                  </a:lnTo>
                  <a:lnTo>
                    <a:pt x="405" y="564"/>
                  </a:lnTo>
                  <a:lnTo>
                    <a:pt x="378" y="564"/>
                  </a:lnTo>
                  <a:lnTo>
                    <a:pt x="356" y="574"/>
                  </a:lnTo>
                  <a:lnTo>
                    <a:pt x="346" y="589"/>
                  </a:lnTo>
                  <a:lnTo>
                    <a:pt x="318" y="589"/>
                  </a:lnTo>
                  <a:lnTo>
                    <a:pt x="299" y="579"/>
                  </a:lnTo>
                  <a:lnTo>
                    <a:pt x="289" y="596"/>
                  </a:lnTo>
                  <a:lnTo>
                    <a:pt x="271" y="591"/>
                  </a:lnTo>
                  <a:lnTo>
                    <a:pt x="231" y="589"/>
                  </a:lnTo>
                  <a:lnTo>
                    <a:pt x="214" y="579"/>
                  </a:lnTo>
                  <a:lnTo>
                    <a:pt x="202" y="571"/>
                  </a:lnTo>
                  <a:lnTo>
                    <a:pt x="199" y="552"/>
                  </a:lnTo>
                  <a:lnTo>
                    <a:pt x="194" y="564"/>
                  </a:lnTo>
                  <a:lnTo>
                    <a:pt x="174" y="554"/>
                  </a:lnTo>
                  <a:lnTo>
                    <a:pt x="159" y="539"/>
                  </a:lnTo>
                  <a:lnTo>
                    <a:pt x="139" y="539"/>
                  </a:lnTo>
                  <a:lnTo>
                    <a:pt x="125" y="524"/>
                  </a:lnTo>
                  <a:lnTo>
                    <a:pt x="97" y="519"/>
                  </a:lnTo>
                  <a:lnTo>
                    <a:pt x="97" y="487"/>
                  </a:lnTo>
                  <a:lnTo>
                    <a:pt x="85" y="474"/>
                  </a:lnTo>
                  <a:lnTo>
                    <a:pt x="65" y="474"/>
                  </a:lnTo>
                  <a:lnTo>
                    <a:pt x="40" y="489"/>
                  </a:lnTo>
                  <a:lnTo>
                    <a:pt x="23" y="477"/>
                  </a:lnTo>
                  <a:lnTo>
                    <a:pt x="25" y="452"/>
                  </a:lnTo>
                  <a:lnTo>
                    <a:pt x="15" y="440"/>
                  </a:lnTo>
                  <a:lnTo>
                    <a:pt x="18" y="422"/>
                  </a:lnTo>
                  <a:lnTo>
                    <a:pt x="23" y="395"/>
                  </a:lnTo>
                  <a:lnTo>
                    <a:pt x="23" y="378"/>
                  </a:lnTo>
                  <a:lnTo>
                    <a:pt x="20" y="380"/>
                  </a:lnTo>
                  <a:lnTo>
                    <a:pt x="0" y="368"/>
                  </a:lnTo>
                  <a:lnTo>
                    <a:pt x="3" y="340"/>
                  </a:lnTo>
                  <a:lnTo>
                    <a:pt x="18" y="330"/>
                  </a:lnTo>
                  <a:lnTo>
                    <a:pt x="45" y="348"/>
                  </a:lnTo>
                  <a:lnTo>
                    <a:pt x="52" y="338"/>
                  </a:lnTo>
                  <a:lnTo>
                    <a:pt x="50" y="328"/>
                  </a:lnTo>
                  <a:lnTo>
                    <a:pt x="80" y="320"/>
                  </a:lnTo>
                  <a:lnTo>
                    <a:pt x="87" y="310"/>
                  </a:lnTo>
                  <a:lnTo>
                    <a:pt x="102" y="303"/>
                  </a:lnTo>
                  <a:lnTo>
                    <a:pt x="102" y="256"/>
                  </a:lnTo>
                  <a:lnTo>
                    <a:pt x="90" y="248"/>
                  </a:lnTo>
                  <a:lnTo>
                    <a:pt x="95" y="236"/>
                  </a:lnTo>
                  <a:lnTo>
                    <a:pt x="130" y="231"/>
                  </a:lnTo>
                  <a:lnTo>
                    <a:pt x="137" y="223"/>
                  </a:lnTo>
                  <a:lnTo>
                    <a:pt x="137" y="199"/>
                  </a:lnTo>
                  <a:lnTo>
                    <a:pt x="157" y="189"/>
                  </a:lnTo>
                  <a:lnTo>
                    <a:pt x="179" y="194"/>
                  </a:lnTo>
                  <a:lnTo>
                    <a:pt x="187" y="154"/>
                  </a:lnTo>
                  <a:lnTo>
                    <a:pt x="194" y="146"/>
                  </a:lnTo>
                  <a:lnTo>
                    <a:pt x="209" y="141"/>
                  </a:lnTo>
                  <a:lnTo>
                    <a:pt x="214" y="129"/>
                  </a:lnTo>
                  <a:lnTo>
                    <a:pt x="224" y="121"/>
                  </a:lnTo>
                  <a:lnTo>
                    <a:pt x="234" y="134"/>
                  </a:lnTo>
                  <a:lnTo>
                    <a:pt x="259" y="149"/>
                  </a:lnTo>
                  <a:lnTo>
                    <a:pt x="266" y="169"/>
                  </a:lnTo>
                  <a:lnTo>
                    <a:pt x="279" y="196"/>
                  </a:lnTo>
                  <a:lnTo>
                    <a:pt x="318" y="206"/>
                  </a:lnTo>
                  <a:lnTo>
                    <a:pt x="336" y="208"/>
                  </a:lnTo>
                  <a:lnTo>
                    <a:pt x="356" y="221"/>
                  </a:lnTo>
                  <a:lnTo>
                    <a:pt x="368" y="243"/>
                  </a:lnTo>
                  <a:lnTo>
                    <a:pt x="381" y="253"/>
                  </a:lnTo>
                  <a:lnTo>
                    <a:pt x="480" y="261"/>
                  </a:lnTo>
                  <a:lnTo>
                    <a:pt x="500" y="268"/>
                  </a:lnTo>
                  <a:lnTo>
                    <a:pt x="527" y="283"/>
                  </a:lnTo>
                  <a:lnTo>
                    <a:pt x="552" y="273"/>
                  </a:lnTo>
                  <a:lnTo>
                    <a:pt x="567" y="263"/>
                  </a:lnTo>
                  <a:lnTo>
                    <a:pt x="602" y="268"/>
                  </a:lnTo>
                  <a:lnTo>
                    <a:pt x="629" y="246"/>
                  </a:lnTo>
                  <a:lnTo>
                    <a:pt x="634" y="223"/>
                  </a:lnTo>
                  <a:lnTo>
                    <a:pt x="632" y="204"/>
                  </a:lnTo>
                  <a:lnTo>
                    <a:pt x="657" y="211"/>
                  </a:lnTo>
                  <a:lnTo>
                    <a:pt x="674" y="194"/>
                  </a:lnTo>
                  <a:lnTo>
                    <a:pt x="689" y="181"/>
                  </a:lnTo>
                  <a:lnTo>
                    <a:pt x="714" y="166"/>
                  </a:lnTo>
                  <a:lnTo>
                    <a:pt x="746" y="151"/>
                  </a:lnTo>
                  <a:lnTo>
                    <a:pt x="731" y="134"/>
                  </a:lnTo>
                  <a:lnTo>
                    <a:pt x="704" y="136"/>
                  </a:lnTo>
                  <a:lnTo>
                    <a:pt x="689" y="141"/>
                  </a:lnTo>
                  <a:lnTo>
                    <a:pt x="684" y="134"/>
                  </a:lnTo>
                  <a:lnTo>
                    <a:pt x="681" y="94"/>
                  </a:lnTo>
                  <a:lnTo>
                    <a:pt x="686" y="79"/>
                  </a:lnTo>
                  <a:lnTo>
                    <a:pt x="701" y="94"/>
                  </a:lnTo>
                  <a:lnTo>
                    <a:pt x="724" y="94"/>
                  </a:lnTo>
                  <a:lnTo>
                    <a:pt x="729" y="59"/>
                  </a:lnTo>
                  <a:lnTo>
                    <a:pt x="741" y="47"/>
                  </a:lnTo>
                  <a:lnTo>
                    <a:pt x="729" y="17"/>
                  </a:lnTo>
                  <a:lnTo>
                    <a:pt x="739" y="0"/>
                  </a:lnTo>
                  <a:lnTo>
                    <a:pt x="816" y="0"/>
                  </a:lnTo>
                  <a:lnTo>
                    <a:pt x="833" y="20"/>
                  </a:lnTo>
                  <a:lnTo>
                    <a:pt x="850" y="34"/>
                  </a:lnTo>
                  <a:lnTo>
                    <a:pt x="863" y="52"/>
                  </a:lnTo>
                  <a:lnTo>
                    <a:pt x="865" y="72"/>
                  </a:lnTo>
                  <a:lnTo>
                    <a:pt x="880" y="89"/>
                  </a:lnTo>
                  <a:lnTo>
                    <a:pt x="910" y="97"/>
                  </a:lnTo>
                  <a:lnTo>
                    <a:pt x="925" y="109"/>
                  </a:lnTo>
                  <a:lnTo>
                    <a:pt x="940" y="119"/>
                  </a:lnTo>
                  <a:lnTo>
                    <a:pt x="947" y="129"/>
                  </a:lnTo>
                  <a:lnTo>
                    <a:pt x="965" y="131"/>
                  </a:lnTo>
                  <a:lnTo>
                    <a:pt x="995" y="124"/>
                  </a:lnTo>
                  <a:lnTo>
                    <a:pt x="1002" y="134"/>
                  </a:lnTo>
                  <a:lnTo>
                    <a:pt x="1005" y="149"/>
                  </a:lnTo>
                  <a:lnTo>
                    <a:pt x="992" y="159"/>
                  </a:lnTo>
                  <a:lnTo>
                    <a:pt x="990" y="204"/>
                  </a:lnTo>
                  <a:lnTo>
                    <a:pt x="975" y="201"/>
                  </a:lnTo>
                  <a:lnTo>
                    <a:pt x="965" y="218"/>
                  </a:lnTo>
                  <a:lnTo>
                    <a:pt x="967" y="238"/>
                  </a:lnTo>
                  <a:lnTo>
                    <a:pt x="982" y="243"/>
                  </a:lnTo>
                  <a:lnTo>
                    <a:pt x="965" y="256"/>
                  </a:lnTo>
                  <a:lnTo>
                    <a:pt x="947" y="261"/>
                  </a:lnTo>
                  <a:lnTo>
                    <a:pt x="930" y="283"/>
                  </a:lnTo>
                  <a:lnTo>
                    <a:pt x="913" y="283"/>
                  </a:lnTo>
                  <a:lnTo>
                    <a:pt x="898" y="276"/>
                  </a:lnTo>
                  <a:lnTo>
                    <a:pt x="888" y="305"/>
                  </a:lnTo>
                  <a:lnTo>
                    <a:pt x="870" y="315"/>
                  </a:lnTo>
                  <a:lnTo>
                    <a:pt x="850" y="330"/>
                  </a:lnTo>
                  <a:lnTo>
                    <a:pt x="823" y="338"/>
                  </a:lnTo>
                  <a:lnTo>
                    <a:pt x="823" y="315"/>
                  </a:lnTo>
                  <a:lnTo>
                    <a:pt x="818" y="298"/>
                  </a:lnTo>
                  <a:lnTo>
                    <a:pt x="811" y="295"/>
                  </a:lnTo>
                  <a:lnTo>
                    <a:pt x="798" y="305"/>
                  </a:lnTo>
                  <a:lnTo>
                    <a:pt x="791" y="318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24" name="Freeform 141"/>
            <p:cNvSpPr>
              <a:spLocks/>
            </p:cNvSpPr>
            <p:nvPr/>
          </p:nvSpPr>
          <p:spPr bwMode="auto">
            <a:xfrm>
              <a:off x="7063389" y="2130050"/>
              <a:ext cx="119293" cy="151579"/>
            </a:xfrm>
            <a:custGeom>
              <a:avLst/>
              <a:gdLst>
                <a:gd name="T0" fmla="*/ 134937 w 85"/>
                <a:gd name="T1" fmla="*/ 0 h 109"/>
                <a:gd name="T2" fmla="*/ 134937 w 85"/>
                <a:gd name="T3" fmla="*/ 50800 h 109"/>
                <a:gd name="T4" fmla="*/ 119062 w 85"/>
                <a:gd name="T5" fmla="*/ 58738 h 109"/>
                <a:gd name="T6" fmla="*/ 103187 w 85"/>
                <a:gd name="T7" fmla="*/ 85725 h 109"/>
                <a:gd name="T8" fmla="*/ 76200 w 85"/>
                <a:gd name="T9" fmla="*/ 98425 h 109"/>
                <a:gd name="T10" fmla="*/ 111125 w 85"/>
                <a:gd name="T11" fmla="*/ 130175 h 109"/>
                <a:gd name="T12" fmla="*/ 98425 w 85"/>
                <a:gd name="T13" fmla="*/ 161925 h 109"/>
                <a:gd name="T14" fmla="*/ 60325 w 85"/>
                <a:gd name="T15" fmla="*/ 173038 h 109"/>
                <a:gd name="T16" fmla="*/ 44450 w 85"/>
                <a:gd name="T17" fmla="*/ 157163 h 109"/>
                <a:gd name="T18" fmla="*/ 7937 w 85"/>
                <a:gd name="T19" fmla="*/ 141288 h 109"/>
                <a:gd name="T20" fmla="*/ 31750 w 85"/>
                <a:gd name="T21" fmla="*/ 125413 h 109"/>
                <a:gd name="T22" fmla="*/ 31750 w 85"/>
                <a:gd name="T23" fmla="*/ 93663 h 109"/>
                <a:gd name="T24" fmla="*/ 7937 w 85"/>
                <a:gd name="T25" fmla="*/ 85725 h 109"/>
                <a:gd name="T26" fmla="*/ 0 w 85"/>
                <a:gd name="T27" fmla="*/ 85725 h 109"/>
                <a:gd name="T28" fmla="*/ 28575 w 85"/>
                <a:gd name="T29" fmla="*/ 69850 h 109"/>
                <a:gd name="T30" fmla="*/ 44450 w 85"/>
                <a:gd name="T31" fmla="*/ 23813 h 109"/>
                <a:gd name="T32" fmla="*/ 68262 w 85"/>
                <a:gd name="T33" fmla="*/ 34925 h 109"/>
                <a:gd name="T34" fmla="*/ 95250 w 85"/>
                <a:gd name="T35" fmla="*/ 34925 h 109"/>
                <a:gd name="T36" fmla="*/ 122237 w 85"/>
                <a:gd name="T37" fmla="*/ 0 h 109"/>
                <a:gd name="T38" fmla="*/ 134937 w 85"/>
                <a:gd name="T39" fmla="*/ 0 h 10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5" h="109">
                  <a:moveTo>
                    <a:pt x="85" y="0"/>
                  </a:moveTo>
                  <a:lnTo>
                    <a:pt x="85" y="32"/>
                  </a:lnTo>
                  <a:lnTo>
                    <a:pt x="75" y="37"/>
                  </a:lnTo>
                  <a:lnTo>
                    <a:pt x="65" y="54"/>
                  </a:lnTo>
                  <a:lnTo>
                    <a:pt x="48" y="62"/>
                  </a:lnTo>
                  <a:lnTo>
                    <a:pt x="70" y="82"/>
                  </a:lnTo>
                  <a:lnTo>
                    <a:pt x="62" y="102"/>
                  </a:lnTo>
                  <a:lnTo>
                    <a:pt x="38" y="109"/>
                  </a:lnTo>
                  <a:lnTo>
                    <a:pt x="28" y="99"/>
                  </a:lnTo>
                  <a:lnTo>
                    <a:pt x="5" y="89"/>
                  </a:lnTo>
                  <a:lnTo>
                    <a:pt x="20" y="79"/>
                  </a:lnTo>
                  <a:lnTo>
                    <a:pt x="20" y="59"/>
                  </a:lnTo>
                  <a:lnTo>
                    <a:pt x="5" y="54"/>
                  </a:lnTo>
                  <a:lnTo>
                    <a:pt x="0" y="54"/>
                  </a:lnTo>
                  <a:lnTo>
                    <a:pt x="18" y="44"/>
                  </a:lnTo>
                  <a:lnTo>
                    <a:pt x="28" y="15"/>
                  </a:lnTo>
                  <a:lnTo>
                    <a:pt x="43" y="22"/>
                  </a:lnTo>
                  <a:lnTo>
                    <a:pt x="60" y="22"/>
                  </a:lnTo>
                  <a:lnTo>
                    <a:pt x="77" y="0"/>
                  </a:lnTo>
                  <a:lnTo>
                    <a:pt x="85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25" name="Freeform 142"/>
            <p:cNvSpPr>
              <a:spLocks/>
            </p:cNvSpPr>
            <p:nvPr/>
          </p:nvSpPr>
          <p:spPr bwMode="auto">
            <a:xfrm>
              <a:off x="7255664" y="3419188"/>
              <a:ext cx="28068" cy="13908"/>
            </a:xfrm>
            <a:custGeom>
              <a:avLst/>
              <a:gdLst>
                <a:gd name="T0" fmla="*/ 15875 w 20"/>
                <a:gd name="T1" fmla="*/ 15875 h 10"/>
                <a:gd name="T2" fmla="*/ 4763 w 20"/>
                <a:gd name="T3" fmla="*/ 11113 h 10"/>
                <a:gd name="T4" fmla="*/ 0 w 20"/>
                <a:gd name="T5" fmla="*/ 7938 h 10"/>
                <a:gd name="T6" fmla="*/ 4763 w 20"/>
                <a:gd name="T7" fmla="*/ 3175 h 10"/>
                <a:gd name="T8" fmla="*/ 15875 w 20"/>
                <a:gd name="T9" fmla="*/ 0 h 10"/>
                <a:gd name="T10" fmla="*/ 26988 w 20"/>
                <a:gd name="T11" fmla="*/ 3175 h 10"/>
                <a:gd name="T12" fmla="*/ 31750 w 20"/>
                <a:gd name="T13" fmla="*/ 7938 h 10"/>
                <a:gd name="T14" fmla="*/ 26988 w 20"/>
                <a:gd name="T15" fmla="*/ 11113 h 10"/>
                <a:gd name="T16" fmla="*/ 19050 w 20"/>
                <a:gd name="T17" fmla="*/ 15875 h 10"/>
                <a:gd name="T18" fmla="*/ 15875 w 20"/>
                <a:gd name="T19" fmla="*/ 15875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" h="10">
                  <a:moveTo>
                    <a:pt x="10" y="10"/>
                  </a:moveTo>
                  <a:lnTo>
                    <a:pt x="3" y="7"/>
                  </a:lnTo>
                  <a:lnTo>
                    <a:pt x="0" y="5"/>
                  </a:lnTo>
                  <a:lnTo>
                    <a:pt x="3" y="2"/>
                  </a:lnTo>
                  <a:lnTo>
                    <a:pt x="10" y="0"/>
                  </a:lnTo>
                  <a:lnTo>
                    <a:pt x="17" y="2"/>
                  </a:lnTo>
                  <a:lnTo>
                    <a:pt x="20" y="5"/>
                  </a:lnTo>
                  <a:lnTo>
                    <a:pt x="17" y="7"/>
                  </a:lnTo>
                  <a:lnTo>
                    <a:pt x="12" y="10"/>
                  </a:lnTo>
                  <a:lnTo>
                    <a:pt x="10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26" name="Freeform 143"/>
            <p:cNvSpPr>
              <a:spLocks/>
            </p:cNvSpPr>
            <p:nvPr/>
          </p:nvSpPr>
          <p:spPr bwMode="auto">
            <a:xfrm>
              <a:off x="7255664" y="3419188"/>
              <a:ext cx="28068" cy="13908"/>
            </a:xfrm>
            <a:custGeom>
              <a:avLst/>
              <a:gdLst>
                <a:gd name="T0" fmla="*/ 15875 w 20"/>
                <a:gd name="T1" fmla="*/ 15875 h 10"/>
                <a:gd name="T2" fmla="*/ 4763 w 20"/>
                <a:gd name="T3" fmla="*/ 11113 h 10"/>
                <a:gd name="T4" fmla="*/ 0 w 20"/>
                <a:gd name="T5" fmla="*/ 7938 h 10"/>
                <a:gd name="T6" fmla="*/ 4763 w 20"/>
                <a:gd name="T7" fmla="*/ 3175 h 10"/>
                <a:gd name="T8" fmla="*/ 15875 w 20"/>
                <a:gd name="T9" fmla="*/ 0 h 10"/>
                <a:gd name="T10" fmla="*/ 26988 w 20"/>
                <a:gd name="T11" fmla="*/ 3175 h 10"/>
                <a:gd name="T12" fmla="*/ 31750 w 20"/>
                <a:gd name="T13" fmla="*/ 7938 h 10"/>
                <a:gd name="T14" fmla="*/ 26988 w 20"/>
                <a:gd name="T15" fmla="*/ 11113 h 10"/>
                <a:gd name="T16" fmla="*/ 15875 w 20"/>
                <a:gd name="T17" fmla="*/ 15875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" h="10">
                  <a:moveTo>
                    <a:pt x="10" y="10"/>
                  </a:moveTo>
                  <a:lnTo>
                    <a:pt x="3" y="7"/>
                  </a:lnTo>
                  <a:lnTo>
                    <a:pt x="0" y="5"/>
                  </a:lnTo>
                  <a:lnTo>
                    <a:pt x="3" y="2"/>
                  </a:lnTo>
                  <a:lnTo>
                    <a:pt x="10" y="0"/>
                  </a:lnTo>
                  <a:lnTo>
                    <a:pt x="17" y="2"/>
                  </a:lnTo>
                  <a:lnTo>
                    <a:pt x="20" y="5"/>
                  </a:lnTo>
                  <a:lnTo>
                    <a:pt x="17" y="7"/>
                  </a:lnTo>
                  <a:lnTo>
                    <a:pt x="10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27" name="Freeform 144"/>
            <p:cNvSpPr>
              <a:spLocks/>
            </p:cNvSpPr>
            <p:nvPr/>
          </p:nvSpPr>
          <p:spPr bwMode="auto">
            <a:xfrm>
              <a:off x="6358845" y="2586185"/>
              <a:ext cx="192275" cy="493685"/>
            </a:xfrm>
            <a:custGeom>
              <a:avLst/>
              <a:gdLst>
                <a:gd name="T0" fmla="*/ 0 w 137"/>
                <a:gd name="T1" fmla="*/ 212725 h 355"/>
                <a:gd name="T2" fmla="*/ 12700 w 137"/>
                <a:gd name="T3" fmla="*/ 188913 h 355"/>
                <a:gd name="T4" fmla="*/ 12700 w 137"/>
                <a:gd name="T5" fmla="*/ 133350 h 355"/>
                <a:gd name="T6" fmla="*/ 39687 w 137"/>
                <a:gd name="T7" fmla="*/ 106363 h 355"/>
                <a:gd name="T8" fmla="*/ 50800 w 137"/>
                <a:gd name="T9" fmla="*/ 66675 h 355"/>
                <a:gd name="T10" fmla="*/ 71437 w 137"/>
                <a:gd name="T11" fmla="*/ 39688 h 355"/>
                <a:gd name="T12" fmla="*/ 106362 w 137"/>
                <a:gd name="T13" fmla="*/ 23813 h 355"/>
                <a:gd name="T14" fmla="*/ 111125 w 137"/>
                <a:gd name="T15" fmla="*/ 3175 h 355"/>
                <a:gd name="T16" fmla="*/ 142875 w 137"/>
                <a:gd name="T17" fmla="*/ 0 h 355"/>
                <a:gd name="T18" fmla="*/ 150812 w 137"/>
                <a:gd name="T19" fmla="*/ 15875 h 355"/>
                <a:gd name="T20" fmla="*/ 161925 w 137"/>
                <a:gd name="T21" fmla="*/ 47625 h 355"/>
                <a:gd name="T22" fmla="*/ 150812 w 137"/>
                <a:gd name="T23" fmla="*/ 74613 h 355"/>
                <a:gd name="T24" fmla="*/ 130175 w 137"/>
                <a:gd name="T25" fmla="*/ 85725 h 355"/>
                <a:gd name="T26" fmla="*/ 127000 w 137"/>
                <a:gd name="T27" fmla="*/ 109538 h 355"/>
                <a:gd name="T28" fmla="*/ 158750 w 137"/>
                <a:gd name="T29" fmla="*/ 117475 h 355"/>
                <a:gd name="T30" fmla="*/ 174625 w 137"/>
                <a:gd name="T31" fmla="*/ 146050 h 355"/>
                <a:gd name="T32" fmla="*/ 182562 w 137"/>
                <a:gd name="T33" fmla="*/ 193675 h 355"/>
                <a:gd name="T34" fmla="*/ 209550 w 137"/>
                <a:gd name="T35" fmla="*/ 196850 h 355"/>
                <a:gd name="T36" fmla="*/ 217487 w 137"/>
                <a:gd name="T37" fmla="*/ 217488 h 355"/>
                <a:gd name="T38" fmla="*/ 201612 w 137"/>
                <a:gd name="T39" fmla="*/ 244475 h 355"/>
                <a:gd name="T40" fmla="*/ 185737 w 137"/>
                <a:gd name="T41" fmla="*/ 260350 h 355"/>
                <a:gd name="T42" fmla="*/ 158750 w 137"/>
                <a:gd name="T43" fmla="*/ 271463 h 355"/>
                <a:gd name="T44" fmla="*/ 153987 w 137"/>
                <a:gd name="T45" fmla="*/ 323850 h 355"/>
                <a:gd name="T46" fmla="*/ 161925 w 137"/>
                <a:gd name="T47" fmla="*/ 342900 h 355"/>
                <a:gd name="T48" fmla="*/ 185737 w 137"/>
                <a:gd name="T49" fmla="*/ 369888 h 355"/>
                <a:gd name="T50" fmla="*/ 177800 w 137"/>
                <a:gd name="T51" fmla="*/ 422275 h 355"/>
                <a:gd name="T52" fmla="*/ 177800 w 137"/>
                <a:gd name="T53" fmla="*/ 446088 h 355"/>
                <a:gd name="T54" fmla="*/ 188912 w 137"/>
                <a:gd name="T55" fmla="*/ 481013 h 355"/>
                <a:gd name="T56" fmla="*/ 212725 w 137"/>
                <a:gd name="T57" fmla="*/ 501650 h 355"/>
                <a:gd name="T58" fmla="*/ 193675 w 137"/>
                <a:gd name="T59" fmla="*/ 544513 h 355"/>
                <a:gd name="T60" fmla="*/ 182562 w 137"/>
                <a:gd name="T61" fmla="*/ 563563 h 355"/>
                <a:gd name="T62" fmla="*/ 169862 w 137"/>
                <a:gd name="T63" fmla="*/ 508000 h 355"/>
                <a:gd name="T64" fmla="*/ 161925 w 137"/>
                <a:gd name="T65" fmla="*/ 473075 h 355"/>
                <a:gd name="T66" fmla="*/ 138112 w 137"/>
                <a:gd name="T67" fmla="*/ 457200 h 355"/>
                <a:gd name="T68" fmla="*/ 150812 w 137"/>
                <a:gd name="T69" fmla="*/ 385763 h 355"/>
                <a:gd name="T70" fmla="*/ 122237 w 137"/>
                <a:gd name="T71" fmla="*/ 342900 h 355"/>
                <a:gd name="T72" fmla="*/ 106362 w 137"/>
                <a:gd name="T73" fmla="*/ 366713 h 355"/>
                <a:gd name="T74" fmla="*/ 87312 w 137"/>
                <a:gd name="T75" fmla="*/ 385763 h 355"/>
                <a:gd name="T76" fmla="*/ 58737 w 137"/>
                <a:gd name="T77" fmla="*/ 374650 h 355"/>
                <a:gd name="T78" fmla="*/ 55562 w 137"/>
                <a:gd name="T79" fmla="*/ 311150 h 355"/>
                <a:gd name="T80" fmla="*/ 47625 w 137"/>
                <a:gd name="T81" fmla="*/ 284163 h 355"/>
                <a:gd name="T82" fmla="*/ 23812 w 137"/>
                <a:gd name="T83" fmla="*/ 252413 h 355"/>
                <a:gd name="T84" fmla="*/ 0 w 137"/>
                <a:gd name="T85" fmla="*/ 228600 h 355"/>
                <a:gd name="T86" fmla="*/ 0 w 137"/>
                <a:gd name="T87" fmla="*/ 212725 h 35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37" h="355">
                  <a:moveTo>
                    <a:pt x="0" y="134"/>
                  </a:moveTo>
                  <a:lnTo>
                    <a:pt x="8" y="119"/>
                  </a:lnTo>
                  <a:lnTo>
                    <a:pt x="8" y="84"/>
                  </a:lnTo>
                  <a:lnTo>
                    <a:pt x="25" y="67"/>
                  </a:lnTo>
                  <a:lnTo>
                    <a:pt x="32" y="42"/>
                  </a:lnTo>
                  <a:lnTo>
                    <a:pt x="45" y="25"/>
                  </a:lnTo>
                  <a:lnTo>
                    <a:pt x="67" y="15"/>
                  </a:lnTo>
                  <a:lnTo>
                    <a:pt x="70" y="2"/>
                  </a:lnTo>
                  <a:lnTo>
                    <a:pt x="90" y="0"/>
                  </a:lnTo>
                  <a:lnTo>
                    <a:pt x="95" y="10"/>
                  </a:lnTo>
                  <a:lnTo>
                    <a:pt x="102" y="30"/>
                  </a:lnTo>
                  <a:lnTo>
                    <a:pt x="95" y="47"/>
                  </a:lnTo>
                  <a:lnTo>
                    <a:pt x="82" y="54"/>
                  </a:lnTo>
                  <a:lnTo>
                    <a:pt x="80" y="69"/>
                  </a:lnTo>
                  <a:lnTo>
                    <a:pt x="100" y="74"/>
                  </a:lnTo>
                  <a:lnTo>
                    <a:pt x="110" y="92"/>
                  </a:lnTo>
                  <a:lnTo>
                    <a:pt x="115" y="122"/>
                  </a:lnTo>
                  <a:lnTo>
                    <a:pt x="132" y="124"/>
                  </a:lnTo>
                  <a:lnTo>
                    <a:pt x="137" y="137"/>
                  </a:lnTo>
                  <a:lnTo>
                    <a:pt x="127" y="154"/>
                  </a:lnTo>
                  <a:lnTo>
                    <a:pt x="117" y="164"/>
                  </a:lnTo>
                  <a:lnTo>
                    <a:pt x="100" y="171"/>
                  </a:lnTo>
                  <a:lnTo>
                    <a:pt x="97" y="204"/>
                  </a:lnTo>
                  <a:lnTo>
                    <a:pt x="102" y="216"/>
                  </a:lnTo>
                  <a:lnTo>
                    <a:pt x="117" y="233"/>
                  </a:lnTo>
                  <a:lnTo>
                    <a:pt x="112" y="266"/>
                  </a:lnTo>
                  <a:lnTo>
                    <a:pt x="112" y="281"/>
                  </a:lnTo>
                  <a:lnTo>
                    <a:pt x="119" y="303"/>
                  </a:lnTo>
                  <a:lnTo>
                    <a:pt x="134" y="316"/>
                  </a:lnTo>
                  <a:lnTo>
                    <a:pt x="122" y="343"/>
                  </a:lnTo>
                  <a:lnTo>
                    <a:pt x="115" y="355"/>
                  </a:lnTo>
                  <a:lnTo>
                    <a:pt x="107" y="320"/>
                  </a:lnTo>
                  <a:lnTo>
                    <a:pt x="102" y="298"/>
                  </a:lnTo>
                  <a:lnTo>
                    <a:pt x="87" y="288"/>
                  </a:lnTo>
                  <a:lnTo>
                    <a:pt x="95" y="243"/>
                  </a:lnTo>
                  <a:lnTo>
                    <a:pt x="77" y="216"/>
                  </a:lnTo>
                  <a:lnTo>
                    <a:pt x="67" y="231"/>
                  </a:lnTo>
                  <a:lnTo>
                    <a:pt x="55" y="243"/>
                  </a:lnTo>
                  <a:lnTo>
                    <a:pt x="37" y="236"/>
                  </a:lnTo>
                  <a:lnTo>
                    <a:pt x="35" y="196"/>
                  </a:lnTo>
                  <a:lnTo>
                    <a:pt x="30" y="179"/>
                  </a:lnTo>
                  <a:lnTo>
                    <a:pt x="15" y="159"/>
                  </a:lnTo>
                  <a:lnTo>
                    <a:pt x="0" y="144"/>
                  </a:lnTo>
                  <a:lnTo>
                    <a:pt x="0" y="13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28" name="Freeform 145"/>
            <p:cNvSpPr>
              <a:spLocks/>
            </p:cNvSpPr>
            <p:nvPr/>
          </p:nvSpPr>
          <p:spPr bwMode="auto">
            <a:xfrm>
              <a:off x="6431830" y="3225885"/>
              <a:ext cx="293327" cy="317071"/>
            </a:xfrm>
            <a:custGeom>
              <a:avLst/>
              <a:gdLst>
                <a:gd name="T0" fmla="*/ 127000 w 209"/>
                <a:gd name="T1" fmla="*/ 53975 h 228"/>
                <a:gd name="T2" fmla="*/ 84137 w 209"/>
                <a:gd name="T3" fmla="*/ 39688 h 228"/>
                <a:gd name="T4" fmla="*/ 47625 w 209"/>
                <a:gd name="T5" fmla="*/ 0 h 228"/>
                <a:gd name="T6" fmla="*/ 4762 w 209"/>
                <a:gd name="T7" fmla="*/ 3175 h 228"/>
                <a:gd name="T8" fmla="*/ 0 w 209"/>
                <a:gd name="T9" fmla="*/ 19050 h 228"/>
                <a:gd name="T10" fmla="*/ 52387 w 209"/>
                <a:gd name="T11" fmla="*/ 53975 h 228"/>
                <a:gd name="T12" fmla="*/ 95250 w 209"/>
                <a:gd name="T13" fmla="*/ 93663 h 228"/>
                <a:gd name="T14" fmla="*/ 127000 w 209"/>
                <a:gd name="T15" fmla="*/ 122238 h 228"/>
                <a:gd name="T16" fmla="*/ 134937 w 209"/>
                <a:gd name="T17" fmla="*/ 161925 h 228"/>
                <a:gd name="T18" fmla="*/ 153987 w 209"/>
                <a:gd name="T19" fmla="*/ 200025 h 228"/>
                <a:gd name="T20" fmla="*/ 209550 w 209"/>
                <a:gd name="T21" fmla="*/ 276225 h 228"/>
                <a:gd name="T22" fmla="*/ 260350 w 209"/>
                <a:gd name="T23" fmla="*/ 338138 h 228"/>
                <a:gd name="T24" fmla="*/ 280987 w 209"/>
                <a:gd name="T25" fmla="*/ 361950 h 228"/>
                <a:gd name="T26" fmla="*/ 331787 w 209"/>
                <a:gd name="T27" fmla="*/ 338138 h 228"/>
                <a:gd name="T28" fmla="*/ 323850 w 209"/>
                <a:gd name="T29" fmla="*/ 307975 h 228"/>
                <a:gd name="T30" fmla="*/ 323850 w 209"/>
                <a:gd name="T31" fmla="*/ 268288 h 228"/>
                <a:gd name="T32" fmla="*/ 307975 w 209"/>
                <a:gd name="T33" fmla="*/ 244475 h 228"/>
                <a:gd name="T34" fmla="*/ 265112 w 209"/>
                <a:gd name="T35" fmla="*/ 228600 h 228"/>
                <a:gd name="T36" fmla="*/ 265112 w 209"/>
                <a:gd name="T37" fmla="*/ 212725 h 228"/>
                <a:gd name="T38" fmla="*/ 249237 w 209"/>
                <a:gd name="T39" fmla="*/ 188913 h 228"/>
                <a:gd name="T40" fmla="*/ 244475 w 209"/>
                <a:gd name="T41" fmla="*/ 153988 h 228"/>
                <a:gd name="T42" fmla="*/ 217487 w 209"/>
                <a:gd name="T43" fmla="*/ 125413 h 228"/>
                <a:gd name="T44" fmla="*/ 177800 w 209"/>
                <a:gd name="T45" fmla="*/ 101600 h 228"/>
                <a:gd name="T46" fmla="*/ 127000 w 209"/>
                <a:gd name="T47" fmla="*/ 53975 h 22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09" h="228">
                  <a:moveTo>
                    <a:pt x="80" y="34"/>
                  </a:moveTo>
                  <a:lnTo>
                    <a:pt x="53" y="25"/>
                  </a:lnTo>
                  <a:lnTo>
                    <a:pt x="30" y="0"/>
                  </a:lnTo>
                  <a:lnTo>
                    <a:pt x="3" y="2"/>
                  </a:lnTo>
                  <a:lnTo>
                    <a:pt x="0" y="12"/>
                  </a:lnTo>
                  <a:lnTo>
                    <a:pt x="33" y="34"/>
                  </a:lnTo>
                  <a:lnTo>
                    <a:pt x="60" y="59"/>
                  </a:lnTo>
                  <a:lnTo>
                    <a:pt x="80" y="77"/>
                  </a:lnTo>
                  <a:lnTo>
                    <a:pt x="85" y="102"/>
                  </a:lnTo>
                  <a:lnTo>
                    <a:pt x="97" y="126"/>
                  </a:lnTo>
                  <a:lnTo>
                    <a:pt x="132" y="174"/>
                  </a:lnTo>
                  <a:lnTo>
                    <a:pt x="164" y="213"/>
                  </a:lnTo>
                  <a:lnTo>
                    <a:pt x="177" y="228"/>
                  </a:lnTo>
                  <a:lnTo>
                    <a:pt x="209" y="213"/>
                  </a:lnTo>
                  <a:lnTo>
                    <a:pt x="204" y="194"/>
                  </a:lnTo>
                  <a:lnTo>
                    <a:pt x="204" y="169"/>
                  </a:lnTo>
                  <a:lnTo>
                    <a:pt x="194" y="154"/>
                  </a:lnTo>
                  <a:lnTo>
                    <a:pt x="167" y="144"/>
                  </a:lnTo>
                  <a:lnTo>
                    <a:pt x="167" y="134"/>
                  </a:lnTo>
                  <a:lnTo>
                    <a:pt x="157" y="119"/>
                  </a:lnTo>
                  <a:lnTo>
                    <a:pt x="154" y="97"/>
                  </a:lnTo>
                  <a:lnTo>
                    <a:pt x="137" y="79"/>
                  </a:lnTo>
                  <a:lnTo>
                    <a:pt x="112" y="64"/>
                  </a:lnTo>
                  <a:lnTo>
                    <a:pt x="80" y="3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29" name="Freeform 146"/>
            <p:cNvSpPr>
              <a:spLocks/>
            </p:cNvSpPr>
            <p:nvPr/>
          </p:nvSpPr>
          <p:spPr bwMode="auto">
            <a:xfrm>
              <a:off x="6704100" y="3412237"/>
              <a:ext cx="42104" cy="41718"/>
            </a:xfrm>
            <a:custGeom>
              <a:avLst/>
              <a:gdLst>
                <a:gd name="T0" fmla="*/ 4763 w 30"/>
                <a:gd name="T1" fmla="*/ 0 h 30"/>
                <a:gd name="T2" fmla="*/ 23813 w 30"/>
                <a:gd name="T3" fmla="*/ 3175 h 30"/>
                <a:gd name="T4" fmla="*/ 44450 w 30"/>
                <a:gd name="T5" fmla="*/ 19050 h 30"/>
                <a:gd name="T6" fmla="*/ 47625 w 30"/>
                <a:gd name="T7" fmla="*/ 42863 h 30"/>
                <a:gd name="T8" fmla="*/ 31750 w 30"/>
                <a:gd name="T9" fmla="*/ 47625 h 30"/>
                <a:gd name="T10" fmla="*/ 0 w 30"/>
                <a:gd name="T11" fmla="*/ 15875 h 30"/>
                <a:gd name="T12" fmla="*/ 4763 w 30"/>
                <a:gd name="T13" fmla="*/ 0 h 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0" h="30">
                  <a:moveTo>
                    <a:pt x="3" y="0"/>
                  </a:moveTo>
                  <a:lnTo>
                    <a:pt x="15" y="2"/>
                  </a:lnTo>
                  <a:lnTo>
                    <a:pt x="28" y="12"/>
                  </a:lnTo>
                  <a:lnTo>
                    <a:pt x="30" y="27"/>
                  </a:lnTo>
                  <a:lnTo>
                    <a:pt x="20" y="30"/>
                  </a:lnTo>
                  <a:lnTo>
                    <a:pt x="0" y="1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30" name="Freeform 147"/>
            <p:cNvSpPr>
              <a:spLocks/>
            </p:cNvSpPr>
            <p:nvPr/>
          </p:nvSpPr>
          <p:spPr bwMode="auto">
            <a:xfrm>
              <a:off x="6704100" y="3412237"/>
              <a:ext cx="42104" cy="41718"/>
            </a:xfrm>
            <a:custGeom>
              <a:avLst/>
              <a:gdLst>
                <a:gd name="T0" fmla="*/ 4763 w 30"/>
                <a:gd name="T1" fmla="*/ 0 h 30"/>
                <a:gd name="T2" fmla="*/ 23813 w 30"/>
                <a:gd name="T3" fmla="*/ 3175 h 30"/>
                <a:gd name="T4" fmla="*/ 44450 w 30"/>
                <a:gd name="T5" fmla="*/ 19050 h 30"/>
                <a:gd name="T6" fmla="*/ 47625 w 30"/>
                <a:gd name="T7" fmla="*/ 42863 h 30"/>
                <a:gd name="T8" fmla="*/ 31750 w 30"/>
                <a:gd name="T9" fmla="*/ 47625 h 30"/>
                <a:gd name="T10" fmla="*/ 0 w 30"/>
                <a:gd name="T11" fmla="*/ 15875 h 30"/>
                <a:gd name="T12" fmla="*/ 0 w 30"/>
                <a:gd name="T13" fmla="*/ 0 h 30"/>
                <a:gd name="T14" fmla="*/ 4763 w 30"/>
                <a:gd name="T15" fmla="*/ 0 h 3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0" h="30">
                  <a:moveTo>
                    <a:pt x="3" y="0"/>
                  </a:moveTo>
                  <a:lnTo>
                    <a:pt x="15" y="2"/>
                  </a:lnTo>
                  <a:lnTo>
                    <a:pt x="28" y="12"/>
                  </a:lnTo>
                  <a:lnTo>
                    <a:pt x="30" y="27"/>
                  </a:lnTo>
                  <a:lnTo>
                    <a:pt x="20" y="3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31" name="Freeform 148"/>
            <p:cNvSpPr>
              <a:spLocks/>
            </p:cNvSpPr>
            <p:nvPr/>
          </p:nvSpPr>
          <p:spPr bwMode="auto">
            <a:xfrm>
              <a:off x="6704100" y="3412237"/>
              <a:ext cx="42104" cy="41718"/>
            </a:xfrm>
            <a:custGeom>
              <a:avLst/>
              <a:gdLst>
                <a:gd name="T0" fmla="*/ 4763 w 30"/>
                <a:gd name="T1" fmla="*/ 0 h 30"/>
                <a:gd name="T2" fmla="*/ 23813 w 30"/>
                <a:gd name="T3" fmla="*/ 3175 h 30"/>
                <a:gd name="T4" fmla="*/ 44450 w 30"/>
                <a:gd name="T5" fmla="*/ 19050 h 30"/>
                <a:gd name="T6" fmla="*/ 47625 w 30"/>
                <a:gd name="T7" fmla="*/ 42863 h 30"/>
                <a:gd name="T8" fmla="*/ 31750 w 30"/>
                <a:gd name="T9" fmla="*/ 47625 h 30"/>
                <a:gd name="T10" fmla="*/ 0 w 30"/>
                <a:gd name="T11" fmla="*/ 15875 h 30"/>
                <a:gd name="T12" fmla="*/ 4763 w 30"/>
                <a:gd name="T13" fmla="*/ 0 h 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0" h="30">
                  <a:moveTo>
                    <a:pt x="3" y="0"/>
                  </a:moveTo>
                  <a:lnTo>
                    <a:pt x="15" y="2"/>
                  </a:lnTo>
                  <a:lnTo>
                    <a:pt x="28" y="12"/>
                  </a:lnTo>
                  <a:lnTo>
                    <a:pt x="30" y="27"/>
                  </a:lnTo>
                  <a:lnTo>
                    <a:pt x="20" y="30"/>
                  </a:lnTo>
                  <a:lnTo>
                    <a:pt x="0" y="1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32" name="Freeform 149"/>
            <p:cNvSpPr>
              <a:spLocks/>
            </p:cNvSpPr>
            <p:nvPr/>
          </p:nvSpPr>
          <p:spPr bwMode="auto">
            <a:xfrm>
              <a:off x="6708308" y="3535999"/>
              <a:ext cx="232974" cy="76483"/>
            </a:xfrm>
            <a:custGeom>
              <a:avLst/>
              <a:gdLst>
                <a:gd name="T0" fmla="*/ 39688 w 166"/>
                <a:gd name="T1" fmla="*/ 4762 h 55"/>
                <a:gd name="T2" fmla="*/ 15875 w 166"/>
                <a:gd name="T3" fmla="*/ 12700 h 55"/>
                <a:gd name="T4" fmla="*/ 0 w 166"/>
                <a:gd name="T5" fmla="*/ 31750 h 55"/>
                <a:gd name="T6" fmla="*/ 19050 w 166"/>
                <a:gd name="T7" fmla="*/ 60325 h 55"/>
                <a:gd name="T8" fmla="*/ 71438 w 166"/>
                <a:gd name="T9" fmla="*/ 60325 h 55"/>
                <a:gd name="T10" fmla="*/ 90488 w 166"/>
                <a:gd name="T11" fmla="*/ 71437 h 55"/>
                <a:gd name="T12" fmla="*/ 133350 w 166"/>
                <a:gd name="T13" fmla="*/ 71437 h 55"/>
                <a:gd name="T14" fmla="*/ 138113 w 166"/>
                <a:gd name="T15" fmla="*/ 87312 h 55"/>
                <a:gd name="T16" fmla="*/ 220663 w 166"/>
                <a:gd name="T17" fmla="*/ 87312 h 55"/>
                <a:gd name="T18" fmla="*/ 244475 w 166"/>
                <a:gd name="T19" fmla="*/ 87312 h 55"/>
                <a:gd name="T20" fmla="*/ 263525 w 166"/>
                <a:gd name="T21" fmla="*/ 87312 h 55"/>
                <a:gd name="T22" fmla="*/ 263525 w 166"/>
                <a:gd name="T23" fmla="*/ 68262 h 55"/>
                <a:gd name="T24" fmla="*/ 236538 w 166"/>
                <a:gd name="T25" fmla="*/ 55562 h 55"/>
                <a:gd name="T26" fmla="*/ 244475 w 166"/>
                <a:gd name="T27" fmla="*/ 31750 h 55"/>
                <a:gd name="T28" fmla="*/ 215900 w 166"/>
                <a:gd name="T29" fmla="*/ 36512 h 55"/>
                <a:gd name="T30" fmla="*/ 185738 w 166"/>
                <a:gd name="T31" fmla="*/ 31750 h 55"/>
                <a:gd name="T32" fmla="*/ 161925 w 166"/>
                <a:gd name="T33" fmla="*/ 20637 h 55"/>
                <a:gd name="T34" fmla="*/ 122238 w 166"/>
                <a:gd name="T35" fmla="*/ 15875 h 55"/>
                <a:gd name="T36" fmla="*/ 77788 w 166"/>
                <a:gd name="T37" fmla="*/ 0 h 55"/>
                <a:gd name="T38" fmla="*/ 39688 w 166"/>
                <a:gd name="T39" fmla="*/ 4762 h 5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66" h="55">
                  <a:moveTo>
                    <a:pt x="25" y="3"/>
                  </a:moveTo>
                  <a:lnTo>
                    <a:pt x="10" y="8"/>
                  </a:lnTo>
                  <a:lnTo>
                    <a:pt x="0" y="20"/>
                  </a:lnTo>
                  <a:lnTo>
                    <a:pt x="12" y="38"/>
                  </a:lnTo>
                  <a:lnTo>
                    <a:pt x="45" y="38"/>
                  </a:lnTo>
                  <a:lnTo>
                    <a:pt x="57" y="45"/>
                  </a:lnTo>
                  <a:lnTo>
                    <a:pt x="84" y="45"/>
                  </a:lnTo>
                  <a:lnTo>
                    <a:pt x="87" y="55"/>
                  </a:lnTo>
                  <a:lnTo>
                    <a:pt x="139" y="55"/>
                  </a:lnTo>
                  <a:lnTo>
                    <a:pt x="154" y="55"/>
                  </a:lnTo>
                  <a:lnTo>
                    <a:pt x="166" y="55"/>
                  </a:lnTo>
                  <a:lnTo>
                    <a:pt x="166" y="43"/>
                  </a:lnTo>
                  <a:lnTo>
                    <a:pt x="149" y="35"/>
                  </a:lnTo>
                  <a:lnTo>
                    <a:pt x="154" y="20"/>
                  </a:lnTo>
                  <a:lnTo>
                    <a:pt x="136" y="23"/>
                  </a:lnTo>
                  <a:lnTo>
                    <a:pt x="117" y="20"/>
                  </a:lnTo>
                  <a:lnTo>
                    <a:pt x="102" y="13"/>
                  </a:lnTo>
                  <a:lnTo>
                    <a:pt x="77" y="10"/>
                  </a:lnTo>
                  <a:lnTo>
                    <a:pt x="49" y="0"/>
                  </a:lnTo>
                  <a:lnTo>
                    <a:pt x="25" y="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33" name="Freeform 150"/>
            <p:cNvSpPr>
              <a:spLocks/>
            </p:cNvSpPr>
            <p:nvPr/>
          </p:nvSpPr>
          <p:spPr bwMode="auto">
            <a:xfrm>
              <a:off x="6955319" y="3609706"/>
              <a:ext cx="21053" cy="13908"/>
            </a:xfrm>
            <a:custGeom>
              <a:avLst/>
              <a:gdLst>
                <a:gd name="T0" fmla="*/ 12700 w 15"/>
                <a:gd name="T1" fmla="*/ 15875 h 10"/>
                <a:gd name="T2" fmla="*/ 20638 w 15"/>
                <a:gd name="T3" fmla="*/ 11113 h 10"/>
                <a:gd name="T4" fmla="*/ 23813 w 15"/>
                <a:gd name="T5" fmla="*/ 7938 h 10"/>
                <a:gd name="T6" fmla="*/ 20638 w 15"/>
                <a:gd name="T7" fmla="*/ 0 h 10"/>
                <a:gd name="T8" fmla="*/ 12700 w 15"/>
                <a:gd name="T9" fmla="*/ 0 h 10"/>
                <a:gd name="T10" fmla="*/ 4763 w 15"/>
                <a:gd name="T11" fmla="*/ 0 h 10"/>
                <a:gd name="T12" fmla="*/ 0 w 15"/>
                <a:gd name="T13" fmla="*/ 7938 h 10"/>
                <a:gd name="T14" fmla="*/ 4763 w 15"/>
                <a:gd name="T15" fmla="*/ 11113 h 10"/>
                <a:gd name="T16" fmla="*/ 7938 w 15"/>
                <a:gd name="T17" fmla="*/ 15875 h 10"/>
                <a:gd name="T18" fmla="*/ 12700 w 15"/>
                <a:gd name="T19" fmla="*/ 15875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" h="10">
                  <a:moveTo>
                    <a:pt x="8" y="10"/>
                  </a:moveTo>
                  <a:lnTo>
                    <a:pt x="13" y="7"/>
                  </a:lnTo>
                  <a:lnTo>
                    <a:pt x="15" y="5"/>
                  </a:lnTo>
                  <a:lnTo>
                    <a:pt x="13" y="0"/>
                  </a:lnTo>
                  <a:lnTo>
                    <a:pt x="8" y="0"/>
                  </a:lnTo>
                  <a:lnTo>
                    <a:pt x="3" y="0"/>
                  </a:lnTo>
                  <a:lnTo>
                    <a:pt x="0" y="5"/>
                  </a:lnTo>
                  <a:lnTo>
                    <a:pt x="3" y="7"/>
                  </a:lnTo>
                  <a:lnTo>
                    <a:pt x="5" y="10"/>
                  </a:lnTo>
                  <a:lnTo>
                    <a:pt x="8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34" name="Freeform 151"/>
            <p:cNvSpPr>
              <a:spLocks/>
            </p:cNvSpPr>
            <p:nvPr/>
          </p:nvSpPr>
          <p:spPr bwMode="auto">
            <a:xfrm>
              <a:off x="6955319" y="3609706"/>
              <a:ext cx="21053" cy="13908"/>
            </a:xfrm>
            <a:custGeom>
              <a:avLst/>
              <a:gdLst>
                <a:gd name="T0" fmla="*/ 12700 w 15"/>
                <a:gd name="T1" fmla="*/ 15875 h 10"/>
                <a:gd name="T2" fmla="*/ 20638 w 15"/>
                <a:gd name="T3" fmla="*/ 11113 h 10"/>
                <a:gd name="T4" fmla="*/ 23813 w 15"/>
                <a:gd name="T5" fmla="*/ 7938 h 10"/>
                <a:gd name="T6" fmla="*/ 20638 w 15"/>
                <a:gd name="T7" fmla="*/ 0 h 10"/>
                <a:gd name="T8" fmla="*/ 12700 w 15"/>
                <a:gd name="T9" fmla="*/ 0 h 10"/>
                <a:gd name="T10" fmla="*/ 4763 w 15"/>
                <a:gd name="T11" fmla="*/ 0 h 10"/>
                <a:gd name="T12" fmla="*/ 0 w 15"/>
                <a:gd name="T13" fmla="*/ 7938 h 10"/>
                <a:gd name="T14" fmla="*/ 4763 w 15"/>
                <a:gd name="T15" fmla="*/ 11113 h 10"/>
                <a:gd name="T16" fmla="*/ 12700 w 15"/>
                <a:gd name="T17" fmla="*/ 15875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" h="10">
                  <a:moveTo>
                    <a:pt x="8" y="10"/>
                  </a:moveTo>
                  <a:lnTo>
                    <a:pt x="13" y="7"/>
                  </a:lnTo>
                  <a:lnTo>
                    <a:pt x="15" y="5"/>
                  </a:lnTo>
                  <a:lnTo>
                    <a:pt x="13" y="0"/>
                  </a:lnTo>
                  <a:lnTo>
                    <a:pt x="8" y="0"/>
                  </a:lnTo>
                  <a:lnTo>
                    <a:pt x="3" y="0"/>
                  </a:lnTo>
                  <a:lnTo>
                    <a:pt x="0" y="5"/>
                  </a:lnTo>
                  <a:lnTo>
                    <a:pt x="3" y="7"/>
                  </a:lnTo>
                  <a:lnTo>
                    <a:pt x="8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35" name="Freeform 152"/>
            <p:cNvSpPr>
              <a:spLocks/>
            </p:cNvSpPr>
            <p:nvPr/>
          </p:nvSpPr>
          <p:spPr bwMode="auto">
            <a:xfrm>
              <a:off x="6987601" y="3609706"/>
              <a:ext cx="9826" cy="13908"/>
            </a:xfrm>
            <a:custGeom>
              <a:avLst/>
              <a:gdLst>
                <a:gd name="T0" fmla="*/ 7937 w 7"/>
                <a:gd name="T1" fmla="*/ 15875 h 10"/>
                <a:gd name="T2" fmla="*/ 3175 w 7"/>
                <a:gd name="T3" fmla="*/ 11113 h 10"/>
                <a:gd name="T4" fmla="*/ 0 w 7"/>
                <a:gd name="T5" fmla="*/ 7938 h 10"/>
                <a:gd name="T6" fmla="*/ 3175 w 7"/>
                <a:gd name="T7" fmla="*/ 0 h 10"/>
                <a:gd name="T8" fmla="*/ 7937 w 7"/>
                <a:gd name="T9" fmla="*/ 0 h 10"/>
                <a:gd name="T10" fmla="*/ 11112 w 7"/>
                <a:gd name="T11" fmla="*/ 0 h 10"/>
                <a:gd name="T12" fmla="*/ 11112 w 7"/>
                <a:gd name="T13" fmla="*/ 7938 h 10"/>
                <a:gd name="T14" fmla="*/ 11112 w 7"/>
                <a:gd name="T15" fmla="*/ 11113 h 10"/>
                <a:gd name="T16" fmla="*/ 11112 w 7"/>
                <a:gd name="T17" fmla="*/ 15875 h 10"/>
                <a:gd name="T18" fmla="*/ 7937 w 7"/>
                <a:gd name="T19" fmla="*/ 15875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" h="10">
                  <a:moveTo>
                    <a:pt x="5" y="10"/>
                  </a:moveTo>
                  <a:lnTo>
                    <a:pt x="2" y="7"/>
                  </a:lnTo>
                  <a:lnTo>
                    <a:pt x="0" y="5"/>
                  </a:lnTo>
                  <a:lnTo>
                    <a:pt x="2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5"/>
                  </a:lnTo>
                  <a:lnTo>
                    <a:pt x="7" y="7"/>
                  </a:lnTo>
                  <a:lnTo>
                    <a:pt x="7" y="10"/>
                  </a:lnTo>
                  <a:lnTo>
                    <a:pt x="5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36" name="Freeform 153"/>
            <p:cNvSpPr>
              <a:spLocks/>
            </p:cNvSpPr>
            <p:nvPr/>
          </p:nvSpPr>
          <p:spPr bwMode="auto">
            <a:xfrm>
              <a:off x="6987601" y="3609706"/>
              <a:ext cx="9826" cy="13908"/>
            </a:xfrm>
            <a:custGeom>
              <a:avLst/>
              <a:gdLst>
                <a:gd name="T0" fmla="*/ 7937 w 7"/>
                <a:gd name="T1" fmla="*/ 15875 h 10"/>
                <a:gd name="T2" fmla="*/ 3175 w 7"/>
                <a:gd name="T3" fmla="*/ 11113 h 10"/>
                <a:gd name="T4" fmla="*/ 0 w 7"/>
                <a:gd name="T5" fmla="*/ 7938 h 10"/>
                <a:gd name="T6" fmla="*/ 3175 w 7"/>
                <a:gd name="T7" fmla="*/ 0 h 10"/>
                <a:gd name="T8" fmla="*/ 7937 w 7"/>
                <a:gd name="T9" fmla="*/ 0 h 10"/>
                <a:gd name="T10" fmla="*/ 11112 w 7"/>
                <a:gd name="T11" fmla="*/ 0 h 10"/>
                <a:gd name="T12" fmla="*/ 11112 w 7"/>
                <a:gd name="T13" fmla="*/ 7938 h 10"/>
                <a:gd name="T14" fmla="*/ 11112 w 7"/>
                <a:gd name="T15" fmla="*/ 11113 h 10"/>
                <a:gd name="T16" fmla="*/ 7937 w 7"/>
                <a:gd name="T17" fmla="*/ 15875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" h="10">
                  <a:moveTo>
                    <a:pt x="5" y="10"/>
                  </a:moveTo>
                  <a:lnTo>
                    <a:pt x="2" y="7"/>
                  </a:lnTo>
                  <a:lnTo>
                    <a:pt x="0" y="5"/>
                  </a:lnTo>
                  <a:lnTo>
                    <a:pt x="2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5"/>
                  </a:lnTo>
                  <a:lnTo>
                    <a:pt x="7" y="7"/>
                  </a:lnTo>
                  <a:lnTo>
                    <a:pt x="5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37" name="Freeform 154"/>
            <p:cNvSpPr>
              <a:spLocks/>
            </p:cNvSpPr>
            <p:nvPr/>
          </p:nvSpPr>
          <p:spPr bwMode="auto">
            <a:xfrm>
              <a:off x="7015670" y="3598586"/>
              <a:ext cx="26666" cy="25033"/>
            </a:xfrm>
            <a:custGeom>
              <a:avLst/>
              <a:gdLst>
                <a:gd name="T0" fmla="*/ 3175 w 19"/>
                <a:gd name="T1" fmla="*/ 12700 h 18"/>
                <a:gd name="T2" fmla="*/ 19050 w 19"/>
                <a:gd name="T3" fmla="*/ 0 h 18"/>
                <a:gd name="T4" fmla="*/ 30162 w 19"/>
                <a:gd name="T5" fmla="*/ 12700 h 18"/>
                <a:gd name="T6" fmla="*/ 26987 w 19"/>
                <a:gd name="T7" fmla="*/ 28575 h 18"/>
                <a:gd name="T8" fmla="*/ 0 w 19"/>
                <a:gd name="T9" fmla="*/ 20638 h 18"/>
                <a:gd name="T10" fmla="*/ 3175 w 19"/>
                <a:gd name="T11" fmla="*/ 12700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" h="18">
                  <a:moveTo>
                    <a:pt x="2" y="8"/>
                  </a:moveTo>
                  <a:lnTo>
                    <a:pt x="12" y="0"/>
                  </a:lnTo>
                  <a:lnTo>
                    <a:pt x="19" y="8"/>
                  </a:lnTo>
                  <a:lnTo>
                    <a:pt x="17" y="18"/>
                  </a:lnTo>
                  <a:lnTo>
                    <a:pt x="0" y="13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38" name="Freeform 155"/>
            <p:cNvSpPr>
              <a:spLocks/>
            </p:cNvSpPr>
            <p:nvPr/>
          </p:nvSpPr>
          <p:spPr bwMode="auto">
            <a:xfrm>
              <a:off x="7049354" y="3643086"/>
              <a:ext cx="32279" cy="20861"/>
            </a:xfrm>
            <a:custGeom>
              <a:avLst/>
              <a:gdLst>
                <a:gd name="T0" fmla="*/ 4762 w 23"/>
                <a:gd name="T1" fmla="*/ 4763 h 15"/>
                <a:gd name="T2" fmla="*/ 0 w 23"/>
                <a:gd name="T3" fmla="*/ 23813 h 15"/>
                <a:gd name="T4" fmla="*/ 28575 w 23"/>
                <a:gd name="T5" fmla="*/ 12700 h 15"/>
                <a:gd name="T6" fmla="*/ 36512 w 23"/>
                <a:gd name="T7" fmla="*/ 0 h 15"/>
                <a:gd name="T8" fmla="*/ 4762 w 23"/>
                <a:gd name="T9" fmla="*/ 4763 h 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" h="15">
                  <a:moveTo>
                    <a:pt x="3" y="3"/>
                  </a:moveTo>
                  <a:lnTo>
                    <a:pt x="0" y="15"/>
                  </a:lnTo>
                  <a:lnTo>
                    <a:pt x="18" y="8"/>
                  </a:lnTo>
                  <a:lnTo>
                    <a:pt x="23" y="0"/>
                  </a:lnTo>
                  <a:lnTo>
                    <a:pt x="3" y="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39" name="Freeform 156"/>
            <p:cNvSpPr>
              <a:spLocks/>
            </p:cNvSpPr>
            <p:nvPr/>
          </p:nvSpPr>
          <p:spPr bwMode="auto">
            <a:xfrm>
              <a:off x="7074615" y="3609706"/>
              <a:ext cx="56143" cy="23641"/>
            </a:xfrm>
            <a:custGeom>
              <a:avLst/>
              <a:gdLst>
                <a:gd name="T0" fmla="*/ 0 w 40"/>
                <a:gd name="T1" fmla="*/ 3175 h 17"/>
                <a:gd name="T2" fmla="*/ 31750 w 40"/>
                <a:gd name="T3" fmla="*/ 0 h 17"/>
                <a:gd name="T4" fmla="*/ 63500 w 40"/>
                <a:gd name="T5" fmla="*/ 11113 h 17"/>
                <a:gd name="T6" fmla="*/ 39688 w 40"/>
                <a:gd name="T7" fmla="*/ 26988 h 17"/>
                <a:gd name="T8" fmla="*/ 3175 w 40"/>
                <a:gd name="T9" fmla="*/ 23813 h 17"/>
                <a:gd name="T10" fmla="*/ 0 w 40"/>
                <a:gd name="T11" fmla="*/ 3175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0" h="17">
                  <a:moveTo>
                    <a:pt x="0" y="2"/>
                  </a:moveTo>
                  <a:lnTo>
                    <a:pt x="20" y="0"/>
                  </a:lnTo>
                  <a:lnTo>
                    <a:pt x="40" y="7"/>
                  </a:lnTo>
                  <a:lnTo>
                    <a:pt x="25" y="17"/>
                  </a:lnTo>
                  <a:lnTo>
                    <a:pt x="2" y="1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40" name="Freeform 157"/>
            <p:cNvSpPr>
              <a:spLocks/>
            </p:cNvSpPr>
            <p:nvPr/>
          </p:nvSpPr>
          <p:spPr bwMode="auto">
            <a:xfrm>
              <a:off x="7144789" y="3643086"/>
              <a:ext cx="30878" cy="20861"/>
            </a:xfrm>
            <a:custGeom>
              <a:avLst/>
              <a:gdLst>
                <a:gd name="T0" fmla="*/ 34925 w 22"/>
                <a:gd name="T1" fmla="*/ 0 h 15"/>
                <a:gd name="T2" fmla="*/ 11113 w 22"/>
                <a:gd name="T3" fmla="*/ 4763 h 15"/>
                <a:gd name="T4" fmla="*/ 0 w 22"/>
                <a:gd name="T5" fmla="*/ 23813 h 15"/>
                <a:gd name="T6" fmla="*/ 19050 w 22"/>
                <a:gd name="T7" fmla="*/ 23813 h 15"/>
                <a:gd name="T8" fmla="*/ 34925 w 22"/>
                <a:gd name="T9" fmla="*/ 12700 h 15"/>
                <a:gd name="T10" fmla="*/ 34925 w 22"/>
                <a:gd name="T11" fmla="*/ 0 h 1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" h="15">
                  <a:moveTo>
                    <a:pt x="22" y="0"/>
                  </a:moveTo>
                  <a:lnTo>
                    <a:pt x="7" y="3"/>
                  </a:lnTo>
                  <a:lnTo>
                    <a:pt x="0" y="15"/>
                  </a:lnTo>
                  <a:lnTo>
                    <a:pt x="12" y="15"/>
                  </a:lnTo>
                  <a:lnTo>
                    <a:pt x="22" y="8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41" name="Freeform 158"/>
            <p:cNvSpPr>
              <a:spLocks/>
            </p:cNvSpPr>
            <p:nvPr/>
          </p:nvSpPr>
          <p:spPr bwMode="auto">
            <a:xfrm>
              <a:off x="7032511" y="3326012"/>
              <a:ext cx="164207" cy="207206"/>
            </a:xfrm>
            <a:custGeom>
              <a:avLst/>
              <a:gdLst>
                <a:gd name="T0" fmla="*/ 42862 w 117"/>
                <a:gd name="T1" fmla="*/ 31750 h 149"/>
                <a:gd name="T2" fmla="*/ 39687 w 117"/>
                <a:gd name="T3" fmla="*/ 71438 h 149"/>
                <a:gd name="T4" fmla="*/ 23812 w 117"/>
                <a:gd name="T5" fmla="*/ 85725 h 149"/>
                <a:gd name="T6" fmla="*/ 19050 w 117"/>
                <a:gd name="T7" fmla="*/ 114300 h 149"/>
                <a:gd name="T8" fmla="*/ 0 w 117"/>
                <a:gd name="T9" fmla="*/ 130175 h 149"/>
                <a:gd name="T10" fmla="*/ 0 w 117"/>
                <a:gd name="T11" fmla="*/ 180975 h 149"/>
                <a:gd name="T12" fmla="*/ 23812 w 117"/>
                <a:gd name="T13" fmla="*/ 193675 h 149"/>
                <a:gd name="T14" fmla="*/ 26987 w 117"/>
                <a:gd name="T15" fmla="*/ 228600 h 149"/>
                <a:gd name="T16" fmla="*/ 50800 w 117"/>
                <a:gd name="T17" fmla="*/ 231775 h 149"/>
                <a:gd name="T18" fmla="*/ 63500 w 117"/>
                <a:gd name="T19" fmla="*/ 177800 h 149"/>
                <a:gd name="T20" fmla="*/ 79375 w 117"/>
                <a:gd name="T21" fmla="*/ 173038 h 149"/>
                <a:gd name="T22" fmla="*/ 79375 w 117"/>
                <a:gd name="T23" fmla="*/ 215900 h 149"/>
                <a:gd name="T24" fmla="*/ 98425 w 117"/>
                <a:gd name="T25" fmla="*/ 223838 h 149"/>
                <a:gd name="T26" fmla="*/ 106362 w 117"/>
                <a:gd name="T27" fmla="*/ 236538 h 149"/>
                <a:gd name="T28" fmla="*/ 133350 w 117"/>
                <a:gd name="T29" fmla="*/ 231775 h 149"/>
                <a:gd name="T30" fmla="*/ 130175 w 117"/>
                <a:gd name="T31" fmla="*/ 201613 h 149"/>
                <a:gd name="T32" fmla="*/ 95250 w 117"/>
                <a:gd name="T33" fmla="*/ 138113 h 149"/>
                <a:gd name="T34" fmla="*/ 111125 w 117"/>
                <a:gd name="T35" fmla="*/ 125413 h 149"/>
                <a:gd name="T36" fmla="*/ 130175 w 117"/>
                <a:gd name="T37" fmla="*/ 90488 h 149"/>
                <a:gd name="T38" fmla="*/ 119062 w 117"/>
                <a:gd name="T39" fmla="*/ 77788 h 149"/>
                <a:gd name="T40" fmla="*/ 98425 w 117"/>
                <a:gd name="T41" fmla="*/ 90488 h 149"/>
                <a:gd name="T42" fmla="*/ 79375 w 117"/>
                <a:gd name="T43" fmla="*/ 98425 h 149"/>
                <a:gd name="T44" fmla="*/ 66675 w 117"/>
                <a:gd name="T45" fmla="*/ 63500 h 149"/>
                <a:gd name="T46" fmla="*/ 63500 w 117"/>
                <a:gd name="T47" fmla="*/ 26988 h 149"/>
                <a:gd name="T48" fmla="*/ 74612 w 117"/>
                <a:gd name="T49" fmla="*/ 34925 h 149"/>
                <a:gd name="T50" fmla="*/ 95250 w 117"/>
                <a:gd name="T51" fmla="*/ 47625 h 149"/>
                <a:gd name="T52" fmla="*/ 122237 w 117"/>
                <a:gd name="T53" fmla="*/ 39688 h 149"/>
                <a:gd name="T54" fmla="*/ 138112 w 117"/>
                <a:gd name="T55" fmla="*/ 50800 h 149"/>
                <a:gd name="T56" fmla="*/ 169862 w 117"/>
                <a:gd name="T57" fmla="*/ 39688 h 149"/>
                <a:gd name="T58" fmla="*/ 185737 w 117"/>
                <a:gd name="T59" fmla="*/ 31750 h 149"/>
                <a:gd name="T60" fmla="*/ 177800 w 117"/>
                <a:gd name="T61" fmla="*/ 0 h 149"/>
                <a:gd name="T62" fmla="*/ 161925 w 117"/>
                <a:gd name="T63" fmla="*/ 0 h 149"/>
                <a:gd name="T64" fmla="*/ 149225 w 117"/>
                <a:gd name="T65" fmla="*/ 23813 h 149"/>
                <a:gd name="T66" fmla="*/ 87312 w 117"/>
                <a:gd name="T67" fmla="*/ 15875 h 149"/>
                <a:gd name="T68" fmla="*/ 47625 w 117"/>
                <a:gd name="T69" fmla="*/ 19050 h 149"/>
                <a:gd name="T70" fmla="*/ 42862 w 117"/>
                <a:gd name="T71" fmla="*/ 31750 h 14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17" h="149">
                  <a:moveTo>
                    <a:pt x="27" y="20"/>
                  </a:moveTo>
                  <a:lnTo>
                    <a:pt x="25" y="45"/>
                  </a:lnTo>
                  <a:lnTo>
                    <a:pt x="15" y="54"/>
                  </a:lnTo>
                  <a:lnTo>
                    <a:pt x="12" y="72"/>
                  </a:lnTo>
                  <a:lnTo>
                    <a:pt x="0" y="82"/>
                  </a:lnTo>
                  <a:lnTo>
                    <a:pt x="0" y="114"/>
                  </a:lnTo>
                  <a:lnTo>
                    <a:pt x="15" y="122"/>
                  </a:lnTo>
                  <a:lnTo>
                    <a:pt x="17" y="144"/>
                  </a:lnTo>
                  <a:lnTo>
                    <a:pt x="32" y="146"/>
                  </a:lnTo>
                  <a:lnTo>
                    <a:pt x="40" y="112"/>
                  </a:lnTo>
                  <a:lnTo>
                    <a:pt x="50" y="109"/>
                  </a:lnTo>
                  <a:lnTo>
                    <a:pt x="50" y="136"/>
                  </a:lnTo>
                  <a:lnTo>
                    <a:pt x="62" y="141"/>
                  </a:lnTo>
                  <a:lnTo>
                    <a:pt x="67" y="149"/>
                  </a:lnTo>
                  <a:lnTo>
                    <a:pt x="84" y="146"/>
                  </a:lnTo>
                  <a:lnTo>
                    <a:pt x="82" y="127"/>
                  </a:lnTo>
                  <a:lnTo>
                    <a:pt x="60" y="87"/>
                  </a:lnTo>
                  <a:lnTo>
                    <a:pt x="70" y="79"/>
                  </a:lnTo>
                  <a:lnTo>
                    <a:pt x="82" y="57"/>
                  </a:lnTo>
                  <a:lnTo>
                    <a:pt x="75" y="49"/>
                  </a:lnTo>
                  <a:lnTo>
                    <a:pt x="62" y="57"/>
                  </a:lnTo>
                  <a:lnTo>
                    <a:pt x="50" y="62"/>
                  </a:lnTo>
                  <a:lnTo>
                    <a:pt x="42" y="40"/>
                  </a:lnTo>
                  <a:lnTo>
                    <a:pt x="40" y="17"/>
                  </a:lnTo>
                  <a:lnTo>
                    <a:pt x="47" y="22"/>
                  </a:lnTo>
                  <a:lnTo>
                    <a:pt x="60" y="30"/>
                  </a:lnTo>
                  <a:lnTo>
                    <a:pt x="77" y="25"/>
                  </a:lnTo>
                  <a:lnTo>
                    <a:pt x="87" y="32"/>
                  </a:lnTo>
                  <a:lnTo>
                    <a:pt x="107" y="25"/>
                  </a:lnTo>
                  <a:lnTo>
                    <a:pt x="117" y="20"/>
                  </a:lnTo>
                  <a:lnTo>
                    <a:pt x="112" y="0"/>
                  </a:lnTo>
                  <a:lnTo>
                    <a:pt x="102" y="0"/>
                  </a:lnTo>
                  <a:lnTo>
                    <a:pt x="94" y="15"/>
                  </a:lnTo>
                  <a:lnTo>
                    <a:pt x="55" y="10"/>
                  </a:lnTo>
                  <a:lnTo>
                    <a:pt x="30" y="12"/>
                  </a:lnTo>
                  <a:lnTo>
                    <a:pt x="27" y="2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42" name="Freeform 159"/>
            <p:cNvSpPr>
              <a:spLocks/>
            </p:cNvSpPr>
            <p:nvPr/>
          </p:nvSpPr>
          <p:spPr bwMode="auto">
            <a:xfrm>
              <a:off x="6607260" y="2965835"/>
              <a:ext cx="138945" cy="120986"/>
            </a:xfrm>
            <a:custGeom>
              <a:avLst/>
              <a:gdLst>
                <a:gd name="T0" fmla="*/ 61913 w 99"/>
                <a:gd name="T1" fmla="*/ 114300 h 87"/>
                <a:gd name="T2" fmla="*/ 26988 w 99"/>
                <a:gd name="T3" fmla="*/ 127000 h 87"/>
                <a:gd name="T4" fmla="*/ 23813 w 99"/>
                <a:gd name="T5" fmla="*/ 79375 h 87"/>
                <a:gd name="T6" fmla="*/ 0 w 99"/>
                <a:gd name="T7" fmla="*/ 60325 h 87"/>
                <a:gd name="T8" fmla="*/ 11113 w 99"/>
                <a:gd name="T9" fmla="*/ 23812 h 87"/>
                <a:gd name="T10" fmla="*/ 34925 w 99"/>
                <a:gd name="T11" fmla="*/ 0 h 87"/>
                <a:gd name="T12" fmla="*/ 61913 w 99"/>
                <a:gd name="T13" fmla="*/ 15875 h 87"/>
                <a:gd name="T14" fmla="*/ 93663 w 99"/>
                <a:gd name="T15" fmla="*/ 12700 h 87"/>
                <a:gd name="T16" fmla="*/ 114300 w 99"/>
                <a:gd name="T17" fmla="*/ 31750 h 87"/>
                <a:gd name="T18" fmla="*/ 141288 w 99"/>
                <a:gd name="T19" fmla="*/ 12700 h 87"/>
                <a:gd name="T20" fmla="*/ 153988 w 99"/>
                <a:gd name="T21" fmla="*/ 20637 h 87"/>
                <a:gd name="T22" fmla="*/ 157163 w 99"/>
                <a:gd name="T23" fmla="*/ 74612 h 87"/>
                <a:gd name="T24" fmla="*/ 138113 w 99"/>
                <a:gd name="T25" fmla="*/ 87312 h 87"/>
                <a:gd name="T26" fmla="*/ 109538 w 99"/>
                <a:gd name="T27" fmla="*/ 114300 h 87"/>
                <a:gd name="T28" fmla="*/ 82550 w 99"/>
                <a:gd name="T29" fmla="*/ 138112 h 87"/>
                <a:gd name="T30" fmla="*/ 61913 w 99"/>
                <a:gd name="T31" fmla="*/ 114300 h 8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99" h="87">
                  <a:moveTo>
                    <a:pt x="39" y="72"/>
                  </a:moveTo>
                  <a:lnTo>
                    <a:pt x="17" y="80"/>
                  </a:lnTo>
                  <a:lnTo>
                    <a:pt x="15" y="50"/>
                  </a:lnTo>
                  <a:lnTo>
                    <a:pt x="0" y="38"/>
                  </a:lnTo>
                  <a:lnTo>
                    <a:pt x="7" y="15"/>
                  </a:lnTo>
                  <a:lnTo>
                    <a:pt x="22" y="0"/>
                  </a:lnTo>
                  <a:lnTo>
                    <a:pt x="39" y="10"/>
                  </a:lnTo>
                  <a:lnTo>
                    <a:pt x="59" y="8"/>
                  </a:lnTo>
                  <a:lnTo>
                    <a:pt x="72" y="20"/>
                  </a:lnTo>
                  <a:lnTo>
                    <a:pt x="89" y="8"/>
                  </a:lnTo>
                  <a:lnTo>
                    <a:pt x="97" y="13"/>
                  </a:lnTo>
                  <a:lnTo>
                    <a:pt x="99" y="47"/>
                  </a:lnTo>
                  <a:lnTo>
                    <a:pt x="87" y="55"/>
                  </a:lnTo>
                  <a:lnTo>
                    <a:pt x="69" y="72"/>
                  </a:lnTo>
                  <a:lnTo>
                    <a:pt x="52" y="87"/>
                  </a:lnTo>
                  <a:lnTo>
                    <a:pt x="39" y="7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43" name="Freeform 160"/>
            <p:cNvSpPr>
              <a:spLocks/>
            </p:cNvSpPr>
            <p:nvPr/>
          </p:nvSpPr>
          <p:spPr bwMode="auto">
            <a:xfrm>
              <a:off x="6551119" y="2737771"/>
              <a:ext cx="181052" cy="255883"/>
            </a:xfrm>
            <a:custGeom>
              <a:avLst/>
              <a:gdLst>
                <a:gd name="T0" fmla="*/ 0 w 129"/>
                <a:gd name="T1" fmla="*/ 44450 h 184"/>
                <a:gd name="T2" fmla="*/ 3175 w 129"/>
                <a:gd name="T3" fmla="*/ 66675 h 184"/>
                <a:gd name="T4" fmla="*/ 11113 w 129"/>
                <a:gd name="T5" fmla="*/ 98425 h 184"/>
                <a:gd name="T6" fmla="*/ 23813 w 129"/>
                <a:gd name="T7" fmla="*/ 111125 h 184"/>
                <a:gd name="T8" fmla="*/ 42863 w 129"/>
                <a:gd name="T9" fmla="*/ 119063 h 184"/>
                <a:gd name="T10" fmla="*/ 74613 w 129"/>
                <a:gd name="T11" fmla="*/ 158750 h 184"/>
                <a:gd name="T12" fmla="*/ 95250 w 129"/>
                <a:gd name="T13" fmla="*/ 138113 h 184"/>
                <a:gd name="T14" fmla="*/ 117475 w 129"/>
                <a:gd name="T15" fmla="*/ 161925 h 184"/>
                <a:gd name="T16" fmla="*/ 133350 w 129"/>
                <a:gd name="T17" fmla="*/ 201613 h 184"/>
                <a:gd name="T18" fmla="*/ 141288 w 129"/>
                <a:gd name="T19" fmla="*/ 220663 h 184"/>
                <a:gd name="T20" fmla="*/ 157163 w 129"/>
                <a:gd name="T21" fmla="*/ 225425 h 184"/>
                <a:gd name="T22" fmla="*/ 157163 w 129"/>
                <a:gd name="T23" fmla="*/ 273050 h 184"/>
                <a:gd name="T24" fmla="*/ 177800 w 129"/>
                <a:gd name="T25" fmla="*/ 292100 h 184"/>
                <a:gd name="T26" fmla="*/ 204788 w 129"/>
                <a:gd name="T27" fmla="*/ 273050 h 184"/>
                <a:gd name="T28" fmla="*/ 204788 w 129"/>
                <a:gd name="T29" fmla="*/ 212725 h 184"/>
                <a:gd name="T30" fmla="*/ 180975 w 129"/>
                <a:gd name="T31" fmla="*/ 196850 h 184"/>
                <a:gd name="T32" fmla="*/ 138113 w 129"/>
                <a:gd name="T33" fmla="*/ 134938 h 184"/>
                <a:gd name="T34" fmla="*/ 117475 w 129"/>
                <a:gd name="T35" fmla="*/ 111125 h 184"/>
                <a:gd name="T36" fmla="*/ 125413 w 129"/>
                <a:gd name="T37" fmla="*/ 79375 h 184"/>
                <a:gd name="T38" fmla="*/ 122238 w 129"/>
                <a:gd name="T39" fmla="*/ 58738 h 184"/>
                <a:gd name="T40" fmla="*/ 71438 w 129"/>
                <a:gd name="T41" fmla="*/ 44450 h 184"/>
                <a:gd name="T42" fmla="*/ 55563 w 129"/>
                <a:gd name="T43" fmla="*/ 0 h 184"/>
                <a:gd name="T44" fmla="*/ 31750 w 129"/>
                <a:gd name="T45" fmla="*/ 12700 h 184"/>
                <a:gd name="T46" fmla="*/ 34925 w 129"/>
                <a:gd name="T47" fmla="*/ 39688 h 184"/>
                <a:gd name="T48" fmla="*/ 0 w 129"/>
                <a:gd name="T49" fmla="*/ 44450 h 18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29" h="184">
                  <a:moveTo>
                    <a:pt x="0" y="28"/>
                  </a:moveTo>
                  <a:lnTo>
                    <a:pt x="2" y="42"/>
                  </a:lnTo>
                  <a:lnTo>
                    <a:pt x="7" y="62"/>
                  </a:lnTo>
                  <a:lnTo>
                    <a:pt x="15" y="70"/>
                  </a:lnTo>
                  <a:lnTo>
                    <a:pt x="27" y="75"/>
                  </a:lnTo>
                  <a:lnTo>
                    <a:pt x="47" y="100"/>
                  </a:lnTo>
                  <a:lnTo>
                    <a:pt x="60" y="87"/>
                  </a:lnTo>
                  <a:lnTo>
                    <a:pt x="74" y="102"/>
                  </a:lnTo>
                  <a:lnTo>
                    <a:pt x="84" y="127"/>
                  </a:lnTo>
                  <a:lnTo>
                    <a:pt x="89" y="139"/>
                  </a:lnTo>
                  <a:lnTo>
                    <a:pt x="99" y="142"/>
                  </a:lnTo>
                  <a:lnTo>
                    <a:pt x="99" y="172"/>
                  </a:lnTo>
                  <a:lnTo>
                    <a:pt x="112" y="184"/>
                  </a:lnTo>
                  <a:lnTo>
                    <a:pt x="129" y="172"/>
                  </a:lnTo>
                  <a:lnTo>
                    <a:pt x="129" y="134"/>
                  </a:lnTo>
                  <a:lnTo>
                    <a:pt x="114" y="124"/>
                  </a:lnTo>
                  <a:lnTo>
                    <a:pt x="87" y="85"/>
                  </a:lnTo>
                  <a:lnTo>
                    <a:pt x="74" y="70"/>
                  </a:lnTo>
                  <a:lnTo>
                    <a:pt x="79" y="50"/>
                  </a:lnTo>
                  <a:lnTo>
                    <a:pt x="77" y="37"/>
                  </a:lnTo>
                  <a:lnTo>
                    <a:pt x="45" y="28"/>
                  </a:lnTo>
                  <a:lnTo>
                    <a:pt x="35" y="0"/>
                  </a:lnTo>
                  <a:lnTo>
                    <a:pt x="20" y="8"/>
                  </a:lnTo>
                  <a:lnTo>
                    <a:pt x="22" y="25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44" name="Freeform 161"/>
            <p:cNvSpPr>
              <a:spLocks/>
            </p:cNvSpPr>
            <p:nvPr/>
          </p:nvSpPr>
          <p:spPr bwMode="auto">
            <a:xfrm>
              <a:off x="6600244" y="2716909"/>
              <a:ext cx="188064" cy="425541"/>
            </a:xfrm>
            <a:custGeom>
              <a:avLst/>
              <a:gdLst>
                <a:gd name="T0" fmla="*/ 0 w 134"/>
                <a:gd name="T1" fmla="*/ 23813 h 306"/>
                <a:gd name="T2" fmla="*/ 15875 w 134"/>
                <a:gd name="T3" fmla="*/ 68263 h 306"/>
                <a:gd name="T4" fmla="*/ 66675 w 134"/>
                <a:gd name="T5" fmla="*/ 82550 h 306"/>
                <a:gd name="T6" fmla="*/ 69850 w 134"/>
                <a:gd name="T7" fmla="*/ 103188 h 306"/>
                <a:gd name="T8" fmla="*/ 61913 w 134"/>
                <a:gd name="T9" fmla="*/ 134938 h 306"/>
                <a:gd name="T10" fmla="*/ 82550 w 134"/>
                <a:gd name="T11" fmla="*/ 158750 h 306"/>
                <a:gd name="T12" fmla="*/ 125413 w 134"/>
                <a:gd name="T13" fmla="*/ 220663 h 306"/>
                <a:gd name="T14" fmla="*/ 149225 w 134"/>
                <a:gd name="T15" fmla="*/ 236538 h 306"/>
                <a:gd name="T16" fmla="*/ 149225 w 134"/>
                <a:gd name="T17" fmla="*/ 296863 h 306"/>
                <a:gd name="T18" fmla="*/ 161925 w 134"/>
                <a:gd name="T19" fmla="*/ 304800 h 306"/>
                <a:gd name="T20" fmla="*/ 165100 w 134"/>
                <a:gd name="T21" fmla="*/ 358775 h 306"/>
                <a:gd name="T22" fmla="*/ 146050 w 134"/>
                <a:gd name="T23" fmla="*/ 371475 h 306"/>
                <a:gd name="T24" fmla="*/ 117475 w 134"/>
                <a:gd name="T25" fmla="*/ 398463 h 306"/>
                <a:gd name="T26" fmla="*/ 90488 w 134"/>
                <a:gd name="T27" fmla="*/ 422275 h 306"/>
                <a:gd name="T28" fmla="*/ 101600 w 134"/>
                <a:gd name="T29" fmla="*/ 438150 h 306"/>
                <a:gd name="T30" fmla="*/ 90488 w 134"/>
                <a:gd name="T31" fmla="*/ 458788 h 306"/>
                <a:gd name="T32" fmla="*/ 98425 w 134"/>
                <a:gd name="T33" fmla="*/ 485775 h 306"/>
                <a:gd name="T34" fmla="*/ 149225 w 134"/>
                <a:gd name="T35" fmla="*/ 446088 h 306"/>
                <a:gd name="T36" fmla="*/ 193675 w 134"/>
                <a:gd name="T37" fmla="*/ 411163 h 306"/>
                <a:gd name="T38" fmla="*/ 204788 w 134"/>
                <a:gd name="T39" fmla="*/ 390525 h 306"/>
                <a:gd name="T40" fmla="*/ 212725 w 134"/>
                <a:gd name="T41" fmla="*/ 320675 h 306"/>
                <a:gd name="T42" fmla="*/ 200025 w 134"/>
                <a:gd name="T43" fmla="*/ 257175 h 306"/>
                <a:gd name="T44" fmla="*/ 157163 w 134"/>
                <a:gd name="T45" fmla="*/ 214313 h 306"/>
                <a:gd name="T46" fmla="*/ 109538 w 134"/>
                <a:gd name="T47" fmla="*/ 153988 h 306"/>
                <a:gd name="T48" fmla="*/ 109538 w 134"/>
                <a:gd name="T49" fmla="*/ 114300 h 306"/>
                <a:gd name="T50" fmla="*/ 122238 w 134"/>
                <a:gd name="T51" fmla="*/ 98425 h 306"/>
                <a:gd name="T52" fmla="*/ 157163 w 134"/>
                <a:gd name="T53" fmla="*/ 76200 h 306"/>
                <a:gd name="T54" fmla="*/ 114300 w 134"/>
                <a:gd name="T55" fmla="*/ 12700 h 306"/>
                <a:gd name="T56" fmla="*/ 69850 w 134"/>
                <a:gd name="T57" fmla="*/ 0 h 306"/>
                <a:gd name="T58" fmla="*/ 42863 w 134"/>
                <a:gd name="T59" fmla="*/ 0 h 306"/>
                <a:gd name="T60" fmla="*/ 0 w 134"/>
                <a:gd name="T61" fmla="*/ 23813 h 30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34" h="306">
                  <a:moveTo>
                    <a:pt x="0" y="15"/>
                  </a:moveTo>
                  <a:lnTo>
                    <a:pt x="10" y="43"/>
                  </a:lnTo>
                  <a:lnTo>
                    <a:pt x="42" y="52"/>
                  </a:lnTo>
                  <a:lnTo>
                    <a:pt x="44" y="65"/>
                  </a:lnTo>
                  <a:lnTo>
                    <a:pt x="39" y="85"/>
                  </a:lnTo>
                  <a:lnTo>
                    <a:pt x="52" y="100"/>
                  </a:lnTo>
                  <a:lnTo>
                    <a:pt x="79" y="139"/>
                  </a:lnTo>
                  <a:lnTo>
                    <a:pt x="94" y="149"/>
                  </a:lnTo>
                  <a:lnTo>
                    <a:pt x="94" y="187"/>
                  </a:lnTo>
                  <a:lnTo>
                    <a:pt x="102" y="192"/>
                  </a:lnTo>
                  <a:lnTo>
                    <a:pt x="104" y="226"/>
                  </a:lnTo>
                  <a:lnTo>
                    <a:pt x="92" y="234"/>
                  </a:lnTo>
                  <a:lnTo>
                    <a:pt x="74" y="251"/>
                  </a:lnTo>
                  <a:lnTo>
                    <a:pt x="57" y="266"/>
                  </a:lnTo>
                  <a:lnTo>
                    <a:pt x="64" y="276"/>
                  </a:lnTo>
                  <a:lnTo>
                    <a:pt x="57" y="289"/>
                  </a:lnTo>
                  <a:lnTo>
                    <a:pt x="62" y="306"/>
                  </a:lnTo>
                  <a:lnTo>
                    <a:pt x="94" y="281"/>
                  </a:lnTo>
                  <a:lnTo>
                    <a:pt x="122" y="259"/>
                  </a:lnTo>
                  <a:lnTo>
                    <a:pt x="129" y="246"/>
                  </a:lnTo>
                  <a:lnTo>
                    <a:pt x="134" y="202"/>
                  </a:lnTo>
                  <a:lnTo>
                    <a:pt x="126" y="162"/>
                  </a:lnTo>
                  <a:lnTo>
                    <a:pt x="99" y="135"/>
                  </a:lnTo>
                  <a:lnTo>
                    <a:pt x="69" y="97"/>
                  </a:lnTo>
                  <a:lnTo>
                    <a:pt x="69" y="72"/>
                  </a:lnTo>
                  <a:lnTo>
                    <a:pt x="77" y="62"/>
                  </a:lnTo>
                  <a:lnTo>
                    <a:pt x="99" y="48"/>
                  </a:lnTo>
                  <a:lnTo>
                    <a:pt x="72" y="8"/>
                  </a:lnTo>
                  <a:lnTo>
                    <a:pt x="44" y="0"/>
                  </a:lnTo>
                  <a:lnTo>
                    <a:pt x="2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45" name="Freeform 162"/>
            <p:cNvSpPr>
              <a:spLocks/>
            </p:cNvSpPr>
            <p:nvPr/>
          </p:nvSpPr>
          <p:spPr bwMode="auto">
            <a:xfrm>
              <a:off x="7408642" y="3415016"/>
              <a:ext cx="244205" cy="218334"/>
            </a:xfrm>
            <a:custGeom>
              <a:avLst/>
              <a:gdLst>
                <a:gd name="T0" fmla="*/ 246063 w 174"/>
                <a:gd name="T1" fmla="*/ 47625 h 157"/>
                <a:gd name="T2" fmla="*/ 214313 w 174"/>
                <a:gd name="T3" fmla="*/ 36513 h 157"/>
                <a:gd name="T4" fmla="*/ 153988 w 174"/>
                <a:gd name="T5" fmla="*/ 12700 h 157"/>
                <a:gd name="T6" fmla="*/ 138113 w 174"/>
                <a:gd name="T7" fmla="*/ 0 h 157"/>
                <a:gd name="T8" fmla="*/ 107950 w 174"/>
                <a:gd name="T9" fmla="*/ 7938 h 157"/>
                <a:gd name="T10" fmla="*/ 76200 w 174"/>
                <a:gd name="T11" fmla="*/ 39688 h 157"/>
                <a:gd name="T12" fmla="*/ 44450 w 174"/>
                <a:gd name="T13" fmla="*/ 60325 h 157"/>
                <a:gd name="T14" fmla="*/ 12700 w 174"/>
                <a:gd name="T15" fmla="*/ 63500 h 157"/>
                <a:gd name="T16" fmla="*/ 0 w 174"/>
                <a:gd name="T17" fmla="*/ 68263 h 157"/>
                <a:gd name="T18" fmla="*/ 12700 w 174"/>
                <a:gd name="T19" fmla="*/ 92075 h 157"/>
                <a:gd name="T20" fmla="*/ 39688 w 174"/>
                <a:gd name="T21" fmla="*/ 87313 h 157"/>
                <a:gd name="T22" fmla="*/ 79375 w 174"/>
                <a:gd name="T23" fmla="*/ 107950 h 157"/>
                <a:gd name="T24" fmla="*/ 107950 w 174"/>
                <a:gd name="T25" fmla="*/ 122238 h 157"/>
                <a:gd name="T26" fmla="*/ 134938 w 174"/>
                <a:gd name="T27" fmla="*/ 150813 h 157"/>
                <a:gd name="T28" fmla="*/ 134938 w 174"/>
                <a:gd name="T29" fmla="*/ 182563 h 157"/>
                <a:gd name="T30" fmla="*/ 127000 w 174"/>
                <a:gd name="T31" fmla="*/ 193675 h 157"/>
                <a:gd name="T32" fmla="*/ 103188 w 174"/>
                <a:gd name="T33" fmla="*/ 206375 h 157"/>
                <a:gd name="T34" fmla="*/ 107950 w 174"/>
                <a:gd name="T35" fmla="*/ 230188 h 157"/>
                <a:gd name="T36" fmla="*/ 146050 w 174"/>
                <a:gd name="T37" fmla="*/ 225425 h 157"/>
                <a:gd name="T38" fmla="*/ 182563 w 174"/>
                <a:gd name="T39" fmla="*/ 225425 h 157"/>
                <a:gd name="T40" fmla="*/ 193675 w 174"/>
                <a:gd name="T41" fmla="*/ 241300 h 157"/>
                <a:gd name="T42" fmla="*/ 217488 w 174"/>
                <a:gd name="T43" fmla="*/ 249238 h 157"/>
                <a:gd name="T44" fmla="*/ 249238 w 174"/>
                <a:gd name="T45" fmla="*/ 238125 h 157"/>
                <a:gd name="T46" fmla="*/ 265113 w 174"/>
                <a:gd name="T47" fmla="*/ 214313 h 157"/>
                <a:gd name="T48" fmla="*/ 276225 w 174"/>
                <a:gd name="T49" fmla="*/ 190500 h 157"/>
                <a:gd name="T50" fmla="*/ 246063 w 174"/>
                <a:gd name="T51" fmla="*/ 47625 h 15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74" h="157">
                  <a:moveTo>
                    <a:pt x="155" y="30"/>
                  </a:moveTo>
                  <a:lnTo>
                    <a:pt x="135" y="23"/>
                  </a:lnTo>
                  <a:lnTo>
                    <a:pt x="97" y="8"/>
                  </a:lnTo>
                  <a:lnTo>
                    <a:pt x="87" y="0"/>
                  </a:lnTo>
                  <a:lnTo>
                    <a:pt x="68" y="5"/>
                  </a:lnTo>
                  <a:lnTo>
                    <a:pt x="48" y="25"/>
                  </a:lnTo>
                  <a:lnTo>
                    <a:pt x="28" y="38"/>
                  </a:lnTo>
                  <a:lnTo>
                    <a:pt x="8" y="40"/>
                  </a:lnTo>
                  <a:lnTo>
                    <a:pt x="0" y="43"/>
                  </a:lnTo>
                  <a:lnTo>
                    <a:pt x="8" y="58"/>
                  </a:lnTo>
                  <a:lnTo>
                    <a:pt x="25" y="55"/>
                  </a:lnTo>
                  <a:lnTo>
                    <a:pt x="50" y="68"/>
                  </a:lnTo>
                  <a:lnTo>
                    <a:pt x="68" y="77"/>
                  </a:lnTo>
                  <a:lnTo>
                    <a:pt x="85" y="95"/>
                  </a:lnTo>
                  <a:lnTo>
                    <a:pt x="85" y="115"/>
                  </a:lnTo>
                  <a:lnTo>
                    <a:pt x="80" y="122"/>
                  </a:lnTo>
                  <a:lnTo>
                    <a:pt x="65" y="130"/>
                  </a:lnTo>
                  <a:lnTo>
                    <a:pt x="68" y="145"/>
                  </a:lnTo>
                  <a:lnTo>
                    <a:pt x="92" y="142"/>
                  </a:lnTo>
                  <a:lnTo>
                    <a:pt x="115" y="142"/>
                  </a:lnTo>
                  <a:lnTo>
                    <a:pt x="122" y="152"/>
                  </a:lnTo>
                  <a:lnTo>
                    <a:pt x="137" y="157"/>
                  </a:lnTo>
                  <a:lnTo>
                    <a:pt x="157" y="150"/>
                  </a:lnTo>
                  <a:lnTo>
                    <a:pt x="167" y="135"/>
                  </a:lnTo>
                  <a:lnTo>
                    <a:pt x="174" y="120"/>
                  </a:lnTo>
                  <a:lnTo>
                    <a:pt x="155" y="3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46" name="Freeform 163"/>
            <p:cNvSpPr>
              <a:spLocks/>
            </p:cNvSpPr>
            <p:nvPr/>
          </p:nvSpPr>
          <p:spPr bwMode="auto">
            <a:xfrm>
              <a:off x="7245839" y="3294033"/>
              <a:ext cx="40700" cy="90393"/>
            </a:xfrm>
            <a:custGeom>
              <a:avLst/>
              <a:gdLst>
                <a:gd name="T0" fmla="*/ 23812 w 29"/>
                <a:gd name="T1" fmla="*/ 44450 h 65"/>
                <a:gd name="T2" fmla="*/ 0 w 29"/>
                <a:gd name="T3" fmla="*/ 55562 h 65"/>
                <a:gd name="T4" fmla="*/ 7937 w 29"/>
                <a:gd name="T5" fmla="*/ 84137 h 65"/>
                <a:gd name="T6" fmla="*/ 34925 w 29"/>
                <a:gd name="T7" fmla="*/ 103187 h 65"/>
                <a:gd name="T8" fmla="*/ 42862 w 29"/>
                <a:gd name="T9" fmla="*/ 63500 h 65"/>
                <a:gd name="T10" fmla="*/ 46037 w 29"/>
                <a:gd name="T11" fmla="*/ 28575 h 65"/>
                <a:gd name="T12" fmla="*/ 34925 w 29"/>
                <a:gd name="T13" fmla="*/ 0 h 65"/>
                <a:gd name="T14" fmla="*/ 23812 w 29"/>
                <a:gd name="T15" fmla="*/ 12700 h 65"/>
                <a:gd name="T16" fmla="*/ 23812 w 29"/>
                <a:gd name="T17" fmla="*/ 44450 h 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9" h="65">
                  <a:moveTo>
                    <a:pt x="15" y="28"/>
                  </a:moveTo>
                  <a:lnTo>
                    <a:pt x="0" y="35"/>
                  </a:lnTo>
                  <a:lnTo>
                    <a:pt x="5" y="53"/>
                  </a:lnTo>
                  <a:lnTo>
                    <a:pt x="22" y="65"/>
                  </a:lnTo>
                  <a:lnTo>
                    <a:pt x="27" y="40"/>
                  </a:lnTo>
                  <a:lnTo>
                    <a:pt x="29" y="18"/>
                  </a:lnTo>
                  <a:lnTo>
                    <a:pt x="22" y="0"/>
                  </a:lnTo>
                  <a:lnTo>
                    <a:pt x="15" y="8"/>
                  </a:lnTo>
                  <a:lnTo>
                    <a:pt x="15" y="2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47" name="Freeform 164"/>
            <p:cNvSpPr>
              <a:spLocks/>
            </p:cNvSpPr>
            <p:nvPr/>
          </p:nvSpPr>
          <p:spPr bwMode="auto">
            <a:xfrm>
              <a:off x="7276718" y="3447002"/>
              <a:ext cx="63157" cy="30592"/>
            </a:xfrm>
            <a:custGeom>
              <a:avLst/>
              <a:gdLst>
                <a:gd name="T0" fmla="*/ 7937 w 45"/>
                <a:gd name="T1" fmla="*/ 7938 h 22"/>
                <a:gd name="T2" fmla="*/ 34925 w 45"/>
                <a:gd name="T3" fmla="*/ 0 h 22"/>
                <a:gd name="T4" fmla="*/ 55562 w 45"/>
                <a:gd name="T5" fmla="*/ 0 h 22"/>
                <a:gd name="T6" fmla="*/ 66675 w 45"/>
                <a:gd name="T7" fmla="*/ 19050 h 22"/>
                <a:gd name="T8" fmla="*/ 71437 w 45"/>
                <a:gd name="T9" fmla="*/ 34925 h 22"/>
                <a:gd name="T10" fmla="*/ 47625 w 45"/>
                <a:gd name="T11" fmla="*/ 23813 h 22"/>
                <a:gd name="T12" fmla="*/ 26987 w 45"/>
                <a:gd name="T13" fmla="*/ 19050 h 22"/>
                <a:gd name="T14" fmla="*/ 0 w 45"/>
                <a:gd name="T15" fmla="*/ 23813 h 22"/>
                <a:gd name="T16" fmla="*/ 7937 w 45"/>
                <a:gd name="T17" fmla="*/ 7938 h 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5" h="22">
                  <a:moveTo>
                    <a:pt x="5" y="5"/>
                  </a:moveTo>
                  <a:lnTo>
                    <a:pt x="22" y="0"/>
                  </a:lnTo>
                  <a:lnTo>
                    <a:pt x="35" y="0"/>
                  </a:lnTo>
                  <a:lnTo>
                    <a:pt x="42" y="12"/>
                  </a:lnTo>
                  <a:lnTo>
                    <a:pt x="45" y="22"/>
                  </a:lnTo>
                  <a:lnTo>
                    <a:pt x="30" y="15"/>
                  </a:lnTo>
                  <a:lnTo>
                    <a:pt x="17" y="12"/>
                  </a:lnTo>
                  <a:lnTo>
                    <a:pt x="0" y="15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48" name="Freeform 165"/>
            <p:cNvSpPr>
              <a:spLocks/>
            </p:cNvSpPr>
            <p:nvPr/>
          </p:nvSpPr>
          <p:spPr bwMode="auto">
            <a:xfrm>
              <a:off x="7185489" y="3421972"/>
              <a:ext cx="49119" cy="11128"/>
            </a:xfrm>
            <a:custGeom>
              <a:avLst/>
              <a:gdLst>
                <a:gd name="T0" fmla="*/ 28575 w 35"/>
                <a:gd name="T1" fmla="*/ 12700 h 8"/>
                <a:gd name="T2" fmla="*/ 7938 w 35"/>
                <a:gd name="T3" fmla="*/ 7938 h 8"/>
                <a:gd name="T4" fmla="*/ 0 w 35"/>
                <a:gd name="T5" fmla="*/ 4763 h 8"/>
                <a:gd name="T6" fmla="*/ 4763 w 35"/>
                <a:gd name="T7" fmla="*/ 4763 h 8"/>
                <a:gd name="T8" fmla="*/ 7938 w 35"/>
                <a:gd name="T9" fmla="*/ 0 h 8"/>
                <a:gd name="T10" fmla="*/ 28575 w 35"/>
                <a:gd name="T11" fmla="*/ 0 h 8"/>
                <a:gd name="T12" fmla="*/ 47625 w 35"/>
                <a:gd name="T13" fmla="*/ 0 h 8"/>
                <a:gd name="T14" fmla="*/ 52388 w 35"/>
                <a:gd name="T15" fmla="*/ 4763 h 8"/>
                <a:gd name="T16" fmla="*/ 55563 w 35"/>
                <a:gd name="T17" fmla="*/ 4763 h 8"/>
                <a:gd name="T18" fmla="*/ 47625 w 35"/>
                <a:gd name="T19" fmla="*/ 7938 h 8"/>
                <a:gd name="T20" fmla="*/ 31750 w 35"/>
                <a:gd name="T21" fmla="*/ 12700 h 8"/>
                <a:gd name="T22" fmla="*/ 28575 w 35"/>
                <a:gd name="T23" fmla="*/ 12700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5" h="8">
                  <a:moveTo>
                    <a:pt x="18" y="8"/>
                  </a:moveTo>
                  <a:lnTo>
                    <a:pt x="5" y="5"/>
                  </a:lnTo>
                  <a:lnTo>
                    <a:pt x="0" y="3"/>
                  </a:lnTo>
                  <a:lnTo>
                    <a:pt x="3" y="3"/>
                  </a:lnTo>
                  <a:lnTo>
                    <a:pt x="5" y="0"/>
                  </a:lnTo>
                  <a:lnTo>
                    <a:pt x="18" y="0"/>
                  </a:lnTo>
                  <a:lnTo>
                    <a:pt x="30" y="0"/>
                  </a:lnTo>
                  <a:lnTo>
                    <a:pt x="33" y="3"/>
                  </a:lnTo>
                  <a:lnTo>
                    <a:pt x="35" y="3"/>
                  </a:lnTo>
                  <a:lnTo>
                    <a:pt x="30" y="5"/>
                  </a:lnTo>
                  <a:lnTo>
                    <a:pt x="20" y="8"/>
                  </a:lnTo>
                  <a:lnTo>
                    <a:pt x="18" y="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49" name="Freeform 166"/>
            <p:cNvSpPr>
              <a:spLocks/>
            </p:cNvSpPr>
            <p:nvPr/>
          </p:nvSpPr>
          <p:spPr bwMode="auto">
            <a:xfrm>
              <a:off x="7185489" y="3421972"/>
              <a:ext cx="49119" cy="11128"/>
            </a:xfrm>
            <a:custGeom>
              <a:avLst/>
              <a:gdLst>
                <a:gd name="T0" fmla="*/ 28575 w 35"/>
                <a:gd name="T1" fmla="*/ 12700 h 8"/>
                <a:gd name="T2" fmla="*/ 7938 w 35"/>
                <a:gd name="T3" fmla="*/ 7938 h 8"/>
                <a:gd name="T4" fmla="*/ 0 w 35"/>
                <a:gd name="T5" fmla="*/ 4763 h 8"/>
                <a:gd name="T6" fmla="*/ 4763 w 35"/>
                <a:gd name="T7" fmla="*/ 4763 h 8"/>
                <a:gd name="T8" fmla="*/ 7938 w 35"/>
                <a:gd name="T9" fmla="*/ 0 h 8"/>
                <a:gd name="T10" fmla="*/ 28575 w 35"/>
                <a:gd name="T11" fmla="*/ 0 h 8"/>
                <a:gd name="T12" fmla="*/ 47625 w 35"/>
                <a:gd name="T13" fmla="*/ 0 h 8"/>
                <a:gd name="T14" fmla="*/ 52388 w 35"/>
                <a:gd name="T15" fmla="*/ 4763 h 8"/>
                <a:gd name="T16" fmla="*/ 55563 w 35"/>
                <a:gd name="T17" fmla="*/ 4763 h 8"/>
                <a:gd name="T18" fmla="*/ 47625 w 35"/>
                <a:gd name="T19" fmla="*/ 7938 h 8"/>
                <a:gd name="T20" fmla="*/ 28575 w 35"/>
                <a:gd name="T21" fmla="*/ 12700 h 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">
                  <a:moveTo>
                    <a:pt x="18" y="8"/>
                  </a:moveTo>
                  <a:lnTo>
                    <a:pt x="5" y="5"/>
                  </a:lnTo>
                  <a:lnTo>
                    <a:pt x="0" y="3"/>
                  </a:lnTo>
                  <a:lnTo>
                    <a:pt x="3" y="3"/>
                  </a:lnTo>
                  <a:lnTo>
                    <a:pt x="5" y="0"/>
                  </a:lnTo>
                  <a:lnTo>
                    <a:pt x="18" y="0"/>
                  </a:lnTo>
                  <a:lnTo>
                    <a:pt x="30" y="0"/>
                  </a:lnTo>
                  <a:lnTo>
                    <a:pt x="33" y="3"/>
                  </a:lnTo>
                  <a:lnTo>
                    <a:pt x="35" y="3"/>
                  </a:lnTo>
                  <a:lnTo>
                    <a:pt x="30" y="5"/>
                  </a:lnTo>
                  <a:lnTo>
                    <a:pt x="18" y="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50" name="Freeform 167"/>
            <p:cNvSpPr>
              <a:spLocks/>
            </p:cNvSpPr>
            <p:nvPr/>
          </p:nvSpPr>
          <p:spPr bwMode="auto">
            <a:xfrm>
              <a:off x="7419870" y="3394157"/>
              <a:ext cx="63157" cy="41718"/>
            </a:xfrm>
            <a:custGeom>
              <a:avLst/>
              <a:gdLst>
                <a:gd name="T0" fmla="*/ 26987 w 45"/>
                <a:gd name="T1" fmla="*/ 47625 h 30"/>
                <a:gd name="T2" fmla="*/ 0 w 45"/>
                <a:gd name="T3" fmla="*/ 47625 h 30"/>
                <a:gd name="T4" fmla="*/ 7937 w 45"/>
                <a:gd name="T5" fmla="*/ 23813 h 30"/>
                <a:gd name="T6" fmla="*/ 19050 w 45"/>
                <a:gd name="T7" fmla="*/ 0 h 30"/>
                <a:gd name="T8" fmla="*/ 47625 w 45"/>
                <a:gd name="T9" fmla="*/ 7938 h 30"/>
                <a:gd name="T10" fmla="*/ 71437 w 45"/>
                <a:gd name="T11" fmla="*/ 12700 h 30"/>
                <a:gd name="T12" fmla="*/ 63500 w 45"/>
                <a:gd name="T13" fmla="*/ 31750 h 30"/>
                <a:gd name="T14" fmla="*/ 47625 w 45"/>
                <a:gd name="T15" fmla="*/ 47625 h 30"/>
                <a:gd name="T16" fmla="*/ 26987 w 45"/>
                <a:gd name="T17" fmla="*/ 47625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5" h="30">
                  <a:moveTo>
                    <a:pt x="17" y="30"/>
                  </a:moveTo>
                  <a:lnTo>
                    <a:pt x="0" y="30"/>
                  </a:lnTo>
                  <a:lnTo>
                    <a:pt x="5" y="15"/>
                  </a:lnTo>
                  <a:lnTo>
                    <a:pt x="12" y="0"/>
                  </a:lnTo>
                  <a:lnTo>
                    <a:pt x="30" y="5"/>
                  </a:lnTo>
                  <a:lnTo>
                    <a:pt x="45" y="8"/>
                  </a:lnTo>
                  <a:lnTo>
                    <a:pt x="40" y="20"/>
                  </a:lnTo>
                  <a:lnTo>
                    <a:pt x="30" y="30"/>
                  </a:lnTo>
                  <a:lnTo>
                    <a:pt x="17" y="3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51" name="Freeform 168"/>
            <p:cNvSpPr>
              <a:spLocks/>
            </p:cNvSpPr>
            <p:nvPr/>
          </p:nvSpPr>
          <p:spPr bwMode="auto">
            <a:xfrm>
              <a:off x="6760238" y="2807301"/>
              <a:ext cx="49119" cy="69536"/>
            </a:xfrm>
            <a:custGeom>
              <a:avLst/>
              <a:gdLst>
                <a:gd name="T0" fmla="*/ 19050 w 35"/>
                <a:gd name="T1" fmla="*/ 15875 h 50"/>
                <a:gd name="T2" fmla="*/ 0 w 35"/>
                <a:gd name="T3" fmla="*/ 42863 h 50"/>
                <a:gd name="T4" fmla="*/ 4762 w 35"/>
                <a:gd name="T5" fmla="*/ 79375 h 50"/>
                <a:gd name="T6" fmla="*/ 26987 w 35"/>
                <a:gd name="T7" fmla="*/ 79375 h 50"/>
                <a:gd name="T8" fmla="*/ 55562 w 35"/>
                <a:gd name="T9" fmla="*/ 47625 h 50"/>
                <a:gd name="T10" fmla="*/ 34925 w 35"/>
                <a:gd name="T11" fmla="*/ 0 h 50"/>
                <a:gd name="T12" fmla="*/ 19050 w 35"/>
                <a:gd name="T13" fmla="*/ 15875 h 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50">
                  <a:moveTo>
                    <a:pt x="12" y="10"/>
                  </a:moveTo>
                  <a:lnTo>
                    <a:pt x="0" y="27"/>
                  </a:lnTo>
                  <a:lnTo>
                    <a:pt x="3" y="50"/>
                  </a:lnTo>
                  <a:lnTo>
                    <a:pt x="17" y="50"/>
                  </a:lnTo>
                  <a:lnTo>
                    <a:pt x="35" y="30"/>
                  </a:lnTo>
                  <a:lnTo>
                    <a:pt x="22" y="0"/>
                  </a:lnTo>
                  <a:lnTo>
                    <a:pt x="12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52" name="Freeform 169"/>
            <p:cNvSpPr>
              <a:spLocks/>
            </p:cNvSpPr>
            <p:nvPr/>
          </p:nvSpPr>
          <p:spPr bwMode="auto">
            <a:xfrm>
              <a:off x="6945497" y="3205029"/>
              <a:ext cx="28068" cy="37547"/>
            </a:xfrm>
            <a:custGeom>
              <a:avLst/>
              <a:gdLst>
                <a:gd name="T0" fmla="*/ 26988 w 20"/>
                <a:gd name="T1" fmla="*/ 0 h 27"/>
                <a:gd name="T2" fmla="*/ 7938 w 20"/>
                <a:gd name="T3" fmla="*/ 11112 h 27"/>
                <a:gd name="T4" fmla="*/ 0 w 20"/>
                <a:gd name="T5" fmla="*/ 42862 h 27"/>
                <a:gd name="T6" fmla="*/ 23813 w 20"/>
                <a:gd name="T7" fmla="*/ 31750 h 27"/>
                <a:gd name="T8" fmla="*/ 31750 w 20"/>
                <a:gd name="T9" fmla="*/ 11112 h 27"/>
                <a:gd name="T10" fmla="*/ 26988 w 20"/>
                <a:gd name="T11" fmla="*/ 0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" h="27">
                  <a:moveTo>
                    <a:pt x="17" y="0"/>
                  </a:moveTo>
                  <a:lnTo>
                    <a:pt x="5" y="7"/>
                  </a:lnTo>
                  <a:lnTo>
                    <a:pt x="0" y="27"/>
                  </a:lnTo>
                  <a:lnTo>
                    <a:pt x="15" y="20"/>
                  </a:lnTo>
                  <a:lnTo>
                    <a:pt x="20" y="7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53" name="Freeform 170"/>
            <p:cNvSpPr>
              <a:spLocks/>
            </p:cNvSpPr>
            <p:nvPr/>
          </p:nvSpPr>
          <p:spPr bwMode="auto">
            <a:xfrm>
              <a:off x="5137824" y="2209320"/>
              <a:ext cx="492615" cy="446402"/>
            </a:xfrm>
            <a:custGeom>
              <a:avLst/>
              <a:gdLst>
                <a:gd name="T0" fmla="*/ 0 w 351"/>
                <a:gd name="T1" fmla="*/ 11112 h 321"/>
                <a:gd name="T2" fmla="*/ 26987 w 351"/>
                <a:gd name="T3" fmla="*/ 87312 h 321"/>
                <a:gd name="T4" fmla="*/ 39687 w 351"/>
                <a:gd name="T5" fmla="*/ 146050 h 321"/>
                <a:gd name="T6" fmla="*/ 63500 w 351"/>
                <a:gd name="T7" fmla="*/ 177800 h 321"/>
                <a:gd name="T8" fmla="*/ 42862 w 351"/>
                <a:gd name="T9" fmla="*/ 220662 h 321"/>
                <a:gd name="T10" fmla="*/ 74612 w 351"/>
                <a:gd name="T11" fmla="*/ 260350 h 321"/>
                <a:gd name="T12" fmla="*/ 114300 w 351"/>
                <a:gd name="T13" fmla="*/ 260350 h 321"/>
                <a:gd name="T14" fmla="*/ 111125 w 351"/>
                <a:gd name="T15" fmla="*/ 311150 h 321"/>
                <a:gd name="T16" fmla="*/ 130175 w 351"/>
                <a:gd name="T17" fmla="*/ 342900 h 321"/>
                <a:gd name="T18" fmla="*/ 169862 w 351"/>
                <a:gd name="T19" fmla="*/ 350837 h 321"/>
                <a:gd name="T20" fmla="*/ 185737 w 351"/>
                <a:gd name="T21" fmla="*/ 366712 h 321"/>
                <a:gd name="T22" fmla="*/ 217487 w 351"/>
                <a:gd name="T23" fmla="*/ 414337 h 321"/>
                <a:gd name="T24" fmla="*/ 241300 w 351"/>
                <a:gd name="T25" fmla="*/ 433387 h 321"/>
                <a:gd name="T26" fmla="*/ 339725 w 351"/>
                <a:gd name="T27" fmla="*/ 457200 h 321"/>
                <a:gd name="T28" fmla="*/ 371475 w 351"/>
                <a:gd name="T29" fmla="*/ 446087 h 321"/>
                <a:gd name="T30" fmla="*/ 411162 w 351"/>
                <a:gd name="T31" fmla="*/ 509587 h 321"/>
                <a:gd name="T32" fmla="*/ 512762 w 351"/>
                <a:gd name="T33" fmla="*/ 509587 h 321"/>
                <a:gd name="T34" fmla="*/ 541337 w 351"/>
                <a:gd name="T35" fmla="*/ 473075 h 321"/>
                <a:gd name="T36" fmla="*/ 549275 w 351"/>
                <a:gd name="T37" fmla="*/ 433387 h 321"/>
                <a:gd name="T38" fmla="*/ 517525 w 351"/>
                <a:gd name="T39" fmla="*/ 401637 h 321"/>
                <a:gd name="T40" fmla="*/ 488950 w 351"/>
                <a:gd name="T41" fmla="*/ 358775 h 321"/>
                <a:gd name="T42" fmla="*/ 493712 w 351"/>
                <a:gd name="T43" fmla="*/ 307975 h 321"/>
                <a:gd name="T44" fmla="*/ 465137 w 351"/>
                <a:gd name="T45" fmla="*/ 236537 h 321"/>
                <a:gd name="T46" fmla="*/ 469900 w 351"/>
                <a:gd name="T47" fmla="*/ 130175 h 321"/>
                <a:gd name="T48" fmla="*/ 387350 w 351"/>
                <a:gd name="T49" fmla="*/ 79375 h 321"/>
                <a:gd name="T50" fmla="*/ 303212 w 351"/>
                <a:gd name="T51" fmla="*/ 66675 h 321"/>
                <a:gd name="T52" fmla="*/ 265112 w 351"/>
                <a:gd name="T53" fmla="*/ 101600 h 321"/>
                <a:gd name="T54" fmla="*/ 220662 w 351"/>
                <a:gd name="T55" fmla="*/ 130175 h 321"/>
                <a:gd name="T56" fmla="*/ 153987 w 351"/>
                <a:gd name="T57" fmla="*/ 98425 h 321"/>
                <a:gd name="T58" fmla="*/ 119062 w 351"/>
                <a:gd name="T59" fmla="*/ 42862 h 321"/>
                <a:gd name="T60" fmla="*/ 90487 w 351"/>
                <a:gd name="T61" fmla="*/ 15875 h 321"/>
                <a:gd name="T62" fmla="*/ 47625 w 351"/>
                <a:gd name="T63" fmla="*/ 39687 h 321"/>
                <a:gd name="T64" fmla="*/ 12700 w 351"/>
                <a:gd name="T65" fmla="*/ 0 h 32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51" h="321">
                  <a:moveTo>
                    <a:pt x="8" y="0"/>
                  </a:moveTo>
                  <a:lnTo>
                    <a:pt x="0" y="7"/>
                  </a:lnTo>
                  <a:lnTo>
                    <a:pt x="8" y="30"/>
                  </a:lnTo>
                  <a:lnTo>
                    <a:pt x="17" y="55"/>
                  </a:lnTo>
                  <a:lnTo>
                    <a:pt x="22" y="77"/>
                  </a:lnTo>
                  <a:lnTo>
                    <a:pt x="25" y="92"/>
                  </a:lnTo>
                  <a:lnTo>
                    <a:pt x="42" y="94"/>
                  </a:lnTo>
                  <a:lnTo>
                    <a:pt x="40" y="112"/>
                  </a:lnTo>
                  <a:lnTo>
                    <a:pt x="27" y="122"/>
                  </a:lnTo>
                  <a:lnTo>
                    <a:pt x="27" y="139"/>
                  </a:lnTo>
                  <a:lnTo>
                    <a:pt x="45" y="147"/>
                  </a:lnTo>
                  <a:lnTo>
                    <a:pt x="47" y="164"/>
                  </a:lnTo>
                  <a:lnTo>
                    <a:pt x="60" y="166"/>
                  </a:lnTo>
                  <a:lnTo>
                    <a:pt x="72" y="164"/>
                  </a:lnTo>
                  <a:lnTo>
                    <a:pt x="75" y="179"/>
                  </a:lnTo>
                  <a:lnTo>
                    <a:pt x="70" y="196"/>
                  </a:lnTo>
                  <a:lnTo>
                    <a:pt x="80" y="201"/>
                  </a:lnTo>
                  <a:lnTo>
                    <a:pt x="82" y="216"/>
                  </a:lnTo>
                  <a:lnTo>
                    <a:pt x="90" y="224"/>
                  </a:lnTo>
                  <a:lnTo>
                    <a:pt x="107" y="221"/>
                  </a:lnTo>
                  <a:lnTo>
                    <a:pt x="109" y="214"/>
                  </a:lnTo>
                  <a:lnTo>
                    <a:pt x="117" y="231"/>
                  </a:lnTo>
                  <a:lnTo>
                    <a:pt x="122" y="256"/>
                  </a:lnTo>
                  <a:lnTo>
                    <a:pt x="137" y="261"/>
                  </a:lnTo>
                  <a:lnTo>
                    <a:pt x="137" y="271"/>
                  </a:lnTo>
                  <a:lnTo>
                    <a:pt x="152" y="273"/>
                  </a:lnTo>
                  <a:lnTo>
                    <a:pt x="159" y="286"/>
                  </a:lnTo>
                  <a:lnTo>
                    <a:pt x="214" y="288"/>
                  </a:lnTo>
                  <a:lnTo>
                    <a:pt x="221" y="276"/>
                  </a:lnTo>
                  <a:lnTo>
                    <a:pt x="234" y="281"/>
                  </a:lnTo>
                  <a:lnTo>
                    <a:pt x="239" y="308"/>
                  </a:lnTo>
                  <a:lnTo>
                    <a:pt x="259" y="321"/>
                  </a:lnTo>
                  <a:lnTo>
                    <a:pt x="311" y="318"/>
                  </a:lnTo>
                  <a:lnTo>
                    <a:pt x="323" y="321"/>
                  </a:lnTo>
                  <a:lnTo>
                    <a:pt x="326" y="303"/>
                  </a:lnTo>
                  <a:lnTo>
                    <a:pt x="341" y="298"/>
                  </a:lnTo>
                  <a:lnTo>
                    <a:pt x="351" y="286"/>
                  </a:lnTo>
                  <a:lnTo>
                    <a:pt x="346" y="273"/>
                  </a:lnTo>
                  <a:lnTo>
                    <a:pt x="331" y="273"/>
                  </a:lnTo>
                  <a:lnTo>
                    <a:pt x="326" y="253"/>
                  </a:lnTo>
                  <a:lnTo>
                    <a:pt x="306" y="243"/>
                  </a:lnTo>
                  <a:lnTo>
                    <a:pt x="308" y="226"/>
                  </a:lnTo>
                  <a:lnTo>
                    <a:pt x="318" y="214"/>
                  </a:lnTo>
                  <a:lnTo>
                    <a:pt x="311" y="194"/>
                  </a:lnTo>
                  <a:lnTo>
                    <a:pt x="291" y="194"/>
                  </a:lnTo>
                  <a:lnTo>
                    <a:pt x="293" y="149"/>
                  </a:lnTo>
                  <a:lnTo>
                    <a:pt x="291" y="122"/>
                  </a:lnTo>
                  <a:lnTo>
                    <a:pt x="296" y="82"/>
                  </a:lnTo>
                  <a:lnTo>
                    <a:pt x="271" y="69"/>
                  </a:lnTo>
                  <a:lnTo>
                    <a:pt x="244" y="50"/>
                  </a:lnTo>
                  <a:lnTo>
                    <a:pt x="224" y="47"/>
                  </a:lnTo>
                  <a:lnTo>
                    <a:pt x="191" y="42"/>
                  </a:lnTo>
                  <a:lnTo>
                    <a:pt x="184" y="57"/>
                  </a:lnTo>
                  <a:lnTo>
                    <a:pt x="167" y="64"/>
                  </a:lnTo>
                  <a:lnTo>
                    <a:pt x="149" y="72"/>
                  </a:lnTo>
                  <a:lnTo>
                    <a:pt x="139" y="82"/>
                  </a:lnTo>
                  <a:lnTo>
                    <a:pt x="117" y="77"/>
                  </a:lnTo>
                  <a:lnTo>
                    <a:pt x="97" y="62"/>
                  </a:lnTo>
                  <a:lnTo>
                    <a:pt x="80" y="50"/>
                  </a:lnTo>
                  <a:lnTo>
                    <a:pt x="75" y="27"/>
                  </a:lnTo>
                  <a:lnTo>
                    <a:pt x="67" y="5"/>
                  </a:lnTo>
                  <a:lnTo>
                    <a:pt x="57" y="10"/>
                  </a:lnTo>
                  <a:lnTo>
                    <a:pt x="52" y="25"/>
                  </a:lnTo>
                  <a:lnTo>
                    <a:pt x="30" y="25"/>
                  </a:lnTo>
                  <a:lnTo>
                    <a:pt x="22" y="1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54" name="Freeform 171"/>
            <p:cNvSpPr>
              <a:spLocks/>
            </p:cNvSpPr>
            <p:nvPr/>
          </p:nvSpPr>
          <p:spPr bwMode="auto">
            <a:xfrm>
              <a:off x="5311858" y="2623734"/>
              <a:ext cx="25262" cy="44500"/>
            </a:xfrm>
            <a:custGeom>
              <a:avLst/>
              <a:gdLst>
                <a:gd name="T0" fmla="*/ 20638 w 18"/>
                <a:gd name="T1" fmla="*/ 50800 h 32"/>
                <a:gd name="T2" fmla="*/ 4763 w 18"/>
                <a:gd name="T3" fmla="*/ 36513 h 32"/>
                <a:gd name="T4" fmla="*/ 0 w 18"/>
                <a:gd name="T5" fmla="*/ 0 h 32"/>
                <a:gd name="T6" fmla="*/ 20638 w 18"/>
                <a:gd name="T7" fmla="*/ 7938 h 32"/>
                <a:gd name="T8" fmla="*/ 28575 w 18"/>
                <a:gd name="T9" fmla="*/ 23813 h 32"/>
                <a:gd name="T10" fmla="*/ 20638 w 18"/>
                <a:gd name="T11" fmla="*/ 50800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" h="32">
                  <a:moveTo>
                    <a:pt x="13" y="32"/>
                  </a:moveTo>
                  <a:lnTo>
                    <a:pt x="3" y="23"/>
                  </a:lnTo>
                  <a:lnTo>
                    <a:pt x="0" y="0"/>
                  </a:lnTo>
                  <a:lnTo>
                    <a:pt x="13" y="5"/>
                  </a:lnTo>
                  <a:lnTo>
                    <a:pt x="18" y="15"/>
                  </a:lnTo>
                  <a:lnTo>
                    <a:pt x="13" y="3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55" name="Freeform 172"/>
            <p:cNvSpPr>
              <a:spLocks/>
            </p:cNvSpPr>
            <p:nvPr/>
          </p:nvSpPr>
          <p:spPr bwMode="auto">
            <a:xfrm>
              <a:off x="5311858" y="2623734"/>
              <a:ext cx="25262" cy="44500"/>
            </a:xfrm>
            <a:custGeom>
              <a:avLst/>
              <a:gdLst>
                <a:gd name="T0" fmla="*/ 20638 w 18"/>
                <a:gd name="T1" fmla="*/ 50800 h 32"/>
                <a:gd name="T2" fmla="*/ 4763 w 18"/>
                <a:gd name="T3" fmla="*/ 36513 h 32"/>
                <a:gd name="T4" fmla="*/ 0 w 18"/>
                <a:gd name="T5" fmla="*/ 0 h 32"/>
                <a:gd name="T6" fmla="*/ 20638 w 18"/>
                <a:gd name="T7" fmla="*/ 7938 h 32"/>
                <a:gd name="T8" fmla="*/ 28575 w 18"/>
                <a:gd name="T9" fmla="*/ 23813 h 32"/>
                <a:gd name="T10" fmla="*/ 23813 w 18"/>
                <a:gd name="T11" fmla="*/ 50800 h 32"/>
                <a:gd name="T12" fmla="*/ 20638 w 18"/>
                <a:gd name="T13" fmla="*/ 50800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" h="32">
                  <a:moveTo>
                    <a:pt x="13" y="32"/>
                  </a:moveTo>
                  <a:lnTo>
                    <a:pt x="3" y="23"/>
                  </a:lnTo>
                  <a:lnTo>
                    <a:pt x="0" y="0"/>
                  </a:lnTo>
                  <a:lnTo>
                    <a:pt x="13" y="5"/>
                  </a:lnTo>
                  <a:lnTo>
                    <a:pt x="18" y="15"/>
                  </a:lnTo>
                  <a:lnTo>
                    <a:pt x="15" y="32"/>
                  </a:lnTo>
                  <a:lnTo>
                    <a:pt x="13" y="3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56" name="Freeform 173"/>
            <p:cNvSpPr>
              <a:spLocks/>
            </p:cNvSpPr>
            <p:nvPr/>
          </p:nvSpPr>
          <p:spPr bwMode="auto">
            <a:xfrm>
              <a:off x="5311858" y="2623734"/>
              <a:ext cx="25262" cy="44500"/>
            </a:xfrm>
            <a:custGeom>
              <a:avLst/>
              <a:gdLst>
                <a:gd name="T0" fmla="*/ 20638 w 18"/>
                <a:gd name="T1" fmla="*/ 50800 h 32"/>
                <a:gd name="T2" fmla="*/ 4763 w 18"/>
                <a:gd name="T3" fmla="*/ 36513 h 32"/>
                <a:gd name="T4" fmla="*/ 0 w 18"/>
                <a:gd name="T5" fmla="*/ 0 h 32"/>
                <a:gd name="T6" fmla="*/ 20638 w 18"/>
                <a:gd name="T7" fmla="*/ 7938 h 32"/>
                <a:gd name="T8" fmla="*/ 28575 w 18"/>
                <a:gd name="T9" fmla="*/ 23813 h 32"/>
                <a:gd name="T10" fmla="*/ 20638 w 18"/>
                <a:gd name="T11" fmla="*/ 50800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" h="32">
                  <a:moveTo>
                    <a:pt x="13" y="32"/>
                  </a:moveTo>
                  <a:lnTo>
                    <a:pt x="3" y="23"/>
                  </a:lnTo>
                  <a:lnTo>
                    <a:pt x="0" y="0"/>
                  </a:lnTo>
                  <a:lnTo>
                    <a:pt x="13" y="5"/>
                  </a:lnTo>
                  <a:lnTo>
                    <a:pt x="18" y="15"/>
                  </a:lnTo>
                  <a:lnTo>
                    <a:pt x="13" y="3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57" name="Freeform 174"/>
            <p:cNvSpPr>
              <a:spLocks/>
            </p:cNvSpPr>
            <p:nvPr/>
          </p:nvSpPr>
          <p:spPr bwMode="auto">
            <a:xfrm>
              <a:off x="5358170" y="2672409"/>
              <a:ext cx="188064" cy="237805"/>
            </a:xfrm>
            <a:custGeom>
              <a:avLst/>
              <a:gdLst>
                <a:gd name="T0" fmla="*/ 74613 w 134"/>
                <a:gd name="T1" fmla="*/ 63500 h 171"/>
                <a:gd name="T2" fmla="*/ 98425 w 134"/>
                <a:gd name="T3" fmla="*/ 98425 h 171"/>
                <a:gd name="T4" fmla="*/ 77788 w 134"/>
                <a:gd name="T5" fmla="*/ 177800 h 171"/>
                <a:gd name="T6" fmla="*/ 0 w 134"/>
                <a:gd name="T7" fmla="*/ 193675 h 171"/>
                <a:gd name="T8" fmla="*/ 11113 w 134"/>
                <a:gd name="T9" fmla="*/ 228600 h 171"/>
                <a:gd name="T10" fmla="*/ 26988 w 134"/>
                <a:gd name="T11" fmla="*/ 271463 h 171"/>
                <a:gd name="T12" fmla="*/ 77788 w 134"/>
                <a:gd name="T13" fmla="*/ 265113 h 171"/>
                <a:gd name="T14" fmla="*/ 93663 w 134"/>
                <a:gd name="T15" fmla="*/ 236538 h 171"/>
                <a:gd name="T16" fmla="*/ 117475 w 134"/>
                <a:gd name="T17" fmla="*/ 228600 h 171"/>
                <a:gd name="T18" fmla="*/ 133350 w 134"/>
                <a:gd name="T19" fmla="*/ 212725 h 171"/>
                <a:gd name="T20" fmla="*/ 165100 w 134"/>
                <a:gd name="T21" fmla="*/ 204788 h 171"/>
                <a:gd name="T22" fmla="*/ 169863 w 134"/>
                <a:gd name="T23" fmla="*/ 149225 h 171"/>
                <a:gd name="T24" fmla="*/ 180975 w 134"/>
                <a:gd name="T25" fmla="*/ 130175 h 171"/>
                <a:gd name="T26" fmla="*/ 204788 w 134"/>
                <a:gd name="T27" fmla="*/ 119063 h 171"/>
                <a:gd name="T28" fmla="*/ 212725 w 134"/>
                <a:gd name="T29" fmla="*/ 63500 h 171"/>
                <a:gd name="T30" fmla="*/ 185738 w 134"/>
                <a:gd name="T31" fmla="*/ 58738 h 171"/>
                <a:gd name="T32" fmla="*/ 185738 w 134"/>
                <a:gd name="T33" fmla="*/ 31750 h 171"/>
                <a:gd name="T34" fmla="*/ 133350 w 134"/>
                <a:gd name="T35" fmla="*/ 23813 h 171"/>
                <a:gd name="T36" fmla="*/ 114300 w 134"/>
                <a:gd name="T37" fmla="*/ 0 h 171"/>
                <a:gd name="T38" fmla="*/ 74613 w 134"/>
                <a:gd name="T39" fmla="*/ 63500 h 17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4" h="171">
                  <a:moveTo>
                    <a:pt x="47" y="40"/>
                  </a:moveTo>
                  <a:lnTo>
                    <a:pt x="62" y="62"/>
                  </a:lnTo>
                  <a:lnTo>
                    <a:pt x="49" y="112"/>
                  </a:lnTo>
                  <a:lnTo>
                    <a:pt x="0" y="122"/>
                  </a:lnTo>
                  <a:lnTo>
                    <a:pt x="7" y="144"/>
                  </a:lnTo>
                  <a:lnTo>
                    <a:pt x="17" y="171"/>
                  </a:lnTo>
                  <a:lnTo>
                    <a:pt x="49" y="167"/>
                  </a:lnTo>
                  <a:lnTo>
                    <a:pt x="59" y="149"/>
                  </a:lnTo>
                  <a:lnTo>
                    <a:pt x="74" y="144"/>
                  </a:lnTo>
                  <a:lnTo>
                    <a:pt x="84" y="134"/>
                  </a:lnTo>
                  <a:lnTo>
                    <a:pt x="104" y="129"/>
                  </a:lnTo>
                  <a:lnTo>
                    <a:pt x="107" y="94"/>
                  </a:lnTo>
                  <a:lnTo>
                    <a:pt x="114" y="82"/>
                  </a:lnTo>
                  <a:lnTo>
                    <a:pt x="129" y="75"/>
                  </a:lnTo>
                  <a:lnTo>
                    <a:pt x="134" y="40"/>
                  </a:lnTo>
                  <a:lnTo>
                    <a:pt x="117" y="37"/>
                  </a:lnTo>
                  <a:lnTo>
                    <a:pt x="117" y="20"/>
                  </a:lnTo>
                  <a:lnTo>
                    <a:pt x="84" y="15"/>
                  </a:lnTo>
                  <a:lnTo>
                    <a:pt x="72" y="0"/>
                  </a:lnTo>
                  <a:lnTo>
                    <a:pt x="47" y="4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58" name="Freeform 176"/>
            <p:cNvSpPr>
              <a:spLocks/>
            </p:cNvSpPr>
            <p:nvPr/>
          </p:nvSpPr>
          <p:spPr bwMode="auto">
            <a:xfrm>
              <a:off x="5008708" y="2295542"/>
              <a:ext cx="244205" cy="276742"/>
            </a:xfrm>
            <a:custGeom>
              <a:avLst/>
              <a:gdLst>
                <a:gd name="T0" fmla="*/ 212725 w 174"/>
                <a:gd name="T1" fmla="*/ 315912 h 199"/>
                <a:gd name="T2" fmla="*/ 196850 w 174"/>
                <a:gd name="T3" fmla="*/ 303212 h 199"/>
                <a:gd name="T4" fmla="*/ 166688 w 174"/>
                <a:gd name="T5" fmla="*/ 284162 h 199"/>
                <a:gd name="T6" fmla="*/ 138113 w 174"/>
                <a:gd name="T7" fmla="*/ 241300 h 199"/>
                <a:gd name="T8" fmla="*/ 119063 w 174"/>
                <a:gd name="T9" fmla="*/ 233362 h 199"/>
                <a:gd name="T10" fmla="*/ 98425 w 174"/>
                <a:gd name="T11" fmla="*/ 201612 h 199"/>
                <a:gd name="T12" fmla="*/ 66675 w 174"/>
                <a:gd name="T13" fmla="*/ 204787 h 199"/>
                <a:gd name="T14" fmla="*/ 47625 w 174"/>
                <a:gd name="T15" fmla="*/ 188912 h 199"/>
                <a:gd name="T16" fmla="*/ 26988 w 174"/>
                <a:gd name="T17" fmla="*/ 173037 h 199"/>
                <a:gd name="T18" fmla="*/ 15875 w 174"/>
                <a:gd name="T19" fmla="*/ 177800 h 199"/>
                <a:gd name="T20" fmla="*/ 0 w 174"/>
                <a:gd name="T21" fmla="*/ 149225 h 199"/>
                <a:gd name="T22" fmla="*/ 26988 w 174"/>
                <a:gd name="T23" fmla="*/ 130175 h 199"/>
                <a:gd name="T24" fmla="*/ 66675 w 174"/>
                <a:gd name="T25" fmla="*/ 106362 h 199"/>
                <a:gd name="T26" fmla="*/ 71438 w 174"/>
                <a:gd name="T27" fmla="*/ 79375 h 199"/>
                <a:gd name="T28" fmla="*/ 71438 w 174"/>
                <a:gd name="T29" fmla="*/ 42862 h 199"/>
                <a:gd name="T30" fmla="*/ 90488 w 174"/>
                <a:gd name="T31" fmla="*/ 26987 h 199"/>
                <a:gd name="T32" fmla="*/ 111125 w 174"/>
                <a:gd name="T33" fmla="*/ 7937 h 199"/>
                <a:gd name="T34" fmla="*/ 134938 w 174"/>
                <a:gd name="T35" fmla="*/ 0 h 199"/>
                <a:gd name="T36" fmla="*/ 146050 w 174"/>
                <a:gd name="T37" fmla="*/ 19050 h 199"/>
                <a:gd name="T38" fmla="*/ 180975 w 174"/>
                <a:gd name="T39" fmla="*/ 23812 h 199"/>
                <a:gd name="T40" fmla="*/ 185738 w 174"/>
                <a:gd name="T41" fmla="*/ 47625 h 199"/>
                <a:gd name="T42" fmla="*/ 212725 w 174"/>
                <a:gd name="T43" fmla="*/ 50800 h 199"/>
                <a:gd name="T44" fmla="*/ 209550 w 174"/>
                <a:gd name="T45" fmla="*/ 79375 h 199"/>
                <a:gd name="T46" fmla="*/ 188913 w 174"/>
                <a:gd name="T47" fmla="*/ 95250 h 199"/>
                <a:gd name="T48" fmla="*/ 188913 w 174"/>
                <a:gd name="T49" fmla="*/ 122237 h 199"/>
                <a:gd name="T50" fmla="*/ 217488 w 174"/>
                <a:gd name="T51" fmla="*/ 134937 h 199"/>
                <a:gd name="T52" fmla="*/ 220663 w 174"/>
                <a:gd name="T53" fmla="*/ 161925 h 199"/>
                <a:gd name="T54" fmla="*/ 241300 w 174"/>
                <a:gd name="T55" fmla="*/ 165100 h 199"/>
                <a:gd name="T56" fmla="*/ 260350 w 174"/>
                <a:gd name="T57" fmla="*/ 161925 h 199"/>
                <a:gd name="T58" fmla="*/ 265113 w 174"/>
                <a:gd name="T59" fmla="*/ 185737 h 199"/>
                <a:gd name="T60" fmla="*/ 257175 w 174"/>
                <a:gd name="T61" fmla="*/ 212725 h 199"/>
                <a:gd name="T62" fmla="*/ 273050 w 174"/>
                <a:gd name="T63" fmla="*/ 220662 h 199"/>
                <a:gd name="T64" fmla="*/ 276225 w 174"/>
                <a:gd name="T65" fmla="*/ 244475 h 199"/>
                <a:gd name="T66" fmla="*/ 252413 w 174"/>
                <a:gd name="T67" fmla="*/ 252412 h 199"/>
                <a:gd name="T68" fmla="*/ 236538 w 174"/>
                <a:gd name="T69" fmla="*/ 257175 h 199"/>
                <a:gd name="T70" fmla="*/ 233363 w 174"/>
                <a:gd name="T71" fmla="*/ 300037 h 199"/>
                <a:gd name="T72" fmla="*/ 212725 w 174"/>
                <a:gd name="T73" fmla="*/ 315912 h 19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4" h="199">
                  <a:moveTo>
                    <a:pt x="134" y="199"/>
                  </a:moveTo>
                  <a:lnTo>
                    <a:pt x="124" y="191"/>
                  </a:lnTo>
                  <a:lnTo>
                    <a:pt x="105" y="179"/>
                  </a:lnTo>
                  <a:lnTo>
                    <a:pt x="87" y="152"/>
                  </a:lnTo>
                  <a:lnTo>
                    <a:pt x="75" y="147"/>
                  </a:lnTo>
                  <a:lnTo>
                    <a:pt x="62" y="127"/>
                  </a:lnTo>
                  <a:lnTo>
                    <a:pt x="42" y="129"/>
                  </a:lnTo>
                  <a:lnTo>
                    <a:pt x="30" y="119"/>
                  </a:lnTo>
                  <a:lnTo>
                    <a:pt x="17" y="109"/>
                  </a:lnTo>
                  <a:lnTo>
                    <a:pt x="10" y="112"/>
                  </a:lnTo>
                  <a:lnTo>
                    <a:pt x="0" y="94"/>
                  </a:lnTo>
                  <a:lnTo>
                    <a:pt x="17" y="82"/>
                  </a:lnTo>
                  <a:lnTo>
                    <a:pt x="42" y="67"/>
                  </a:lnTo>
                  <a:lnTo>
                    <a:pt x="45" y="50"/>
                  </a:lnTo>
                  <a:lnTo>
                    <a:pt x="45" y="27"/>
                  </a:lnTo>
                  <a:lnTo>
                    <a:pt x="57" y="17"/>
                  </a:lnTo>
                  <a:lnTo>
                    <a:pt x="70" y="5"/>
                  </a:lnTo>
                  <a:lnTo>
                    <a:pt x="85" y="0"/>
                  </a:lnTo>
                  <a:lnTo>
                    <a:pt x="92" y="12"/>
                  </a:lnTo>
                  <a:lnTo>
                    <a:pt x="114" y="15"/>
                  </a:lnTo>
                  <a:lnTo>
                    <a:pt x="117" y="30"/>
                  </a:lnTo>
                  <a:lnTo>
                    <a:pt x="134" y="32"/>
                  </a:lnTo>
                  <a:lnTo>
                    <a:pt x="132" y="50"/>
                  </a:lnTo>
                  <a:lnTo>
                    <a:pt x="119" y="60"/>
                  </a:lnTo>
                  <a:lnTo>
                    <a:pt x="119" y="77"/>
                  </a:lnTo>
                  <a:lnTo>
                    <a:pt x="137" y="85"/>
                  </a:lnTo>
                  <a:lnTo>
                    <a:pt x="139" y="102"/>
                  </a:lnTo>
                  <a:lnTo>
                    <a:pt x="152" y="104"/>
                  </a:lnTo>
                  <a:lnTo>
                    <a:pt x="164" y="102"/>
                  </a:lnTo>
                  <a:lnTo>
                    <a:pt x="167" y="117"/>
                  </a:lnTo>
                  <a:lnTo>
                    <a:pt x="162" y="134"/>
                  </a:lnTo>
                  <a:lnTo>
                    <a:pt x="172" y="139"/>
                  </a:lnTo>
                  <a:lnTo>
                    <a:pt x="174" y="154"/>
                  </a:lnTo>
                  <a:lnTo>
                    <a:pt x="159" y="159"/>
                  </a:lnTo>
                  <a:lnTo>
                    <a:pt x="149" y="162"/>
                  </a:lnTo>
                  <a:lnTo>
                    <a:pt x="147" y="189"/>
                  </a:lnTo>
                  <a:lnTo>
                    <a:pt x="134" y="19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59" name="Freeform 177"/>
            <p:cNvSpPr>
              <a:spLocks/>
            </p:cNvSpPr>
            <p:nvPr/>
          </p:nvSpPr>
          <p:spPr bwMode="auto">
            <a:xfrm>
              <a:off x="4076803" y="3097946"/>
              <a:ext cx="42104" cy="116816"/>
            </a:xfrm>
            <a:custGeom>
              <a:avLst/>
              <a:gdLst>
                <a:gd name="T0" fmla="*/ 28575 w 30"/>
                <a:gd name="T1" fmla="*/ 133350 h 84"/>
                <a:gd name="T2" fmla="*/ 20638 w 30"/>
                <a:gd name="T3" fmla="*/ 98425 h 84"/>
                <a:gd name="T4" fmla="*/ 15875 w 30"/>
                <a:gd name="T5" fmla="*/ 58738 h 84"/>
                <a:gd name="T6" fmla="*/ 15875 w 30"/>
                <a:gd name="T7" fmla="*/ 34925 h 84"/>
                <a:gd name="T8" fmla="*/ 4763 w 30"/>
                <a:gd name="T9" fmla="*/ 26988 h 84"/>
                <a:gd name="T10" fmla="*/ 0 w 30"/>
                <a:gd name="T11" fmla="*/ 0 h 84"/>
                <a:gd name="T12" fmla="*/ 15875 w 30"/>
                <a:gd name="T13" fmla="*/ 0 h 84"/>
                <a:gd name="T14" fmla="*/ 28575 w 30"/>
                <a:gd name="T15" fmla="*/ 19050 h 84"/>
                <a:gd name="T16" fmla="*/ 36513 w 30"/>
                <a:gd name="T17" fmla="*/ 55563 h 84"/>
                <a:gd name="T18" fmla="*/ 36513 w 30"/>
                <a:gd name="T19" fmla="*/ 93663 h 84"/>
                <a:gd name="T20" fmla="*/ 47625 w 30"/>
                <a:gd name="T21" fmla="*/ 130175 h 84"/>
                <a:gd name="T22" fmla="*/ 28575 w 30"/>
                <a:gd name="T23" fmla="*/ 133350 h 8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0" h="84">
                  <a:moveTo>
                    <a:pt x="18" y="84"/>
                  </a:moveTo>
                  <a:lnTo>
                    <a:pt x="13" y="62"/>
                  </a:lnTo>
                  <a:lnTo>
                    <a:pt x="10" y="37"/>
                  </a:lnTo>
                  <a:lnTo>
                    <a:pt x="10" y="22"/>
                  </a:lnTo>
                  <a:lnTo>
                    <a:pt x="3" y="1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8" y="12"/>
                  </a:lnTo>
                  <a:lnTo>
                    <a:pt x="23" y="35"/>
                  </a:lnTo>
                  <a:lnTo>
                    <a:pt x="23" y="59"/>
                  </a:lnTo>
                  <a:lnTo>
                    <a:pt x="30" y="82"/>
                  </a:lnTo>
                  <a:lnTo>
                    <a:pt x="18" y="8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60" name="Freeform 178"/>
            <p:cNvSpPr>
              <a:spLocks/>
            </p:cNvSpPr>
            <p:nvPr/>
          </p:nvSpPr>
          <p:spPr bwMode="auto">
            <a:xfrm>
              <a:off x="3811546" y="3149401"/>
              <a:ext cx="112276" cy="127938"/>
            </a:xfrm>
            <a:custGeom>
              <a:avLst/>
              <a:gdLst>
                <a:gd name="T0" fmla="*/ 0 w 80"/>
                <a:gd name="T1" fmla="*/ 50800 h 92"/>
                <a:gd name="T2" fmla="*/ 28575 w 80"/>
                <a:gd name="T3" fmla="*/ 0 h 92"/>
                <a:gd name="T4" fmla="*/ 44450 w 80"/>
                <a:gd name="T5" fmla="*/ 34925 h 92"/>
                <a:gd name="T6" fmla="*/ 68263 w 80"/>
                <a:gd name="T7" fmla="*/ 42863 h 92"/>
                <a:gd name="T8" fmla="*/ 76200 w 80"/>
                <a:gd name="T9" fmla="*/ 66675 h 92"/>
                <a:gd name="T10" fmla="*/ 92075 w 80"/>
                <a:gd name="T11" fmla="*/ 71438 h 92"/>
                <a:gd name="T12" fmla="*/ 95250 w 80"/>
                <a:gd name="T13" fmla="*/ 106363 h 92"/>
                <a:gd name="T14" fmla="*/ 127000 w 80"/>
                <a:gd name="T15" fmla="*/ 119063 h 92"/>
                <a:gd name="T16" fmla="*/ 122238 w 80"/>
                <a:gd name="T17" fmla="*/ 134938 h 92"/>
                <a:gd name="T18" fmla="*/ 103188 w 80"/>
                <a:gd name="T19" fmla="*/ 146050 h 92"/>
                <a:gd name="T20" fmla="*/ 71438 w 80"/>
                <a:gd name="T21" fmla="*/ 134938 h 92"/>
                <a:gd name="T22" fmla="*/ 0 w 80"/>
                <a:gd name="T23" fmla="*/ 50800 h 9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92">
                  <a:moveTo>
                    <a:pt x="0" y="32"/>
                  </a:moveTo>
                  <a:lnTo>
                    <a:pt x="18" y="0"/>
                  </a:lnTo>
                  <a:lnTo>
                    <a:pt x="28" y="22"/>
                  </a:lnTo>
                  <a:lnTo>
                    <a:pt x="43" y="27"/>
                  </a:lnTo>
                  <a:lnTo>
                    <a:pt x="48" y="42"/>
                  </a:lnTo>
                  <a:lnTo>
                    <a:pt x="58" y="45"/>
                  </a:lnTo>
                  <a:lnTo>
                    <a:pt x="60" y="67"/>
                  </a:lnTo>
                  <a:lnTo>
                    <a:pt x="80" y="75"/>
                  </a:lnTo>
                  <a:lnTo>
                    <a:pt x="77" y="85"/>
                  </a:lnTo>
                  <a:lnTo>
                    <a:pt x="65" y="92"/>
                  </a:lnTo>
                  <a:lnTo>
                    <a:pt x="45" y="85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61" name="Freeform 179"/>
            <p:cNvSpPr>
              <a:spLocks/>
            </p:cNvSpPr>
            <p:nvPr/>
          </p:nvSpPr>
          <p:spPr bwMode="auto">
            <a:xfrm>
              <a:off x="2033348" y="2737771"/>
              <a:ext cx="254025" cy="111250"/>
            </a:xfrm>
            <a:custGeom>
              <a:avLst/>
              <a:gdLst>
                <a:gd name="T0" fmla="*/ 0 w 181"/>
                <a:gd name="T1" fmla="*/ 36513 h 80"/>
                <a:gd name="T2" fmla="*/ 26987 w 181"/>
                <a:gd name="T3" fmla="*/ 12700 h 80"/>
                <a:gd name="T4" fmla="*/ 50800 w 181"/>
                <a:gd name="T5" fmla="*/ 0 h 80"/>
                <a:gd name="T6" fmla="*/ 90487 w 181"/>
                <a:gd name="T7" fmla="*/ 7938 h 80"/>
                <a:gd name="T8" fmla="*/ 146050 w 181"/>
                <a:gd name="T9" fmla="*/ 20638 h 80"/>
                <a:gd name="T10" fmla="*/ 192087 w 181"/>
                <a:gd name="T11" fmla="*/ 44450 h 80"/>
                <a:gd name="T12" fmla="*/ 276225 w 181"/>
                <a:gd name="T13" fmla="*/ 82550 h 80"/>
                <a:gd name="T14" fmla="*/ 287337 w 181"/>
                <a:gd name="T15" fmla="*/ 103188 h 80"/>
                <a:gd name="T16" fmla="*/ 247650 w 181"/>
                <a:gd name="T17" fmla="*/ 127000 h 80"/>
                <a:gd name="T18" fmla="*/ 188912 w 181"/>
                <a:gd name="T19" fmla="*/ 119063 h 80"/>
                <a:gd name="T20" fmla="*/ 192087 w 181"/>
                <a:gd name="T21" fmla="*/ 90488 h 80"/>
                <a:gd name="T22" fmla="*/ 173037 w 181"/>
                <a:gd name="T23" fmla="*/ 71438 h 80"/>
                <a:gd name="T24" fmla="*/ 133350 w 181"/>
                <a:gd name="T25" fmla="*/ 39688 h 80"/>
                <a:gd name="T26" fmla="*/ 114300 w 181"/>
                <a:gd name="T27" fmla="*/ 31750 h 80"/>
                <a:gd name="T28" fmla="*/ 30162 w 181"/>
                <a:gd name="T29" fmla="*/ 28575 h 80"/>
                <a:gd name="T30" fmla="*/ 0 w 181"/>
                <a:gd name="T31" fmla="*/ 36513 h 8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81" h="80">
                  <a:moveTo>
                    <a:pt x="0" y="23"/>
                  </a:moveTo>
                  <a:lnTo>
                    <a:pt x="17" y="8"/>
                  </a:lnTo>
                  <a:lnTo>
                    <a:pt x="32" y="0"/>
                  </a:lnTo>
                  <a:lnTo>
                    <a:pt x="57" y="5"/>
                  </a:lnTo>
                  <a:lnTo>
                    <a:pt x="92" y="13"/>
                  </a:lnTo>
                  <a:lnTo>
                    <a:pt x="121" y="28"/>
                  </a:lnTo>
                  <a:lnTo>
                    <a:pt x="174" y="52"/>
                  </a:lnTo>
                  <a:lnTo>
                    <a:pt x="181" y="65"/>
                  </a:lnTo>
                  <a:lnTo>
                    <a:pt x="156" y="80"/>
                  </a:lnTo>
                  <a:lnTo>
                    <a:pt x="119" y="75"/>
                  </a:lnTo>
                  <a:lnTo>
                    <a:pt x="121" y="57"/>
                  </a:lnTo>
                  <a:lnTo>
                    <a:pt x="109" y="45"/>
                  </a:lnTo>
                  <a:lnTo>
                    <a:pt x="84" y="25"/>
                  </a:lnTo>
                  <a:lnTo>
                    <a:pt x="72" y="20"/>
                  </a:lnTo>
                  <a:lnTo>
                    <a:pt x="19" y="18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62" name="Freeform 180"/>
            <p:cNvSpPr>
              <a:spLocks/>
            </p:cNvSpPr>
            <p:nvPr/>
          </p:nvSpPr>
          <p:spPr bwMode="auto">
            <a:xfrm>
              <a:off x="4897832" y="3661161"/>
              <a:ext cx="79997" cy="190520"/>
            </a:xfrm>
            <a:custGeom>
              <a:avLst/>
              <a:gdLst>
                <a:gd name="T0" fmla="*/ 0 w 57"/>
                <a:gd name="T1" fmla="*/ 138112 h 137"/>
                <a:gd name="T2" fmla="*/ 3175 w 57"/>
                <a:gd name="T3" fmla="*/ 87312 h 137"/>
                <a:gd name="T4" fmla="*/ 19050 w 57"/>
                <a:gd name="T5" fmla="*/ 74612 h 137"/>
                <a:gd name="T6" fmla="*/ 11113 w 57"/>
                <a:gd name="T7" fmla="*/ 39687 h 137"/>
                <a:gd name="T8" fmla="*/ 14288 w 57"/>
                <a:gd name="T9" fmla="*/ 0 h 137"/>
                <a:gd name="T10" fmla="*/ 26988 w 57"/>
                <a:gd name="T11" fmla="*/ 7937 h 137"/>
                <a:gd name="T12" fmla="*/ 50800 w 57"/>
                <a:gd name="T13" fmla="*/ 19050 h 137"/>
                <a:gd name="T14" fmla="*/ 53975 w 57"/>
                <a:gd name="T15" fmla="*/ 47625 h 137"/>
                <a:gd name="T16" fmla="*/ 50800 w 57"/>
                <a:gd name="T17" fmla="*/ 74612 h 137"/>
                <a:gd name="T18" fmla="*/ 46038 w 57"/>
                <a:gd name="T19" fmla="*/ 95250 h 137"/>
                <a:gd name="T20" fmla="*/ 58738 w 57"/>
                <a:gd name="T21" fmla="*/ 109537 h 137"/>
                <a:gd name="T22" fmla="*/ 66675 w 57"/>
                <a:gd name="T23" fmla="*/ 117475 h 137"/>
                <a:gd name="T24" fmla="*/ 77788 w 57"/>
                <a:gd name="T25" fmla="*/ 133350 h 137"/>
                <a:gd name="T26" fmla="*/ 85725 w 57"/>
                <a:gd name="T27" fmla="*/ 153987 h 137"/>
                <a:gd name="T28" fmla="*/ 90488 w 57"/>
                <a:gd name="T29" fmla="*/ 180975 h 137"/>
                <a:gd name="T30" fmla="*/ 69850 w 57"/>
                <a:gd name="T31" fmla="*/ 193675 h 137"/>
                <a:gd name="T32" fmla="*/ 61913 w 57"/>
                <a:gd name="T33" fmla="*/ 212725 h 137"/>
                <a:gd name="T34" fmla="*/ 42863 w 57"/>
                <a:gd name="T35" fmla="*/ 217487 h 137"/>
                <a:gd name="T36" fmla="*/ 30163 w 57"/>
                <a:gd name="T37" fmla="*/ 204787 h 137"/>
                <a:gd name="T38" fmla="*/ 38100 w 57"/>
                <a:gd name="T39" fmla="*/ 177800 h 137"/>
                <a:gd name="T40" fmla="*/ 42863 w 57"/>
                <a:gd name="T41" fmla="*/ 153987 h 137"/>
                <a:gd name="T42" fmla="*/ 19050 w 57"/>
                <a:gd name="T43" fmla="*/ 149225 h 137"/>
                <a:gd name="T44" fmla="*/ 0 w 57"/>
                <a:gd name="T45" fmla="*/ 138112 h 13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57" h="137">
                  <a:moveTo>
                    <a:pt x="0" y="87"/>
                  </a:moveTo>
                  <a:lnTo>
                    <a:pt x="2" y="55"/>
                  </a:lnTo>
                  <a:lnTo>
                    <a:pt x="12" y="47"/>
                  </a:lnTo>
                  <a:lnTo>
                    <a:pt x="7" y="25"/>
                  </a:lnTo>
                  <a:lnTo>
                    <a:pt x="9" y="0"/>
                  </a:lnTo>
                  <a:lnTo>
                    <a:pt x="17" y="5"/>
                  </a:lnTo>
                  <a:lnTo>
                    <a:pt x="32" y="12"/>
                  </a:lnTo>
                  <a:lnTo>
                    <a:pt x="34" y="30"/>
                  </a:lnTo>
                  <a:lnTo>
                    <a:pt x="32" y="47"/>
                  </a:lnTo>
                  <a:lnTo>
                    <a:pt x="29" y="60"/>
                  </a:lnTo>
                  <a:lnTo>
                    <a:pt x="37" y="69"/>
                  </a:lnTo>
                  <a:lnTo>
                    <a:pt x="42" y="74"/>
                  </a:lnTo>
                  <a:lnTo>
                    <a:pt x="49" y="84"/>
                  </a:lnTo>
                  <a:lnTo>
                    <a:pt x="54" y="97"/>
                  </a:lnTo>
                  <a:lnTo>
                    <a:pt x="57" y="114"/>
                  </a:lnTo>
                  <a:lnTo>
                    <a:pt x="44" y="122"/>
                  </a:lnTo>
                  <a:lnTo>
                    <a:pt x="39" y="134"/>
                  </a:lnTo>
                  <a:lnTo>
                    <a:pt x="27" y="137"/>
                  </a:lnTo>
                  <a:lnTo>
                    <a:pt x="19" y="129"/>
                  </a:lnTo>
                  <a:lnTo>
                    <a:pt x="24" y="112"/>
                  </a:lnTo>
                  <a:lnTo>
                    <a:pt x="27" y="97"/>
                  </a:lnTo>
                  <a:lnTo>
                    <a:pt x="12" y="94"/>
                  </a:lnTo>
                  <a:lnTo>
                    <a:pt x="0" y="8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63" name="Freeform 181"/>
            <p:cNvSpPr>
              <a:spLocks/>
            </p:cNvSpPr>
            <p:nvPr/>
          </p:nvSpPr>
          <p:spPr bwMode="auto">
            <a:xfrm>
              <a:off x="4719593" y="3816917"/>
              <a:ext cx="181052" cy="214159"/>
            </a:xfrm>
            <a:custGeom>
              <a:avLst/>
              <a:gdLst>
                <a:gd name="T0" fmla="*/ 125412 w 129"/>
                <a:gd name="T1" fmla="*/ 0 h 154"/>
                <a:gd name="T2" fmla="*/ 114300 w 129"/>
                <a:gd name="T3" fmla="*/ 15875 h 154"/>
                <a:gd name="T4" fmla="*/ 90487 w 129"/>
                <a:gd name="T5" fmla="*/ 19050 h 154"/>
                <a:gd name="T6" fmla="*/ 85725 w 129"/>
                <a:gd name="T7" fmla="*/ 39688 h 154"/>
                <a:gd name="T8" fmla="*/ 74612 w 129"/>
                <a:gd name="T9" fmla="*/ 47625 h 154"/>
                <a:gd name="T10" fmla="*/ 58737 w 129"/>
                <a:gd name="T11" fmla="*/ 50800 h 154"/>
                <a:gd name="T12" fmla="*/ 55562 w 129"/>
                <a:gd name="T13" fmla="*/ 69850 h 154"/>
                <a:gd name="T14" fmla="*/ 39687 w 129"/>
                <a:gd name="T15" fmla="*/ 77788 h 154"/>
                <a:gd name="T16" fmla="*/ 15875 w 129"/>
                <a:gd name="T17" fmla="*/ 77788 h 154"/>
                <a:gd name="T18" fmla="*/ 0 w 129"/>
                <a:gd name="T19" fmla="*/ 82550 h 154"/>
                <a:gd name="T20" fmla="*/ 11112 w 129"/>
                <a:gd name="T21" fmla="*/ 125413 h 154"/>
                <a:gd name="T22" fmla="*/ 11112 w 129"/>
                <a:gd name="T23" fmla="*/ 146050 h 154"/>
                <a:gd name="T24" fmla="*/ 26987 w 129"/>
                <a:gd name="T25" fmla="*/ 153988 h 154"/>
                <a:gd name="T26" fmla="*/ 34925 w 129"/>
                <a:gd name="T27" fmla="*/ 177800 h 154"/>
                <a:gd name="T28" fmla="*/ 50800 w 129"/>
                <a:gd name="T29" fmla="*/ 180975 h 154"/>
                <a:gd name="T30" fmla="*/ 58737 w 129"/>
                <a:gd name="T31" fmla="*/ 207963 h 154"/>
                <a:gd name="T32" fmla="*/ 71437 w 129"/>
                <a:gd name="T33" fmla="*/ 212725 h 154"/>
                <a:gd name="T34" fmla="*/ 98425 w 129"/>
                <a:gd name="T35" fmla="*/ 223838 h 154"/>
                <a:gd name="T36" fmla="*/ 117475 w 129"/>
                <a:gd name="T37" fmla="*/ 231775 h 154"/>
                <a:gd name="T38" fmla="*/ 125412 w 129"/>
                <a:gd name="T39" fmla="*/ 244475 h 154"/>
                <a:gd name="T40" fmla="*/ 157162 w 129"/>
                <a:gd name="T41" fmla="*/ 244475 h 154"/>
                <a:gd name="T42" fmla="*/ 161925 w 129"/>
                <a:gd name="T43" fmla="*/ 220663 h 154"/>
                <a:gd name="T44" fmla="*/ 177800 w 129"/>
                <a:gd name="T45" fmla="*/ 212725 h 154"/>
                <a:gd name="T46" fmla="*/ 177800 w 129"/>
                <a:gd name="T47" fmla="*/ 173038 h 154"/>
                <a:gd name="T48" fmla="*/ 196850 w 129"/>
                <a:gd name="T49" fmla="*/ 161925 h 154"/>
                <a:gd name="T50" fmla="*/ 204787 w 129"/>
                <a:gd name="T51" fmla="*/ 146050 h 154"/>
                <a:gd name="T52" fmla="*/ 196850 w 129"/>
                <a:gd name="T53" fmla="*/ 122238 h 154"/>
                <a:gd name="T54" fmla="*/ 193675 w 129"/>
                <a:gd name="T55" fmla="*/ 98425 h 154"/>
                <a:gd name="T56" fmla="*/ 204787 w 129"/>
                <a:gd name="T57" fmla="*/ 63500 h 154"/>
                <a:gd name="T58" fmla="*/ 188912 w 129"/>
                <a:gd name="T59" fmla="*/ 31750 h 154"/>
                <a:gd name="T60" fmla="*/ 149225 w 129"/>
                <a:gd name="T61" fmla="*/ 26988 h 154"/>
                <a:gd name="T62" fmla="*/ 138112 w 129"/>
                <a:gd name="T63" fmla="*/ 3175 h 154"/>
                <a:gd name="T64" fmla="*/ 125412 w 129"/>
                <a:gd name="T65" fmla="*/ 0 h 15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29" h="154">
                  <a:moveTo>
                    <a:pt x="79" y="0"/>
                  </a:moveTo>
                  <a:lnTo>
                    <a:pt x="72" y="10"/>
                  </a:lnTo>
                  <a:lnTo>
                    <a:pt x="57" y="12"/>
                  </a:lnTo>
                  <a:lnTo>
                    <a:pt x="54" y="25"/>
                  </a:lnTo>
                  <a:lnTo>
                    <a:pt x="47" y="30"/>
                  </a:lnTo>
                  <a:lnTo>
                    <a:pt x="37" y="32"/>
                  </a:lnTo>
                  <a:lnTo>
                    <a:pt x="35" y="44"/>
                  </a:lnTo>
                  <a:lnTo>
                    <a:pt x="25" y="49"/>
                  </a:lnTo>
                  <a:lnTo>
                    <a:pt x="10" y="49"/>
                  </a:lnTo>
                  <a:lnTo>
                    <a:pt x="0" y="52"/>
                  </a:lnTo>
                  <a:lnTo>
                    <a:pt x="7" y="79"/>
                  </a:lnTo>
                  <a:lnTo>
                    <a:pt x="7" y="92"/>
                  </a:lnTo>
                  <a:lnTo>
                    <a:pt x="17" y="97"/>
                  </a:lnTo>
                  <a:lnTo>
                    <a:pt x="22" y="112"/>
                  </a:lnTo>
                  <a:lnTo>
                    <a:pt x="32" y="114"/>
                  </a:lnTo>
                  <a:lnTo>
                    <a:pt x="37" y="131"/>
                  </a:lnTo>
                  <a:lnTo>
                    <a:pt x="45" y="134"/>
                  </a:lnTo>
                  <a:lnTo>
                    <a:pt x="62" y="141"/>
                  </a:lnTo>
                  <a:lnTo>
                    <a:pt x="74" y="146"/>
                  </a:lnTo>
                  <a:lnTo>
                    <a:pt x="79" y="154"/>
                  </a:lnTo>
                  <a:lnTo>
                    <a:pt x="99" y="154"/>
                  </a:lnTo>
                  <a:lnTo>
                    <a:pt x="102" y="139"/>
                  </a:lnTo>
                  <a:lnTo>
                    <a:pt x="112" y="134"/>
                  </a:lnTo>
                  <a:lnTo>
                    <a:pt x="112" y="109"/>
                  </a:lnTo>
                  <a:lnTo>
                    <a:pt x="124" y="102"/>
                  </a:lnTo>
                  <a:lnTo>
                    <a:pt x="129" y="92"/>
                  </a:lnTo>
                  <a:lnTo>
                    <a:pt x="124" y="77"/>
                  </a:lnTo>
                  <a:lnTo>
                    <a:pt x="122" y="62"/>
                  </a:lnTo>
                  <a:lnTo>
                    <a:pt x="129" y="40"/>
                  </a:lnTo>
                  <a:lnTo>
                    <a:pt x="119" y="20"/>
                  </a:lnTo>
                  <a:lnTo>
                    <a:pt x="94" y="17"/>
                  </a:lnTo>
                  <a:lnTo>
                    <a:pt x="87" y="2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64" name="Freeform 182"/>
            <p:cNvSpPr>
              <a:spLocks/>
            </p:cNvSpPr>
            <p:nvPr/>
          </p:nvSpPr>
          <p:spPr bwMode="auto">
            <a:xfrm>
              <a:off x="3689446" y="2582018"/>
              <a:ext cx="258238" cy="390779"/>
            </a:xfrm>
            <a:custGeom>
              <a:avLst/>
              <a:gdLst>
                <a:gd name="T0" fmla="*/ 217488 w 184"/>
                <a:gd name="T1" fmla="*/ 0 h 281"/>
                <a:gd name="T2" fmla="*/ 209550 w 184"/>
                <a:gd name="T3" fmla="*/ 39687 h 281"/>
                <a:gd name="T4" fmla="*/ 193675 w 184"/>
                <a:gd name="T5" fmla="*/ 55562 h 281"/>
                <a:gd name="T6" fmla="*/ 127000 w 184"/>
                <a:gd name="T7" fmla="*/ 63500 h 281"/>
                <a:gd name="T8" fmla="*/ 127000 w 184"/>
                <a:gd name="T9" fmla="*/ 158750 h 281"/>
                <a:gd name="T10" fmla="*/ 103188 w 184"/>
                <a:gd name="T11" fmla="*/ 150812 h 281"/>
                <a:gd name="T12" fmla="*/ 87313 w 184"/>
                <a:gd name="T13" fmla="*/ 166687 h 281"/>
                <a:gd name="T14" fmla="*/ 79375 w 184"/>
                <a:gd name="T15" fmla="*/ 190500 h 281"/>
                <a:gd name="T16" fmla="*/ 76200 w 184"/>
                <a:gd name="T17" fmla="*/ 230187 h 281"/>
                <a:gd name="T18" fmla="*/ 52388 w 184"/>
                <a:gd name="T19" fmla="*/ 230187 h 281"/>
                <a:gd name="T20" fmla="*/ 12700 w 184"/>
                <a:gd name="T21" fmla="*/ 225425 h 281"/>
                <a:gd name="T22" fmla="*/ 0 w 184"/>
                <a:gd name="T23" fmla="*/ 222250 h 281"/>
                <a:gd name="T24" fmla="*/ 0 w 184"/>
                <a:gd name="T25" fmla="*/ 307975 h 281"/>
                <a:gd name="T26" fmla="*/ 7938 w 184"/>
                <a:gd name="T27" fmla="*/ 315912 h 281"/>
                <a:gd name="T28" fmla="*/ 7938 w 184"/>
                <a:gd name="T29" fmla="*/ 382587 h 281"/>
                <a:gd name="T30" fmla="*/ 31750 w 184"/>
                <a:gd name="T31" fmla="*/ 379412 h 281"/>
                <a:gd name="T32" fmla="*/ 44450 w 184"/>
                <a:gd name="T33" fmla="*/ 395287 h 281"/>
                <a:gd name="T34" fmla="*/ 63500 w 184"/>
                <a:gd name="T35" fmla="*/ 403225 h 281"/>
                <a:gd name="T36" fmla="*/ 87313 w 184"/>
                <a:gd name="T37" fmla="*/ 434975 h 281"/>
                <a:gd name="T38" fmla="*/ 107950 w 184"/>
                <a:gd name="T39" fmla="*/ 446087 h 281"/>
                <a:gd name="T40" fmla="*/ 134938 w 184"/>
                <a:gd name="T41" fmla="*/ 411162 h 281"/>
                <a:gd name="T42" fmla="*/ 158750 w 184"/>
                <a:gd name="T43" fmla="*/ 422275 h 281"/>
                <a:gd name="T44" fmla="*/ 257175 w 184"/>
                <a:gd name="T45" fmla="*/ 430212 h 281"/>
                <a:gd name="T46" fmla="*/ 292100 w 184"/>
                <a:gd name="T47" fmla="*/ 427037 h 281"/>
                <a:gd name="T48" fmla="*/ 292100 w 184"/>
                <a:gd name="T49" fmla="*/ 390525 h 281"/>
                <a:gd name="T50" fmla="*/ 268288 w 184"/>
                <a:gd name="T51" fmla="*/ 382587 h 281"/>
                <a:gd name="T52" fmla="*/ 273050 w 184"/>
                <a:gd name="T53" fmla="*/ 166687 h 281"/>
                <a:gd name="T54" fmla="*/ 257175 w 184"/>
                <a:gd name="T55" fmla="*/ 146050 h 281"/>
                <a:gd name="T56" fmla="*/ 257175 w 184"/>
                <a:gd name="T57" fmla="*/ 103187 h 281"/>
                <a:gd name="T58" fmla="*/ 276225 w 184"/>
                <a:gd name="T59" fmla="*/ 98425 h 281"/>
                <a:gd name="T60" fmla="*/ 276225 w 184"/>
                <a:gd name="T61" fmla="*/ 71437 h 281"/>
                <a:gd name="T62" fmla="*/ 217488 w 184"/>
                <a:gd name="T63" fmla="*/ 0 h 281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84" h="281">
                  <a:moveTo>
                    <a:pt x="137" y="0"/>
                  </a:moveTo>
                  <a:lnTo>
                    <a:pt x="132" y="25"/>
                  </a:lnTo>
                  <a:lnTo>
                    <a:pt x="122" y="35"/>
                  </a:lnTo>
                  <a:lnTo>
                    <a:pt x="80" y="40"/>
                  </a:lnTo>
                  <a:lnTo>
                    <a:pt x="80" y="100"/>
                  </a:lnTo>
                  <a:lnTo>
                    <a:pt x="65" y="95"/>
                  </a:lnTo>
                  <a:lnTo>
                    <a:pt x="55" y="105"/>
                  </a:lnTo>
                  <a:lnTo>
                    <a:pt x="50" y="120"/>
                  </a:lnTo>
                  <a:lnTo>
                    <a:pt x="48" y="145"/>
                  </a:lnTo>
                  <a:lnTo>
                    <a:pt x="33" y="145"/>
                  </a:lnTo>
                  <a:lnTo>
                    <a:pt x="8" y="142"/>
                  </a:lnTo>
                  <a:lnTo>
                    <a:pt x="0" y="140"/>
                  </a:lnTo>
                  <a:lnTo>
                    <a:pt x="0" y="194"/>
                  </a:lnTo>
                  <a:lnTo>
                    <a:pt x="5" y="199"/>
                  </a:lnTo>
                  <a:lnTo>
                    <a:pt x="5" y="241"/>
                  </a:lnTo>
                  <a:lnTo>
                    <a:pt x="20" y="239"/>
                  </a:lnTo>
                  <a:lnTo>
                    <a:pt x="28" y="249"/>
                  </a:lnTo>
                  <a:lnTo>
                    <a:pt x="40" y="254"/>
                  </a:lnTo>
                  <a:lnTo>
                    <a:pt x="55" y="274"/>
                  </a:lnTo>
                  <a:lnTo>
                    <a:pt x="68" y="281"/>
                  </a:lnTo>
                  <a:lnTo>
                    <a:pt x="85" y="259"/>
                  </a:lnTo>
                  <a:lnTo>
                    <a:pt x="100" y="266"/>
                  </a:lnTo>
                  <a:lnTo>
                    <a:pt x="162" y="271"/>
                  </a:lnTo>
                  <a:lnTo>
                    <a:pt x="184" y="269"/>
                  </a:lnTo>
                  <a:lnTo>
                    <a:pt x="184" y="246"/>
                  </a:lnTo>
                  <a:lnTo>
                    <a:pt x="169" y="241"/>
                  </a:lnTo>
                  <a:lnTo>
                    <a:pt x="172" y="105"/>
                  </a:lnTo>
                  <a:lnTo>
                    <a:pt x="162" y="92"/>
                  </a:lnTo>
                  <a:lnTo>
                    <a:pt x="162" y="65"/>
                  </a:lnTo>
                  <a:lnTo>
                    <a:pt x="174" y="62"/>
                  </a:lnTo>
                  <a:lnTo>
                    <a:pt x="174" y="45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65" name="Freeform 183"/>
            <p:cNvSpPr>
              <a:spLocks/>
            </p:cNvSpPr>
            <p:nvPr/>
          </p:nvSpPr>
          <p:spPr bwMode="auto">
            <a:xfrm>
              <a:off x="4370126" y="3277341"/>
              <a:ext cx="174033" cy="244754"/>
            </a:xfrm>
            <a:custGeom>
              <a:avLst/>
              <a:gdLst>
                <a:gd name="T0" fmla="*/ 0 w 124"/>
                <a:gd name="T1" fmla="*/ 260350 h 176"/>
                <a:gd name="T2" fmla="*/ 7938 w 124"/>
                <a:gd name="T3" fmla="*/ 244475 h 176"/>
                <a:gd name="T4" fmla="*/ 20638 w 124"/>
                <a:gd name="T5" fmla="*/ 220663 h 176"/>
                <a:gd name="T6" fmla="*/ 4763 w 124"/>
                <a:gd name="T7" fmla="*/ 212725 h 176"/>
                <a:gd name="T8" fmla="*/ 4763 w 124"/>
                <a:gd name="T9" fmla="*/ 196850 h 176"/>
                <a:gd name="T10" fmla="*/ 23813 w 124"/>
                <a:gd name="T11" fmla="*/ 188913 h 176"/>
                <a:gd name="T12" fmla="*/ 36513 w 124"/>
                <a:gd name="T13" fmla="*/ 185738 h 176"/>
                <a:gd name="T14" fmla="*/ 50800 w 124"/>
                <a:gd name="T15" fmla="*/ 204788 h 176"/>
                <a:gd name="T16" fmla="*/ 74613 w 124"/>
                <a:gd name="T17" fmla="*/ 193675 h 176"/>
                <a:gd name="T18" fmla="*/ 95250 w 124"/>
                <a:gd name="T19" fmla="*/ 165100 h 176"/>
                <a:gd name="T20" fmla="*/ 87313 w 124"/>
                <a:gd name="T21" fmla="*/ 141288 h 176"/>
                <a:gd name="T22" fmla="*/ 74613 w 124"/>
                <a:gd name="T23" fmla="*/ 127000 h 176"/>
                <a:gd name="T24" fmla="*/ 66675 w 124"/>
                <a:gd name="T25" fmla="*/ 106363 h 176"/>
                <a:gd name="T26" fmla="*/ 71438 w 124"/>
                <a:gd name="T27" fmla="*/ 90488 h 176"/>
                <a:gd name="T28" fmla="*/ 66675 w 124"/>
                <a:gd name="T29" fmla="*/ 74613 h 176"/>
                <a:gd name="T30" fmla="*/ 47625 w 124"/>
                <a:gd name="T31" fmla="*/ 74613 h 176"/>
                <a:gd name="T32" fmla="*/ 47625 w 124"/>
                <a:gd name="T33" fmla="*/ 47625 h 176"/>
                <a:gd name="T34" fmla="*/ 134938 w 124"/>
                <a:gd name="T35" fmla="*/ 34925 h 176"/>
                <a:gd name="T36" fmla="*/ 146050 w 124"/>
                <a:gd name="T37" fmla="*/ 19050 h 176"/>
                <a:gd name="T38" fmla="*/ 161925 w 124"/>
                <a:gd name="T39" fmla="*/ 3175 h 176"/>
                <a:gd name="T40" fmla="*/ 182563 w 124"/>
                <a:gd name="T41" fmla="*/ 0 h 176"/>
                <a:gd name="T42" fmla="*/ 196850 w 124"/>
                <a:gd name="T43" fmla="*/ 7938 h 176"/>
                <a:gd name="T44" fmla="*/ 193675 w 124"/>
                <a:gd name="T45" fmla="*/ 42863 h 176"/>
                <a:gd name="T46" fmla="*/ 185738 w 124"/>
                <a:gd name="T47" fmla="*/ 50800 h 176"/>
                <a:gd name="T48" fmla="*/ 182563 w 124"/>
                <a:gd name="T49" fmla="*/ 138113 h 176"/>
                <a:gd name="T50" fmla="*/ 174625 w 124"/>
                <a:gd name="T51" fmla="*/ 149225 h 176"/>
                <a:gd name="T52" fmla="*/ 161925 w 124"/>
                <a:gd name="T53" fmla="*/ 161925 h 176"/>
                <a:gd name="T54" fmla="*/ 161925 w 124"/>
                <a:gd name="T55" fmla="*/ 201613 h 176"/>
                <a:gd name="T56" fmla="*/ 138113 w 124"/>
                <a:gd name="T57" fmla="*/ 204788 h 176"/>
                <a:gd name="T58" fmla="*/ 134938 w 124"/>
                <a:gd name="T59" fmla="*/ 249238 h 176"/>
                <a:gd name="T60" fmla="*/ 106363 w 124"/>
                <a:gd name="T61" fmla="*/ 260350 h 176"/>
                <a:gd name="T62" fmla="*/ 98425 w 124"/>
                <a:gd name="T63" fmla="*/ 271463 h 176"/>
                <a:gd name="T64" fmla="*/ 74613 w 124"/>
                <a:gd name="T65" fmla="*/ 271463 h 176"/>
                <a:gd name="T66" fmla="*/ 63500 w 124"/>
                <a:gd name="T67" fmla="*/ 265113 h 176"/>
                <a:gd name="T68" fmla="*/ 44450 w 124"/>
                <a:gd name="T69" fmla="*/ 271463 h 176"/>
                <a:gd name="T70" fmla="*/ 28575 w 124"/>
                <a:gd name="T71" fmla="*/ 276225 h 176"/>
                <a:gd name="T72" fmla="*/ 15875 w 124"/>
                <a:gd name="T73" fmla="*/ 279400 h 176"/>
                <a:gd name="T74" fmla="*/ 15875 w 124"/>
                <a:gd name="T75" fmla="*/ 268288 h 176"/>
                <a:gd name="T76" fmla="*/ 0 w 124"/>
                <a:gd name="T77" fmla="*/ 260350 h 17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24" h="176">
                  <a:moveTo>
                    <a:pt x="0" y="164"/>
                  </a:moveTo>
                  <a:lnTo>
                    <a:pt x="5" y="154"/>
                  </a:lnTo>
                  <a:lnTo>
                    <a:pt x="13" y="139"/>
                  </a:lnTo>
                  <a:lnTo>
                    <a:pt x="3" y="134"/>
                  </a:lnTo>
                  <a:lnTo>
                    <a:pt x="3" y="124"/>
                  </a:lnTo>
                  <a:lnTo>
                    <a:pt x="15" y="119"/>
                  </a:lnTo>
                  <a:lnTo>
                    <a:pt x="23" y="117"/>
                  </a:lnTo>
                  <a:lnTo>
                    <a:pt x="32" y="129"/>
                  </a:lnTo>
                  <a:lnTo>
                    <a:pt x="47" y="122"/>
                  </a:lnTo>
                  <a:lnTo>
                    <a:pt x="60" y="104"/>
                  </a:lnTo>
                  <a:lnTo>
                    <a:pt x="55" y="89"/>
                  </a:lnTo>
                  <a:lnTo>
                    <a:pt x="47" y="80"/>
                  </a:lnTo>
                  <a:lnTo>
                    <a:pt x="42" y="67"/>
                  </a:lnTo>
                  <a:lnTo>
                    <a:pt x="45" y="57"/>
                  </a:lnTo>
                  <a:lnTo>
                    <a:pt x="42" y="47"/>
                  </a:lnTo>
                  <a:lnTo>
                    <a:pt x="30" y="47"/>
                  </a:lnTo>
                  <a:lnTo>
                    <a:pt x="30" y="30"/>
                  </a:lnTo>
                  <a:lnTo>
                    <a:pt x="85" y="22"/>
                  </a:lnTo>
                  <a:lnTo>
                    <a:pt x="92" y="12"/>
                  </a:lnTo>
                  <a:lnTo>
                    <a:pt x="102" y="2"/>
                  </a:lnTo>
                  <a:lnTo>
                    <a:pt x="115" y="0"/>
                  </a:lnTo>
                  <a:lnTo>
                    <a:pt x="124" y="5"/>
                  </a:lnTo>
                  <a:lnTo>
                    <a:pt x="122" y="27"/>
                  </a:lnTo>
                  <a:lnTo>
                    <a:pt x="117" y="32"/>
                  </a:lnTo>
                  <a:lnTo>
                    <a:pt x="115" y="87"/>
                  </a:lnTo>
                  <a:lnTo>
                    <a:pt x="110" y="94"/>
                  </a:lnTo>
                  <a:lnTo>
                    <a:pt x="102" y="102"/>
                  </a:lnTo>
                  <a:lnTo>
                    <a:pt x="102" y="127"/>
                  </a:lnTo>
                  <a:lnTo>
                    <a:pt x="87" y="129"/>
                  </a:lnTo>
                  <a:lnTo>
                    <a:pt x="85" y="157"/>
                  </a:lnTo>
                  <a:lnTo>
                    <a:pt x="67" y="164"/>
                  </a:lnTo>
                  <a:lnTo>
                    <a:pt x="62" y="171"/>
                  </a:lnTo>
                  <a:lnTo>
                    <a:pt x="47" y="171"/>
                  </a:lnTo>
                  <a:lnTo>
                    <a:pt x="40" y="167"/>
                  </a:lnTo>
                  <a:lnTo>
                    <a:pt x="28" y="171"/>
                  </a:lnTo>
                  <a:lnTo>
                    <a:pt x="18" y="174"/>
                  </a:lnTo>
                  <a:lnTo>
                    <a:pt x="10" y="176"/>
                  </a:lnTo>
                  <a:lnTo>
                    <a:pt x="10" y="169"/>
                  </a:lnTo>
                  <a:lnTo>
                    <a:pt x="0" y="16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66" name="Freeform 184"/>
            <p:cNvSpPr>
              <a:spLocks/>
            </p:cNvSpPr>
            <p:nvPr/>
          </p:nvSpPr>
          <p:spPr bwMode="auto">
            <a:xfrm>
              <a:off x="4384163" y="3239798"/>
              <a:ext cx="481388" cy="531232"/>
            </a:xfrm>
            <a:custGeom>
              <a:avLst/>
              <a:gdLst>
                <a:gd name="T0" fmla="*/ 0 w 343"/>
                <a:gd name="T1" fmla="*/ 342900 h 382"/>
                <a:gd name="T2" fmla="*/ 12700 w 343"/>
                <a:gd name="T3" fmla="*/ 358775 h 382"/>
                <a:gd name="T4" fmla="*/ 79375 w 343"/>
                <a:gd name="T5" fmla="*/ 350838 h 382"/>
                <a:gd name="T6" fmla="*/ 146050 w 343"/>
                <a:gd name="T7" fmla="*/ 401638 h 382"/>
                <a:gd name="T8" fmla="*/ 158750 w 343"/>
                <a:gd name="T9" fmla="*/ 425450 h 382"/>
                <a:gd name="T10" fmla="*/ 212725 w 343"/>
                <a:gd name="T11" fmla="*/ 393700 h 382"/>
                <a:gd name="T12" fmla="*/ 241300 w 343"/>
                <a:gd name="T13" fmla="*/ 417513 h 382"/>
                <a:gd name="T14" fmla="*/ 273050 w 343"/>
                <a:gd name="T15" fmla="*/ 406400 h 382"/>
                <a:gd name="T16" fmla="*/ 284163 w 343"/>
                <a:gd name="T17" fmla="*/ 484188 h 382"/>
                <a:gd name="T18" fmla="*/ 300038 w 343"/>
                <a:gd name="T19" fmla="*/ 523875 h 382"/>
                <a:gd name="T20" fmla="*/ 363538 w 343"/>
                <a:gd name="T21" fmla="*/ 528638 h 382"/>
                <a:gd name="T22" fmla="*/ 387350 w 343"/>
                <a:gd name="T23" fmla="*/ 560388 h 382"/>
                <a:gd name="T24" fmla="*/ 419100 w 343"/>
                <a:gd name="T25" fmla="*/ 539750 h 382"/>
                <a:gd name="T26" fmla="*/ 442913 w 343"/>
                <a:gd name="T27" fmla="*/ 560388 h 382"/>
                <a:gd name="T28" fmla="*/ 461963 w 343"/>
                <a:gd name="T29" fmla="*/ 606425 h 382"/>
                <a:gd name="T30" fmla="*/ 496888 w 343"/>
                <a:gd name="T31" fmla="*/ 587375 h 382"/>
                <a:gd name="T32" fmla="*/ 473075 w 343"/>
                <a:gd name="T33" fmla="*/ 552450 h 382"/>
                <a:gd name="T34" fmla="*/ 469900 w 343"/>
                <a:gd name="T35" fmla="*/ 452438 h 382"/>
                <a:gd name="T36" fmla="*/ 501650 w 343"/>
                <a:gd name="T37" fmla="*/ 425450 h 382"/>
                <a:gd name="T38" fmla="*/ 509588 w 343"/>
                <a:gd name="T39" fmla="*/ 390525 h 382"/>
                <a:gd name="T40" fmla="*/ 501650 w 343"/>
                <a:gd name="T41" fmla="*/ 354013 h 382"/>
                <a:gd name="T42" fmla="*/ 496888 w 343"/>
                <a:gd name="T43" fmla="*/ 311150 h 382"/>
                <a:gd name="T44" fmla="*/ 481013 w 343"/>
                <a:gd name="T45" fmla="*/ 284163 h 382"/>
                <a:gd name="T46" fmla="*/ 469900 w 343"/>
                <a:gd name="T47" fmla="*/ 255588 h 382"/>
                <a:gd name="T48" fmla="*/ 477838 w 343"/>
                <a:gd name="T49" fmla="*/ 228600 h 382"/>
                <a:gd name="T50" fmla="*/ 488950 w 343"/>
                <a:gd name="T51" fmla="*/ 200025 h 382"/>
                <a:gd name="T52" fmla="*/ 528638 w 343"/>
                <a:gd name="T53" fmla="*/ 122238 h 382"/>
                <a:gd name="T54" fmla="*/ 544513 w 343"/>
                <a:gd name="T55" fmla="*/ 98425 h 382"/>
                <a:gd name="T56" fmla="*/ 528638 w 343"/>
                <a:gd name="T57" fmla="*/ 82550 h 382"/>
                <a:gd name="T58" fmla="*/ 520700 w 343"/>
                <a:gd name="T59" fmla="*/ 42863 h 382"/>
                <a:gd name="T60" fmla="*/ 493713 w 343"/>
                <a:gd name="T61" fmla="*/ 23813 h 382"/>
                <a:gd name="T62" fmla="*/ 419100 w 343"/>
                <a:gd name="T63" fmla="*/ 3175 h 382"/>
                <a:gd name="T64" fmla="*/ 366713 w 343"/>
                <a:gd name="T65" fmla="*/ 7938 h 382"/>
                <a:gd name="T66" fmla="*/ 342900 w 343"/>
                <a:gd name="T67" fmla="*/ 15875 h 382"/>
                <a:gd name="T68" fmla="*/ 280988 w 343"/>
                <a:gd name="T69" fmla="*/ 31750 h 382"/>
                <a:gd name="T70" fmla="*/ 220663 w 343"/>
                <a:gd name="T71" fmla="*/ 19050 h 382"/>
                <a:gd name="T72" fmla="*/ 188913 w 343"/>
                <a:gd name="T73" fmla="*/ 26988 h 382"/>
                <a:gd name="T74" fmla="*/ 166688 w 343"/>
                <a:gd name="T75" fmla="*/ 42863 h 382"/>
                <a:gd name="T76" fmla="*/ 177800 w 343"/>
                <a:gd name="T77" fmla="*/ 85725 h 382"/>
                <a:gd name="T78" fmla="*/ 166688 w 343"/>
                <a:gd name="T79" fmla="*/ 180975 h 382"/>
                <a:gd name="T80" fmla="*/ 146050 w 343"/>
                <a:gd name="T81" fmla="*/ 204788 h 382"/>
                <a:gd name="T82" fmla="*/ 122238 w 343"/>
                <a:gd name="T83" fmla="*/ 247650 h 382"/>
                <a:gd name="T84" fmla="*/ 90488 w 343"/>
                <a:gd name="T85" fmla="*/ 303213 h 382"/>
                <a:gd name="T86" fmla="*/ 58738 w 343"/>
                <a:gd name="T87" fmla="*/ 314325 h 382"/>
                <a:gd name="T88" fmla="*/ 28575 w 343"/>
                <a:gd name="T89" fmla="*/ 314325 h 382"/>
                <a:gd name="T90" fmla="*/ 0 w 343"/>
                <a:gd name="T91" fmla="*/ 322263 h 382"/>
                <a:gd name="T92" fmla="*/ 12700 w 343"/>
                <a:gd name="T93" fmla="*/ 334963 h 38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343" h="382">
                  <a:moveTo>
                    <a:pt x="8" y="211"/>
                  </a:moveTo>
                  <a:lnTo>
                    <a:pt x="0" y="216"/>
                  </a:lnTo>
                  <a:lnTo>
                    <a:pt x="0" y="223"/>
                  </a:lnTo>
                  <a:lnTo>
                    <a:pt x="8" y="226"/>
                  </a:lnTo>
                  <a:lnTo>
                    <a:pt x="32" y="226"/>
                  </a:lnTo>
                  <a:lnTo>
                    <a:pt x="50" y="221"/>
                  </a:lnTo>
                  <a:lnTo>
                    <a:pt x="85" y="223"/>
                  </a:lnTo>
                  <a:lnTo>
                    <a:pt x="92" y="253"/>
                  </a:lnTo>
                  <a:lnTo>
                    <a:pt x="100" y="258"/>
                  </a:lnTo>
                  <a:lnTo>
                    <a:pt x="100" y="268"/>
                  </a:lnTo>
                  <a:lnTo>
                    <a:pt x="132" y="268"/>
                  </a:lnTo>
                  <a:lnTo>
                    <a:pt x="134" y="248"/>
                  </a:lnTo>
                  <a:lnTo>
                    <a:pt x="142" y="241"/>
                  </a:lnTo>
                  <a:lnTo>
                    <a:pt x="152" y="263"/>
                  </a:lnTo>
                  <a:lnTo>
                    <a:pt x="159" y="258"/>
                  </a:lnTo>
                  <a:lnTo>
                    <a:pt x="172" y="256"/>
                  </a:lnTo>
                  <a:lnTo>
                    <a:pt x="177" y="266"/>
                  </a:lnTo>
                  <a:lnTo>
                    <a:pt x="179" y="305"/>
                  </a:lnTo>
                  <a:lnTo>
                    <a:pt x="179" y="320"/>
                  </a:lnTo>
                  <a:lnTo>
                    <a:pt x="189" y="330"/>
                  </a:lnTo>
                  <a:lnTo>
                    <a:pt x="211" y="330"/>
                  </a:lnTo>
                  <a:lnTo>
                    <a:pt x="229" y="333"/>
                  </a:lnTo>
                  <a:lnTo>
                    <a:pt x="234" y="350"/>
                  </a:lnTo>
                  <a:lnTo>
                    <a:pt x="244" y="353"/>
                  </a:lnTo>
                  <a:lnTo>
                    <a:pt x="249" y="343"/>
                  </a:lnTo>
                  <a:lnTo>
                    <a:pt x="264" y="340"/>
                  </a:lnTo>
                  <a:lnTo>
                    <a:pt x="264" y="345"/>
                  </a:lnTo>
                  <a:lnTo>
                    <a:pt x="279" y="353"/>
                  </a:lnTo>
                  <a:lnTo>
                    <a:pt x="284" y="372"/>
                  </a:lnTo>
                  <a:lnTo>
                    <a:pt x="291" y="382"/>
                  </a:lnTo>
                  <a:lnTo>
                    <a:pt x="308" y="382"/>
                  </a:lnTo>
                  <a:lnTo>
                    <a:pt x="313" y="370"/>
                  </a:lnTo>
                  <a:lnTo>
                    <a:pt x="311" y="348"/>
                  </a:lnTo>
                  <a:lnTo>
                    <a:pt x="298" y="348"/>
                  </a:lnTo>
                  <a:lnTo>
                    <a:pt x="291" y="340"/>
                  </a:lnTo>
                  <a:lnTo>
                    <a:pt x="296" y="285"/>
                  </a:lnTo>
                  <a:lnTo>
                    <a:pt x="303" y="273"/>
                  </a:lnTo>
                  <a:lnTo>
                    <a:pt x="316" y="268"/>
                  </a:lnTo>
                  <a:lnTo>
                    <a:pt x="321" y="256"/>
                  </a:lnTo>
                  <a:lnTo>
                    <a:pt x="321" y="246"/>
                  </a:lnTo>
                  <a:lnTo>
                    <a:pt x="321" y="233"/>
                  </a:lnTo>
                  <a:lnTo>
                    <a:pt x="316" y="223"/>
                  </a:lnTo>
                  <a:lnTo>
                    <a:pt x="313" y="213"/>
                  </a:lnTo>
                  <a:lnTo>
                    <a:pt x="313" y="196"/>
                  </a:lnTo>
                  <a:lnTo>
                    <a:pt x="308" y="184"/>
                  </a:lnTo>
                  <a:lnTo>
                    <a:pt x="303" y="179"/>
                  </a:lnTo>
                  <a:lnTo>
                    <a:pt x="306" y="159"/>
                  </a:lnTo>
                  <a:lnTo>
                    <a:pt x="296" y="161"/>
                  </a:lnTo>
                  <a:lnTo>
                    <a:pt x="293" y="151"/>
                  </a:lnTo>
                  <a:lnTo>
                    <a:pt x="301" y="144"/>
                  </a:lnTo>
                  <a:lnTo>
                    <a:pt x="298" y="131"/>
                  </a:lnTo>
                  <a:lnTo>
                    <a:pt x="308" y="126"/>
                  </a:lnTo>
                  <a:lnTo>
                    <a:pt x="313" y="84"/>
                  </a:lnTo>
                  <a:lnTo>
                    <a:pt x="333" y="77"/>
                  </a:lnTo>
                  <a:lnTo>
                    <a:pt x="343" y="72"/>
                  </a:lnTo>
                  <a:lnTo>
                    <a:pt x="343" y="62"/>
                  </a:lnTo>
                  <a:lnTo>
                    <a:pt x="333" y="59"/>
                  </a:lnTo>
                  <a:lnTo>
                    <a:pt x="333" y="52"/>
                  </a:lnTo>
                  <a:lnTo>
                    <a:pt x="328" y="29"/>
                  </a:lnTo>
                  <a:lnTo>
                    <a:pt x="328" y="27"/>
                  </a:lnTo>
                  <a:lnTo>
                    <a:pt x="316" y="24"/>
                  </a:lnTo>
                  <a:lnTo>
                    <a:pt x="311" y="15"/>
                  </a:lnTo>
                  <a:lnTo>
                    <a:pt x="269" y="10"/>
                  </a:lnTo>
                  <a:lnTo>
                    <a:pt x="264" y="2"/>
                  </a:lnTo>
                  <a:lnTo>
                    <a:pt x="254" y="0"/>
                  </a:lnTo>
                  <a:lnTo>
                    <a:pt x="231" y="5"/>
                  </a:lnTo>
                  <a:lnTo>
                    <a:pt x="216" y="2"/>
                  </a:lnTo>
                  <a:lnTo>
                    <a:pt x="216" y="10"/>
                  </a:lnTo>
                  <a:lnTo>
                    <a:pt x="179" y="12"/>
                  </a:lnTo>
                  <a:lnTo>
                    <a:pt x="177" y="20"/>
                  </a:lnTo>
                  <a:lnTo>
                    <a:pt x="144" y="24"/>
                  </a:lnTo>
                  <a:lnTo>
                    <a:pt x="139" y="12"/>
                  </a:lnTo>
                  <a:lnTo>
                    <a:pt x="127" y="7"/>
                  </a:lnTo>
                  <a:lnTo>
                    <a:pt x="119" y="17"/>
                  </a:lnTo>
                  <a:lnTo>
                    <a:pt x="112" y="22"/>
                  </a:lnTo>
                  <a:lnTo>
                    <a:pt x="105" y="27"/>
                  </a:lnTo>
                  <a:lnTo>
                    <a:pt x="114" y="32"/>
                  </a:lnTo>
                  <a:lnTo>
                    <a:pt x="112" y="54"/>
                  </a:lnTo>
                  <a:lnTo>
                    <a:pt x="107" y="59"/>
                  </a:lnTo>
                  <a:lnTo>
                    <a:pt x="105" y="114"/>
                  </a:lnTo>
                  <a:lnTo>
                    <a:pt x="100" y="121"/>
                  </a:lnTo>
                  <a:lnTo>
                    <a:pt x="92" y="129"/>
                  </a:lnTo>
                  <a:lnTo>
                    <a:pt x="92" y="154"/>
                  </a:lnTo>
                  <a:lnTo>
                    <a:pt x="77" y="156"/>
                  </a:lnTo>
                  <a:lnTo>
                    <a:pt x="75" y="184"/>
                  </a:lnTo>
                  <a:lnTo>
                    <a:pt x="57" y="191"/>
                  </a:lnTo>
                  <a:lnTo>
                    <a:pt x="52" y="198"/>
                  </a:lnTo>
                  <a:lnTo>
                    <a:pt x="37" y="198"/>
                  </a:lnTo>
                  <a:lnTo>
                    <a:pt x="30" y="194"/>
                  </a:lnTo>
                  <a:lnTo>
                    <a:pt x="18" y="198"/>
                  </a:lnTo>
                  <a:lnTo>
                    <a:pt x="8" y="201"/>
                  </a:lnTo>
                  <a:lnTo>
                    <a:pt x="0" y="203"/>
                  </a:lnTo>
                  <a:lnTo>
                    <a:pt x="5" y="211"/>
                  </a:lnTo>
                  <a:lnTo>
                    <a:pt x="8" y="21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67" name="Freeform 185"/>
            <p:cNvSpPr>
              <a:spLocks/>
            </p:cNvSpPr>
            <p:nvPr/>
          </p:nvSpPr>
          <p:spPr bwMode="auto">
            <a:xfrm>
              <a:off x="4384163" y="3239798"/>
              <a:ext cx="481388" cy="531232"/>
            </a:xfrm>
            <a:custGeom>
              <a:avLst/>
              <a:gdLst>
                <a:gd name="T0" fmla="*/ 0 w 343"/>
                <a:gd name="T1" fmla="*/ 342900 h 382"/>
                <a:gd name="T2" fmla="*/ 12700 w 343"/>
                <a:gd name="T3" fmla="*/ 358775 h 382"/>
                <a:gd name="T4" fmla="*/ 79375 w 343"/>
                <a:gd name="T5" fmla="*/ 350838 h 382"/>
                <a:gd name="T6" fmla="*/ 146050 w 343"/>
                <a:gd name="T7" fmla="*/ 401638 h 382"/>
                <a:gd name="T8" fmla="*/ 158750 w 343"/>
                <a:gd name="T9" fmla="*/ 425450 h 382"/>
                <a:gd name="T10" fmla="*/ 212725 w 343"/>
                <a:gd name="T11" fmla="*/ 393700 h 382"/>
                <a:gd name="T12" fmla="*/ 241300 w 343"/>
                <a:gd name="T13" fmla="*/ 417513 h 382"/>
                <a:gd name="T14" fmla="*/ 273050 w 343"/>
                <a:gd name="T15" fmla="*/ 406400 h 382"/>
                <a:gd name="T16" fmla="*/ 284163 w 343"/>
                <a:gd name="T17" fmla="*/ 484188 h 382"/>
                <a:gd name="T18" fmla="*/ 300038 w 343"/>
                <a:gd name="T19" fmla="*/ 523875 h 382"/>
                <a:gd name="T20" fmla="*/ 363538 w 343"/>
                <a:gd name="T21" fmla="*/ 528638 h 382"/>
                <a:gd name="T22" fmla="*/ 387350 w 343"/>
                <a:gd name="T23" fmla="*/ 560388 h 382"/>
                <a:gd name="T24" fmla="*/ 419100 w 343"/>
                <a:gd name="T25" fmla="*/ 539750 h 382"/>
                <a:gd name="T26" fmla="*/ 442913 w 343"/>
                <a:gd name="T27" fmla="*/ 560388 h 382"/>
                <a:gd name="T28" fmla="*/ 461963 w 343"/>
                <a:gd name="T29" fmla="*/ 606425 h 382"/>
                <a:gd name="T30" fmla="*/ 496888 w 343"/>
                <a:gd name="T31" fmla="*/ 587375 h 382"/>
                <a:gd name="T32" fmla="*/ 473075 w 343"/>
                <a:gd name="T33" fmla="*/ 552450 h 382"/>
                <a:gd name="T34" fmla="*/ 469900 w 343"/>
                <a:gd name="T35" fmla="*/ 452438 h 382"/>
                <a:gd name="T36" fmla="*/ 501650 w 343"/>
                <a:gd name="T37" fmla="*/ 425450 h 382"/>
                <a:gd name="T38" fmla="*/ 509588 w 343"/>
                <a:gd name="T39" fmla="*/ 390525 h 382"/>
                <a:gd name="T40" fmla="*/ 501650 w 343"/>
                <a:gd name="T41" fmla="*/ 354013 h 382"/>
                <a:gd name="T42" fmla="*/ 496888 w 343"/>
                <a:gd name="T43" fmla="*/ 311150 h 382"/>
                <a:gd name="T44" fmla="*/ 481013 w 343"/>
                <a:gd name="T45" fmla="*/ 284163 h 382"/>
                <a:gd name="T46" fmla="*/ 469900 w 343"/>
                <a:gd name="T47" fmla="*/ 255588 h 382"/>
                <a:gd name="T48" fmla="*/ 477838 w 343"/>
                <a:gd name="T49" fmla="*/ 228600 h 382"/>
                <a:gd name="T50" fmla="*/ 488950 w 343"/>
                <a:gd name="T51" fmla="*/ 200025 h 382"/>
                <a:gd name="T52" fmla="*/ 528638 w 343"/>
                <a:gd name="T53" fmla="*/ 122238 h 382"/>
                <a:gd name="T54" fmla="*/ 544513 w 343"/>
                <a:gd name="T55" fmla="*/ 98425 h 382"/>
                <a:gd name="T56" fmla="*/ 528638 w 343"/>
                <a:gd name="T57" fmla="*/ 82550 h 382"/>
                <a:gd name="T58" fmla="*/ 520700 w 343"/>
                <a:gd name="T59" fmla="*/ 42863 h 382"/>
                <a:gd name="T60" fmla="*/ 493713 w 343"/>
                <a:gd name="T61" fmla="*/ 23813 h 382"/>
                <a:gd name="T62" fmla="*/ 419100 w 343"/>
                <a:gd name="T63" fmla="*/ 3175 h 382"/>
                <a:gd name="T64" fmla="*/ 366713 w 343"/>
                <a:gd name="T65" fmla="*/ 7938 h 382"/>
                <a:gd name="T66" fmla="*/ 342900 w 343"/>
                <a:gd name="T67" fmla="*/ 15875 h 382"/>
                <a:gd name="T68" fmla="*/ 280988 w 343"/>
                <a:gd name="T69" fmla="*/ 31750 h 382"/>
                <a:gd name="T70" fmla="*/ 220663 w 343"/>
                <a:gd name="T71" fmla="*/ 19050 h 382"/>
                <a:gd name="T72" fmla="*/ 188913 w 343"/>
                <a:gd name="T73" fmla="*/ 26988 h 382"/>
                <a:gd name="T74" fmla="*/ 166688 w 343"/>
                <a:gd name="T75" fmla="*/ 42863 h 382"/>
                <a:gd name="T76" fmla="*/ 177800 w 343"/>
                <a:gd name="T77" fmla="*/ 85725 h 382"/>
                <a:gd name="T78" fmla="*/ 166688 w 343"/>
                <a:gd name="T79" fmla="*/ 180975 h 382"/>
                <a:gd name="T80" fmla="*/ 146050 w 343"/>
                <a:gd name="T81" fmla="*/ 204788 h 382"/>
                <a:gd name="T82" fmla="*/ 122238 w 343"/>
                <a:gd name="T83" fmla="*/ 247650 h 382"/>
                <a:gd name="T84" fmla="*/ 90488 w 343"/>
                <a:gd name="T85" fmla="*/ 303213 h 382"/>
                <a:gd name="T86" fmla="*/ 58738 w 343"/>
                <a:gd name="T87" fmla="*/ 314325 h 382"/>
                <a:gd name="T88" fmla="*/ 28575 w 343"/>
                <a:gd name="T89" fmla="*/ 314325 h 382"/>
                <a:gd name="T90" fmla="*/ 0 w 343"/>
                <a:gd name="T91" fmla="*/ 322263 h 382"/>
                <a:gd name="T92" fmla="*/ 12700 w 343"/>
                <a:gd name="T93" fmla="*/ 334963 h 38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343" h="382">
                  <a:moveTo>
                    <a:pt x="8" y="211"/>
                  </a:moveTo>
                  <a:lnTo>
                    <a:pt x="0" y="216"/>
                  </a:lnTo>
                  <a:lnTo>
                    <a:pt x="0" y="223"/>
                  </a:lnTo>
                  <a:lnTo>
                    <a:pt x="8" y="226"/>
                  </a:lnTo>
                  <a:lnTo>
                    <a:pt x="32" y="226"/>
                  </a:lnTo>
                  <a:lnTo>
                    <a:pt x="50" y="221"/>
                  </a:lnTo>
                  <a:lnTo>
                    <a:pt x="85" y="223"/>
                  </a:lnTo>
                  <a:lnTo>
                    <a:pt x="92" y="253"/>
                  </a:lnTo>
                  <a:lnTo>
                    <a:pt x="100" y="258"/>
                  </a:lnTo>
                  <a:lnTo>
                    <a:pt x="100" y="268"/>
                  </a:lnTo>
                  <a:lnTo>
                    <a:pt x="132" y="268"/>
                  </a:lnTo>
                  <a:lnTo>
                    <a:pt x="134" y="248"/>
                  </a:lnTo>
                  <a:lnTo>
                    <a:pt x="142" y="241"/>
                  </a:lnTo>
                  <a:lnTo>
                    <a:pt x="152" y="263"/>
                  </a:lnTo>
                  <a:lnTo>
                    <a:pt x="159" y="258"/>
                  </a:lnTo>
                  <a:lnTo>
                    <a:pt x="172" y="256"/>
                  </a:lnTo>
                  <a:lnTo>
                    <a:pt x="177" y="266"/>
                  </a:lnTo>
                  <a:lnTo>
                    <a:pt x="179" y="305"/>
                  </a:lnTo>
                  <a:lnTo>
                    <a:pt x="179" y="320"/>
                  </a:lnTo>
                  <a:lnTo>
                    <a:pt x="189" y="330"/>
                  </a:lnTo>
                  <a:lnTo>
                    <a:pt x="211" y="330"/>
                  </a:lnTo>
                  <a:lnTo>
                    <a:pt x="229" y="333"/>
                  </a:lnTo>
                  <a:lnTo>
                    <a:pt x="234" y="350"/>
                  </a:lnTo>
                  <a:lnTo>
                    <a:pt x="244" y="353"/>
                  </a:lnTo>
                  <a:lnTo>
                    <a:pt x="249" y="343"/>
                  </a:lnTo>
                  <a:lnTo>
                    <a:pt x="264" y="340"/>
                  </a:lnTo>
                  <a:lnTo>
                    <a:pt x="264" y="345"/>
                  </a:lnTo>
                  <a:lnTo>
                    <a:pt x="279" y="353"/>
                  </a:lnTo>
                  <a:lnTo>
                    <a:pt x="284" y="372"/>
                  </a:lnTo>
                  <a:lnTo>
                    <a:pt x="291" y="382"/>
                  </a:lnTo>
                  <a:lnTo>
                    <a:pt x="308" y="382"/>
                  </a:lnTo>
                  <a:lnTo>
                    <a:pt x="313" y="370"/>
                  </a:lnTo>
                  <a:lnTo>
                    <a:pt x="311" y="348"/>
                  </a:lnTo>
                  <a:lnTo>
                    <a:pt x="298" y="348"/>
                  </a:lnTo>
                  <a:lnTo>
                    <a:pt x="291" y="340"/>
                  </a:lnTo>
                  <a:lnTo>
                    <a:pt x="296" y="285"/>
                  </a:lnTo>
                  <a:lnTo>
                    <a:pt x="303" y="273"/>
                  </a:lnTo>
                  <a:lnTo>
                    <a:pt x="316" y="268"/>
                  </a:lnTo>
                  <a:lnTo>
                    <a:pt x="321" y="256"/>
                  </a:lnTo>
                  <a:lnTo>
                    <a:pt x="321" y="246"/>
                  </a:lnTo>
                  <a:lnTo>
                    <a:pt x="321" y="233"/>
                  </a:lnTo>
                  <a:lnTo>
                    <a:pt x="316" y="223"/>
                  </a:lnTo>
                  <a:lnTo>
                    <a:pt x="313" y="213"/>
                  </a:lnTo>
                  <a:lnTo>
                    <a:pt x="313" y="196"/>
                  </a:lnTo>
                  <a:lnTo>
                    <a:pt x="308" y="184"/>
                  </a:lnTo>
                  <a:lnTo>
                    <a:pt x="303" y="179"/>
                  </a:lnTo>
                  <a:lnTo>
                    <a:pt x="306" y="159"/>
                  </a:lnTo>
                  <a:lnTo>
                    <a:pt x="296" y="161"/>
                  </a:lnTo>
                  <a:lnTo>
                    <a:pt x="293" y="151"/>
                  </a:lnTo>
                  <a:lnTo>
                    <a:pt x="301" y="144"/>
                  </a:lnTo>
                  <a:lnTo>
                    <a:pt x="298" y="131"/>
                  </a:lnTo>
                  <a:lnTo>
                    <a:pt x="308" y="126"/>
                  </a:lnTo>
                  <a:lnTo>
                    <a:pt x="313" y="84"/>
                  </a:lnTo>
                  <a:lnTo>
                    <a:pt x="333" y="77"/>
                  </a:lnTo>
                  <a:lnTo>
                    <a:pt x="343" y="72"/>
                  </a:lnTo>
                  <a:lnTo>
                    <a:pt x="343" y="62"/>
                  </a:lnTo>
                  <a:lnTo>
                    <a:pt x="333" y="59"/>
                  </a:lnTo>
                  <a:lnTo>
                    <a:pt x="333" y="52"/>
                  </a:lnTo>
                  <a:lnTo>
                    <a:pt x="328" y="29"/>
                  </a:lnTo>
                  <a:lnTo>
                    <a:pt x="328" y="27"/>
                  </a:lnTo>
                  <a:lnTo>
                    <a:pt x="316" y="24"/>
                  </a:lnTo>
                  <a:lnTo>
                    <a:pt x="311" y="15"/>
                  </a:lnTo>
                  <a:lnTo>
                    <a:pt x="269" y="10"/>
                  </a:lnTo>
                  <a:lnTo>
                    <a:pt x="264" y="2"/>
                  </a:lnTo>
                  <a:lnTo>
                    <a:pt x="254" y="0"/>
                  </a:lnTo>
                  <a:lnTo>
                    <a:pt x="231" y="5"/>
                  </a:lnTo>
                  <a:lnTo>
                    <a:pt x="216" y="2"/>
                  </a:lnTo>
                  <a:lnTo>
                    <a:pt x="216" y="10"/>
                  </a:lnTo>
                  <a:lnTo>
                    <a:pt x="179" y="12"/>
                  </a:lnTo>
                  <a:lnTo>
                    <a:pt x="177" y="20"/>
                  </a:lnTo>
                  <a:lnTo>
                    <a:pt x="144" y="24"/>
                  </a:lnTo>
                  <a:lnTo>
                    <a:pt x="139" y="12"/>
                  </a:lnTo>
                  <a:lnTo>
                    <a:pt x="127" y="7"/>
                  </a:lnTo>
                  <a:lnTo>
                    <a:pt x="119" y="17"/>
                  </a:lnTo>
                  <a:lnTo>
                    <a:pt x="112" y="22"/>
                  </a:lnTo>
                  <a:lnTo>
                    <a:pt x="105" y="27"/>
                  </a:lnTo>
                  <a:lnTo>
                    <a:pt x="114" y="32"/>
                  </a:lnTo>
                  <a:lnTo>
                    <a:pt x="112" y="54"/>
                  </a:lnTo>
                  <a:lnTo>
                    <a:pt x="107" y="59"/>
                  </a:lnTo>
                  <a:lnTo>
                    <a:pt x="105" y="114"/>
                  </a:lnTo>
                  <a:lnTo>
                    <a:pt x="100" y="121"/>
                  </a:lnTo>
                  <a:lnTo>
                    <a:pt x="92" y="129"/>
                  </a:lnTo>
                  <a:lnTo>
                    <a:pt x="92" y="154"/>
                  </a:lnTo>
                  <a:lnTo>
                    <a:pt x="77" y="156"/>
                  </a:lnTo>
                  <a:lnTo>
                    <a:pt x="75" y="184"/>
                  </a:lnTo>
                  <a:lnTo>
                    <a:pt x="57" y="191"/>
                  </a:lnTo>
                  <a:lnTo>
                    <a:pt x="52" y="198"/>
                  </a:lnTo>
                  <a:lnTo>
                    <a:pt x="37" y="198"/>
                  </a:lnTo>
                  <a:lnTo>
                    <a:pt x="30" y="194"/>
                  </a:lnTo>
                  <a:lnTo>
                    <a:pt x="18" y="198"/>
                  </a:lnTo>
                  <a:lnTo>
                    <a:pt x="8" y="201"/>
                  </a:lnTo>
                  <a:lnTo>
                    <a:pt x="0" y="203"/>
                  </a:lnTo>
                  <a:lnTo>
                    <a:pt x="5" y="211"/>
                  </a:lnTo>
                  <a:lnTo>
                    <a:pt x="8" y="21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68" name="Freeform 186"/>
            <p:cNvSpPr>
              <a:spLocks/>
            </p:cNvSpPr>
            <p:nvPr/>
          </p:nvSpPr>
          <p:spPr bwMode="auto">
            <a:xfrm>
              <a:off x="4384163" y="3239798"/>
              <a:ext cx="481388" cy="531232"/>
            </a:xfrm>
            <a:custGeom>
              <a:avLst/>
              <a:gdLst>
                <a:gd name="T0" fmla="*/ 0 w 343"/>
                <a:gd name="T1" fmla="*/ 342900 h 382"/>
                <a:gd name="T2" fmla="*/ 12700 w 343"/>
                <a:gd name="T3" fmla="*/ 358775 h 382"/>
                <a:gd name="T4" fmla="*/ 79375 w 343"/>
                <a:gd name="T5" fmla="*/ 350838 h 382"/>
                <a:gd name="T6" fmla="*/ 146050 w 343"/>
                <a:gd name="T7" fmla="*/ 401638 h 382"/>
                <a:gd name="T8" fmla="*/ 158750 w 343"/>
                <a:gd name="T9" fmla="*/ 425450 h 382"/>
                <a:gd name="T10" fmla="*/ 212725 w 343"/>
                <a:gd name="T11" fmla="*/ 393700 h 382"/>
                <a:gd name="T12" fmla="*/ 241300 w 343"/>
                <a:gd name="T13" fmla="*/ 417513 h 382"/>
                <a:gd name="T14" fmla="*/ 273050 w 343"/>
                <a:gd name="T15" fmla="*/ 406400 h 382"/>
                <a:gd name="T16" fmla="*/ 284163 w 343"/>
                <a:gd name="T17" fmla="*/ 484188 h 382"/>
                <a:gd name="T18" fmla="*/ 300038 w 343"/>
                <a:gd name="T19" fmla="*/ 523875 h 382"/>
                <a:gd name="T20" fmla="*/ 363538 w 343"/>
                <a:gd name="T21" fmla="*/ 528638 h 382"/>
                <a:gd name="T22" fmla="*/ 387350 w 343"/>
                <a:gd name="T23" fmla="*/ 560388 h 382"/>
                <a:gd name="T24" fmla="*/ 419100 w 343"/>
                <a:gd name="T25" fmla="*/ 539750 h 382"/>
                <a:gd name="T26" fmla="*/ 442913 w 343"/>
                <a:gd name="T27" fmla="*/ 560388 h 382"/>
                <a:gd name="T28" fmla="*/ 461963 w 343"/>
                <a:gd name="T29" fmla="*/ 606425 h 382"/>
                <a:gd name="T30" fmla="*/ 496888 w 343"/>
                <a:gd name="T31" fmla="*/ 587375 h 382"/>
                <a:gd name="T32" fmla="*/ 473075 w 343"/>
                <a:gd name="T33" fmla="*/ 552450 h 382"/>
                <a:gd name="T34" fmla="*/ 469900 w 343"/>
                <a:gd name="T35" fmla="*/ 452438 h 382"/>
                <a:gd name="T36" fmla="*/ 501650 w 343"/>
                <a:gd name="T37" fmla="*/ 425450 h 382"/>
                <a:gd name="T38" fmla="*/ 509588 w 343"/>
                <a:gd name="T39" fmla="*/ 390525 h 382"/>
                <a:gd name="T40" fmla="*/ 501650 w 343"/>
                <a:gd name="T41" fmla="*/ 354013 h 382"/>
                <a:gd name="T42" fmla="*/ 496888 w 343"/>
                <a:gd name="T43" fmla="*/ 311150 h 382"/>
                <a:gd name="T44" fmla="*/ 481013 w 343"/>
                <a:gd name="T45" fmla="*/ 284163 h 382"/>
                <a:gd name="T46" fmla="*/ 469900 w 343"/>
                <a:gd name="T47" fmla="*/ 255588 h 382"/>
                <a:gd name="T48" fmla="*/ 477838 w 343"/>
                <a:gd name="T49" fmla="*/ 228600 h 382"/>
                <a:gd name="T50" fmla="*/ 488950 w 343"/>
                <a:gd name="T51" fmla="*/ 200025 h 382"/>
                <a:gd name="T52" fmla="*/ 528638 w 343"/>
                <a:gd name="T53" fmla="*/ 122238 h 382"/>
                <a:gd name="T54" fmla="*/ 544513 w 343"/>
                <a:gd name="T55" fmla="*/ 98425 h 382"/>
                <a:gd name="T56" fmla="*/ 528638 w 343"/>
                <a:gd name="T57" fmla="*/ 82550 h 382"/>
                <a:gd name="T58" fmla="*/ 520700 w 343"/>
                <a:gd name="T59" fmla="*/ 42863 h 382"/>
                <a:gd name="T60" fmla="*/ 493713 w 343"/>
                <a:gd name="T61" fmla="*/ 23813 h 382"/>
                <a:gd name="T62" fmla="*/ 419100 w 343"/>
                <a:gd name="T63" fmla="*/ 3175 h 382"/>
                <a:gd name="T64" fmla="*/ 366713 w 343"/>
                <a:gd name="T65" fmla="*/ 7938 h 382"/>
                <a:gd name="T66" fmla="*/ 342900 w 343"/>
                <a:gd name="T67" fmla="*/ 15875 h 382"/>
                <a:gd name="T68" fmla="*/ 280988 w 343"/>
                <a:gd name="T69" fmla="*/ 31750 h 382"/>
                <a:gd name="T70" fmla="*/ 220663 w 343"/>
                <a:gd name="T71" fmla="*/ 19050 h 382"/>
                <a:gd name="T72" fmla="*/ 188913 w 343"/>
                <a:gd name="T73" fmla="*/ 26988 h 382"/>
                <a:gd name="T74" fmla="*/ 166688 w 343"/>
                <a:gd name="T75" fmla="*/ 42863 h 382"/>
                <a:gd name="T76" fmla="*/ 177800 w 343"/>
                <a:gd name="T77" fmla="*/ 85725 h 382"/>
                <a:gd name="T78" fmla="*/ 166688 w 343"/>
                <a:gd name="T79" fmla="*/ 180975 h 382"/>
                <a:gd name="T80" fmla="*/ 146050 w 343"/>
                <a:gd name="T81" fmla="*/ 204788 h 382"/>
                <a:gd name="T82" fmla="*/ 122238 w 343"/>
                <a:gd name="T83" fmla="*/ 247650 h 382"/>
                <a:gd name="T84" fmla="*/ 90488 w 343"/>
                <a:gd name="T85" fmla="*/ 303213 h 382"/>
                <a:gd name="T86" fmla="*/ 58738 w 343"/>
                <a:gd name="T87" fmla="*/ 314325 h 382"/>
                <a:gd name="T88" fmla="*/ 28575 w 343"/>
                <a:gd name="T89" fmla="*/ 314325 h 382"/>
                <a:gd name="T90" fmla="*/ 0 w 343"/>
                <a:gd name="T91" fmla="*/ 322263 h 38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43" h="382">
                  <a:moveTo>
                    <a:pt x="8" y="211"/>
                  </a:moveTo>
                  <a:lnTo>
                    <a:pt x="0" y="216"/>
                  </a:lnTo>
                  <a:lnTo>
                    <a:pt x="0" y="223"/>
                  </a:lnTo>
                  <a:lnTo>
                    <a:pt x="8" y="226"/>
                  </a:lnTo>
                  <a:lnTo>
                    <a:pt x="32" y="226"/>
                  </a:lnTo>
                  <a:lnTo>
                    <a:pt x="50" y="221"/>
                  </a:lnTo>
                  <a:lnTo>
                    <a:pt x="85" y="223"/>
                  </a:lnTo>
                  <a:lnTo>
                    <a:pt x="92" y="253"/>
                  </a:lnTo>
                  <a:lnTo>
                    <a:pt x="100" y="258"/>
                  </a:lnTo>
                  <a:lnTo>
                    <a:pt x="100" y="268"/>
                  </a:lnTo>
                  <a:lnTo>
                    <a:pt x="132" y="268"/>
                  </a:lnTo>
                  <a:lnTo>
                    <a:pt x="134" y="248"/>
                  </a:lnTo>
                  <a:lnTo>
                    <a:pt x="142" y="241"/>
                  </a:lnTo>
                  <a:lnTo>
                    <a:pt x="152" y="263"/>
                  </a:lnTo>
                  <a:lnTo>
                    <a:pt x="159" y="258"/>
                  </a:lnTo>
                  <a:lnTo>
                    <a:pt x="172" y="256"/>
                  </a:lnTo>
                  <a:lnTo>
                    <a:pt x="177" y="266"/>
                  </a:lnTo>
                  <a:lnTo>
                    <a:pt x="179" y="305"/>
                  </a:lnTo>
                  <a:lnTo>
                    <a:pt x="179" y="320"/>
                  </a:lnTo>
                  <a:lnTo>
                    <a:pt x="189" y="330"/>
                  </a:lnTo>
                  <a:lnTo>
                    <a:pt x="211" y="330"/>
                  </a:lnTo>
                  <a:lnTo>
                    <a:pt x="229" y="333"/>
                  </a:lnTo>
                  <a:lnTo>
                    <a:pt x="234" y="350"/>
                  </a:lnTo>
                  <a:lnTo>
                    <a:pt x="244" y="353"/>
                  </a:lnTo>
                  <a:lnTo>
                    <a:pt x="249" y="343"/>
                  </a:lnTo>
                  <a:lnTo>
                    <a:pt x="264" y="340"/>
                  </a:lnTo>
                  <a:lnTo>
                    <a:pt x="264" y="345"/>
                  </a:lnTo>
                  <a:lnTo>
                    <a:pt x="279" y="353"/>
                  </a:lnTo>
                  <a:lnTo>
                    <a:pt x="284" y="372"/>
                  </a:lnTo>
                  <a:lnTo>
                    <a:pt x="291" y="382"/>
                  </a:lnTo>
                  <a:lnTo>
                    <a:pt x="308" y="382"/>
                  </a:lnTo>
                  <a:lnTo>
                    <a:pt x="313" y="370"/>
                  </a:lnTo>
                  <a:lnTo>
                    <a:pt x="311" y="348"/>
                  </a:lnTo>
                  <a:lnTo>
                    <a:pt x="298" y="348"/>
                  </a:lnTo>
                  <a:lnTo>
                    <a:pt x="291" y="340"/>
                  </a:lnTo>
                  <a:lnTo>
                    <a:pt x="296" y="285"/>
                  </a:lnTo>
                  <a:lnTo>
                    <a:pt x="303" y="273"/>
                  </a:lnTo>
                  <a:lnTo>
                    <a:pt x="316" y="268"/>
                  </a:lnTo>
                  <a:lnTo>
                    <a:pt x="321" y="256"/>
                  </a:lnTo>
                  <a:lnTo>
                    <a:pt x="321" y="246"/>
                  </a:lnTo>
                  <a:lnTo>
                    <a:pt x="321" y="233"/>
                  </a:lnTo>
                  <a:lnTo>
                    <a:pt x="316" y="223"/>
                  </a:lnTo>
                  <a:lnTo>
                    <a:pt x="313" y="213"/>
                  </a:lnTo>
                  <a:lnTo>
                    <a:pt x="313" y="196"/>
                  </a:lnTo>
                  <a:lnTo>
                    <a:pt x="308" y="184"/>
                  </a:lnTo>
                  <a:lnTo>
                    <a:pt x="303" y="179"/>
                  </a:lnTo>
                  <a:lnTo>
                    <a:pt x="306" y="159"/>
                  </a:lnTo>
                  <a:lnTo>
                    <a:pt x="296" y="161"/>
                  </a:lnTo>
                  <a:lnTo>
                    <a:pt x="293" y="151"/>
                  </a:lnTo>
                  <a:lnTo>
                    <a:pt x="301" y="144"/>
                  </a:lnTo>
                  <a:lnTo>
                    <a:pt x="298" y="131"/>
                  </a:lnTo>
                  <a:lnTo>
                    <a:pt x="308" y="126"/>
                  </a:lnTo>
                  <a:lnTo>
                    <a:pt x="313" y="84"/>
                  </a:lnTo>
                  <a:lnTo>
                    <a:pt x="333" y="77"/>
                  </a:lnTo>
                  <a:lnTo>
                    <a:pt x="343" y="72"/>
                  </a:lnTo>
                  <a:lnTo>
                    <a:pt x="343" y="62"/>
                  </a:lnTo>
                  <a:lnTo>
                    <a:pt x="333" y="59"/>
                  </a:lnTo>
                  <a:lnTo>
                    <a:pt x="333" y="52"/>
                  </a:lnTo>
                  <a:lnTo>
                    <a:pt x="328" y="29"/>
                  </a:lnTo>
                  <a:lnTo>
                    <a:pt x="328" y="27"/>
                  </a:lnTo>
                  <a:lnTo>
                    <a:pt x="316" y="24"/>
                  </a:lnTo>
                  <a:lnTo>
                    <a:pt x="311" y="15"/>
                  </a:lnTo>
                  <a:lnTo>
                    <a:pt x="269" y="10"/>
                  </a:lnTo>
                  <a:lnTo>
                    <a:pt x="264" y="2"/>
                  </a:lnTo>
                  <a:lnTo>
                    <a:pt x="254" y="0"/>
                  </a:lnTo>
                  <a:lnTo>
                    <a:pt x="231" y="5"/>
                  </a:lnTo>
                  <a:lnTo>
                    <a:pt x="216" y="2"/>
                  </a:lnTo>
                  <a:lnTo>
                    <a:pt x="216" y="10"/>
                  </a:lnTo>
                  <a:lnTo>
                    <a:pt x="179" y="12"/>
                  </a:lnTo>
                  <a:lnTo>
                    <a:pt x="177" y="20"/>
                  </a:lnTo>
                  <a:lnTo>
                    <a:pt x="144" y="24"/>
                  </a:lnTo>
                  <a:lnTo>
                    <a:pt x="139" y="12"/>
                  </a:lnTo>
                  <a:lnTo>
                    <a:pt x="127" y="7"/>
                  </a:lnTo>
                  <a:lnTo>
                    <a:pt x="119" y="17"/>
                  </a:lnTo>
                  <a:lnTo>
                    <a:pt x="112" y="22"/>
                  </a:lnTo>
                  <a:lnTo>
                    <a:pt x="105" y="27"/>
                  </a:lnTo>
                  <a:lnTo>
                    <a:pt x="114" y="32"/>
                  </a:lnTo>
                  <a:lnTo>
                    <a:pt x="112" y="54"/>
                  </a:lnTo>
                  <a:lnTo>
                    <a:pt x="107" y="59"/>
                  </a:lnTo>
                  <a:lnTo>
                    <a:pt x="105" y="114"/>
                  </a:lnTo>
                  <a:lnTo>
                    <a:pt x="100" y="121"/>
                  </a:lnTo>
                  <a:lnTo>
                    <a:pt x="92" y="129"/>
                  </a:lnTo>
                  <a:lnTo>
                    <a:pt x="92" y="154"/>
                  </a:lnTo>
                  <a:lnTo>
                    <a:pt x="77" y="156"/>
                  </a:lnTo>
                  <a:lnTo>
                    <a:pt x="75" y="184"/>
                  </a:lnTo>
                  <a:lnTo>
                    <a:pt x="57" y="191"/>
                  </a:lnTo>
                  <a:lnTo>
                    <a:pt x="52" y="198"/>
                  </a:lnTo>
                  <a:lnTo>
                    <a:pt x="37" y="198"/>
                  </a:lnTo>
                  <a:lnTo>
                    <a:pt x="30" y="194"/>
                  </a:lnTo>
                  <a:lnTo>
                    <a:pt x="18" y="198"/>
                  </a:lnTo>
                  <a:lnTo>
                    <a:pt x="8" y="201"/>
                  </a:lnTo>
                  <a:lnTo>
                    <a:pt x="0" y="203"/>
                  </a:lnTo>
                  <a:lnTo>
                    <a:pt x="8" y="21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69" name="Freeform 187"/>
            <p:cNvSpPr>
              <a:spLocks/>
            </p:cNvSpPr>
            <p:nvPr/>
          </p:nvSpPr>
          <p:spPr bwMode="auto">
            <a:xfrm>
              <a:off x="4370126" y="3547128"/>
              <a:ext cx="310168" cy="344885"/>
            </a:xfrm>
            <a:custGeom>
              <a:avLst/>
              <a:gdLst>
                <a:gd name="T0" fmla="*/ 15875 w 221"/>
                <a:gd name="T1" fmla="*/ 3175 h 248"/>
                <a:gd name="T2" fmla="*/ 28575 w 221"/>
                <a:gd name="T3" fmla="*/ 7938 h 248"/>
                <a:gd name="T4" fmla="*/ 66675 w 221"/>
                <a:gd name="T5" fmla="*/ 7938 h 248"/>
                <a:gd name="T6" fmla="*/ 95250 w 221"/>
                <a:gd name="T7" fmla="*/ 0 h 248"/>
                <a:gd name="T8" fmla="*/ 150813 w 221"/>
                <a:gd name="T9" fmla="*/ 3175 h 248"/>
                <a:gd name="T10" fmla="*/ 161925 w 221"/>
                <a:gd name="T11" fmla="*/ 50800 h 248"/>
                <a:gd name="T12" fmla="*/ 174625 w 221"/>
                <a:gd name="T13" fmla="*/ 58738 h 248"/>
                <a:gd name="T14" fmla="*/ 174625 w 221"/>
                <a:gd name="T15" fmla="*/ 74613 h 248"/>
                <a:gd name="T16" fmla="*/ 225425 w 221"/>
                <a:gd name="T17" fmla="*/ 74613 h 248"/>
                <a:gd name="T18" fmla="*/ 228600 w 221"/>
                <a:gd name="T19" fmla="*/ 42863 h 248"/>
                <a:gd name="T20" fmla="*/ 241300 w 221"/>
                <a:gd name="T21" fmla="*/ 31750 h 248"/>
                <a:gd name="T22" fmla="*/ 257175 w 221"/>
                <a:gd name="T23" fmla="*/ 66675 h 248"/>
                <a:gd name="T24" fmla="*/ 268288 w 221"/>
                <a:gd name="T25" fmla="*/ 58738 h 248"/>
                <a:gd name="T26" fmla="*/ 288925 w 221"/>
                <a:gd name="T27" fmla="*/ 55563 h 248"/>
                <a:gd name="T28" fmla="*/ 296863 w 221"/>
                <a:gd name="T29" fmla="*/ 71438 h 248"/>
                <a:gd name="T30" fmla="*/ 300038 w 221"/>
                <a:gd name="T31" fmla="*/ 133350 h 248"/>
                <a:gd name="T32" fmla="*/ 300038 w 221"/>
                <a:gd name="T33" fmla="*/ 157163 h 248"/>
                <a:gd name="T34" fmla="*/ 315913 w 221"/>
                <a:gd name="T35" fmla="*/ 173038 h 248"/>
                <a:gd name="T36" fmla="*/ 350838 w 221"/>
                <a:gd name="T37" fmla="*/ 173038 h 248"/>
                <a:gd name="T38" fmla="*/ 347663 w 221"/>
                <a:gd name="T39" fmla="*/ 236538 h 248"/>
                <a:gd name="T40" fmla="*/ 320675 w 221"/>
                <a:gd name="T41" fmla="*/ 236538 h 248"/>
                <a:gd name="T42" fmla="*/ 312738 w 221"/>
                <a:gd name="T43" fmla="*/ 220663 h 248"/>
                <a:gd name="T44" fmla="*/ 300038 w 221"/>
                <a:gd name="T45" fmla="*/ 220663 h 248"/>
                <a:gd name="T46" fmla="*/ 300038 w 221"/>
                <a:gd name="T47" fmla="*/ 236538 h 248"/>
                <a:gd name="T48" fmla="*/ 280988 w 221"/>
                <a:gd name="T49" fmla="*/ 239713 h 248"/>
                <a:gd name="T50" fmla="*/ 276225 w 221"/>
                <a:gd name="T51" fmla="*/ 315913 h 248"/>
                <a:gd name="T52" fmla="*/ 280988 w 221"/>
                <a:gd name="T53" fmla="*/ 339725 h 248"/>
                <a:gd name="T54" fmla="*/ 304800 w 221"/>
                <a:gd name="T55" fmla="*/ 366713 h 248"/>
                <a:gd name="T56" fmla="*/ 304800 w 221"/>
                <a:gd name="T57" fmla="*/ 382588 h 248"/>
                <a:gd name="T58" fmla="*/ 273050 w 221"/>
                <a:gd name="T59" fmla="*/ 393700 h 248"/>
                <a:gd name="T60" fmla="*/ 249238 w 221"/>
                <a:gd name="T61" fmla="*/ 390525 h 248"/>
                <a:gd name="T62" fmla="*/ 188913 w 221"/>
                <a:gd name="T63" fmla="*/ 382588 h 248"/>
                <a:gd name="T64" fmla="*/ 182563 w 221"/>
                <a:gd name="T65" fmla="*/ 366713 h 248"/>
                <a:gd name="T66" fmla="*/ 106363 w 221"/>
                <a:gd name="T67" fmla="*/ 371475 h 248"/>
                <a:gd name="T68" fmla="*/ 58738 w 221"/>
                <a:gd name="T69" fmla="*/ 366713 h 248"/>
                <a:gd name="T70" fmla="*/ 28575 w 221"/>
                <a:gd name="T71" fmla="*/ 355600 h 248"/>
                <a:gd name="T72" fmla="*/ 0 w 221"/>
                <a:gd name="T73" fmla="*/ 363538 h 248"/>
                <a:gd name="T74" fmla="*/ 0 w 221"/>
                <a:gd name="T75" fmla="*/ 315913 h 248"/>
                <a:gd name="T76" fmla="*/ 31750 w 221"/>
                <a:gd name="T77" fmla="*/ 260350 h 248"/>
                <a:gd name="T78" fmla="*/ 47625 w 221"/>
                <a:gd name="T79" fmla="*/ 225425 h 248"/>
                <a:gd name="T80" fmla="*/ 50800 w 221"/>
                <a:gd name="T81" fmla="*/ 212725 h 248"/>
                <a:gd name="T82" fmla="*/ 63500 w 221"/>
                <a:gd name="T83" fmla="*/ 209550 h 248"/>
                <a:gd name="T84" fmla="*/ 66675 w 221"/>
                <a:gd name="T85" fmla="*/ 180975 h 248"/>
                <a:gd name="T86" fmla="*/ 50800 w 221"/>
                <a:gd name="T87" fmla="*/ 153988 h 248"/>
                <a:gd name="T88" fmla="*/ 44450 w 221"/>
                <a:gd name="T89" fmla="*/ 114300 h 248"/>
                <a:gd name="T90" fmla="*/ 39688 w 221"/>
                <a:gd name="T91" fmla="*/ 74613 h 248"/>
                <a:gd name="T92" fmla="*/ 23813 w 221"/>
                <a:gd name="T93" fmla="*/ 63500 h 248"/>
                <a:gd name="T94" fmla="*/ 23813 w 221"/>
                <a:gd name="T95" fmla="*/ 19050 h 248"/>
                <a:gd name="T96" fmla="*/ 7938 w 221"/>
                <a:gd name="T97" fmla="*/ 19050 h 248"/>
                <a:gd name="T98" fmla="*/ 15875 w 221"/>
                <a:gd name="T99" fmla="*/ 3175 h 24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21" h="248">
                  <a:moveTo>
                    <a:pt x="10" y="2"/>
                  </a:moveTo>
                  <a:lnTo>
                    <a:pt x="18" y="5"/>
                  </a:lnTo>
                  <a:lnTo>
                    <a:pt x="42" y="5"/>
                  </a:lnTo>
                  <a:lnTo>
                    <a:pt x="60" y="0"/>
                  </a:lnTo>
                  <a:lnTo>
                    <a:pt x="95" y="2"/>
                  </a:lnTo>
                  <a:lnTo>
                    <a:pt x="102" y="32"/>
                  </a:lnTo>
                  <a:lnTo>
                    <a:pt x="110" y="37"/>
                  </a:lnTo>
                  <a:lnTo>
                    <a:pt x="110" y="47"/>
                  </a:lnTo>
                  <a:lnTo>
                    <a:pt x="142" y="47"/>
                  </a:lnTo>
                  <a:lnTo>
                    <a:pt x="144" y="27"/>
                  </a:lnTo>
                  <a:lnTo>
                    <a:pt x="152" y="20"/>
                  </a:lnTo>
                  <a:lnTo>
                    <a:pt x="162" y="42"/>
                  </a:lnTo>
                  <a:lnTo>
                    <a:pt x="169" y="37"/>
                  </a:lnTo>
                  <a:lnTo>
                    <a:pt x="182" y="35"/>
                  </a:lnTo>
                  <a:lnTo>
                    <a:pt x="187" y="45"/>
                  </a:lnTo>
                  <a:lnTo>
                    <a:pt x="189" y="84"/>
                  </a:lnTo>
                  <a:lnTo>
                    <a:pt x="189" y="99"/>
                  </a:lnTo>
                  <a:lnTo>
                    <a:pt x="199" y="109"/>
                  </a:lnTo>
                  <a:lnTo>
                    <a:pt x="221" y="109"/>
                  </a:lnTo>
                  <a:lnTo>
                    <a:pt x="219" y="149"/>
                  </a:lnTo>
                  <a:lnTo>
                    <a:pt x="202" y="149"/>
                  </a:lnTo>
                  <a:lnTo>
                    <a:pt x="197" y="139"/>
                  </a:lnTo>
                  <a:lnTo>
                    <a:pt x="189" y="139"/>
                  </a:lnTo>
                  <a:lnTo>
                    <a:pt x="189" y="149"/>
                  </a:lnTo>
                  <a:lnTo>
                    <a:pt x="177" y="151"/>
                  </a:lnTo>
                  <a:lnTo>
                    <a:pt x="174" y="199"/>
                  </a:lnTo>
                  <a:lnTo>
                    <a:pt x="177" y="214"/>
                  </a:lnTo>
                  <a:lnTo>
                    <a:pt x="192" y="231"/>
                  </a:lnTo>
                  <a:lnTo>
                    <a:pt x="192" y="241"/>
                  </a:lnTo>
                  <a:lnTo>
                    <a:pt x="172" y="248"/>
                  </a:lnTo>
                  <a:lnTo>
                    <a:pt x="157" y="246"/>
                  </a:lnTo>
                  <a:lnTo>
                    <a:pt x="119" y="241"/>
                  </a:lnTo>
                  <a:lnTo>
                    <a:pt x="115" y="231"/>
                  </a:lnTo>
                  <a:lnTo>
                    <a:pt x="67" y="234"/>
                  </a:lnTo>
                  <a:lnTo>
                    <a:pt x="37" y="231"/>
                  </a:lnTo>
                  <a:lnTo>
                    <a:pt x="18" y="224"/>
                  </a:lnTo>
                  <a:lnTo>
                    <a:pt x="0" y="229"/>
                  </a:lnTo>
                  <a:lnTo>
                    <a:pt x="0" y="199"/>
                  </a:lnTo>
                  <a:lnTo>
                    <a:pt x="20" y="164"/>
                  </a:lnTo>
                  <a:lnTo>
                    <a:pt x="30" y="142"/>
                  </a:lnTo>
                  <a:lnTo>
                    <a:pt x="32" y="134"/>
                  </a:lnTo>
                  <a:lnTo>
                    <a:pt x="40" y="132"/>
                  </a:lnTo>
                  <a:lnTo>
                    <a:pt x="42" y="114"/>
                  </a:lnTo>
                  <a:lnTo>
                    <a:pt x="32" y="97"/>
                  </a:lnTo>
                  <a:lnTo>
                    <a:pt x="28" y="72"/>
                  </a:lnTo>
                  <a:lnTo>
                    <a:pt x="25" y="47"/>
                  </a:lnTo>
                  <a:lnTo>
                    <a:pt x="15" y="40"/>
                  </a:lnTo>
                  <a:lnTo>
                    <a:pt x="15" y="12"/>
                  </a:lnTo>
                  <a:lnTo>
                    <a:pt x="5" y="12"/>
                  </a:lnTo>
                  <a:lnTo>
                    <a:pt x="10" y="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70" name="Freeform 188"/>
            <p:cNvSpPr>
              <a:spLocks/>
            </p:cNvSpPr>
            <p:nvPr/>
          </p:nvSpPr>
          <p:spPr bwMode="auto">
            <a:xfrm>
              <a:off x="4834679" y="4127031"/>
              <a:ext cx="37895" cy="45893"/>
            </a:xfrm>
            <a:custGeom>
              <a:avLst/>
              <a:gdLst>
                <a:gd name="T0" fmla="*/ 42862 w 27"/>
                <a:gd name="T1" fmla="*/ 44450 h 33"/>
                <a:gd name="T2" fmla="*/ 34925 w 27"/>
                <a:gd name="T3" fmla="*/ 20638 h 33"/>
                <a:gd name="T4" fmla="*/ 26987 w 27"/>
                <a:gd name="T5" fmla="*/ 0 h 33"/>
                <a:gd name="T6" fmla="*/ 3175 w 27"/>
                <a:gd name="T7" fmla="*/ 7938 h 33"/>
                <a:gd name="T8" fmla="*/ 0 w 27"/>
                <a:gd name="T9" fmla="*/ 28575 h 33"/>
                <a:gd name="T10" fmla="*/ 3175 w 27"/>
                <a:gd name="T11" fmla="*/ 39688 h 33"/>
                <a:gd name="T12" fmla="*/ 15875 w 27"/>
                <a:gd name="T13" fmla="*/ 44450 h 33"/>
                <a:gd name="T14" fmla="*/ 31750 w 27"/>
                <a:gd name="T15" fmla="*/ 52388 h 33"/>
                <a:gd name="T16" fmla="*/ 42862 w 27"/>
                <a:gd name="T17" fmla="*/ 44450 h 3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7" h="33">
                  <a:moveTo>
                    <a:pt x="27" y="28"/>
                  </a:moveTo>
                  <a:lnTo>
                    <a:pt x="22" y="13"/>
                  </a:lnTo>
                  <a:lnTo>
                    <a:pt x="17" y="0"/>
                  </a:lnTo>
                  <a:lnTo>
                    <a:pt x="2" y="5"/>
                  </a:lnTo>
                  <a:lnTo>
                    <a:pt x="0" y="18"/>
                  </a:lnTo>
                  <a:lnTo>
                    <a:pt x="2" y="25"/>
                  </a:lnTo>
                  <a:lnTo>
                    <a:pt x="10" y="28"/>
                  </a:lnTo>
                  <a:lnTo>
                    <a:pt x="20" y="33"/>
                  </a:lnTo>
                  <a:lnTo>
                    <a:pt x="27" y="2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71" name="Freeform 189"/>
            <p:cNvSpPr>
              <a:spLocks/>
            </p:cNvSpPr>
            <p:nvPr/>
          </p:nvSpPr>
          <p:spPr bwMode="auto">
            <a:xfrm>
              <a:off x="4917483" y="3246749"/>
              <a:ext cx="199293" cy="258664"/>
            </a:xfrm>
            <a:custGeom>
              <a:avLst/>
              <a:gdLst>
                <a:gd name="T0" fmla="*/ 161925 w 142"/>
                <a:gd name="T1" fmla="*/ 295275 h 186"/>
                <a:gd name="T2" fmla="*/ 119063 w 142"/>
                <a:gd name="T3" fmla="*/ 271463 h 186"/>
                <a:gd name="T4" fmla="*/ 119063 w 142"/>
                <a:gd name="T5" fmla="*/ 247650 h 186"/>
                <a:gd name="T6" fmla="*/ 87313 w 142"/>
                <a:gd name="T7" fmla="*/ 239713 h 186"/>
                <a:gd name="T8" fmla="*/ 31750 w 142"/>
                <a:gd name="T9" fmla="*/ 192088 h 186"/>
                <a:gd name="T10" fmla="*/ 7938 w 142"/>
                <a:gd name="T11" fmla="*/ 192088 h 186"/>
                <a:gd name="T12" fmla="*/ 0 w 142"/>
                <a:gd name="T13" fmla="*/ 173038 h 186"/>
                <a:gd name="T14" fmla="*/ 7938 w 142"/>
                <a:gd name="T15" fmla="*/ 141288 h 186"/>
                <a:gd name="T16" fmla="*/ 23813 w 142"/>
                <a:gd name="T17" fmla="*/ 109538 h 186"/>
                <a:gd name="T18" fmla="*/ 23813 w 142"/>
                <a:gd name="T19" fmla="*/ 58738 h 186"/>
                <a:gd name="T20" fmla="*/ 7938 w 142"/>
                <a:gd name="T21" fmla="*/ 30163 h 186"/>
                <a:gd name="T22" fmla="*/ 47625 w 142"/>
                <a:gd name="T23" fmla="*/ 0 h 186"/>
                <a:gd name="T24" fmla="*/ 76200 w 142"/>
                <a:gd name="T25" fmla="*/ 7938 h 186"/>
                <a:gd name="T26" fmla="*/ 103188 w 142"/>
                <a:gd name="T27" fmla="*/ 26988 h 186"/>
                <a:gd name="T28" fmla="*/ 107950 w 142"/>
                <a:gd name="T29" fmla="*/ 46038 h 186"/>
                <a:gd name="T30" fmla="*/ 166688 w 142"/>
                <a:gd name="T31" fmla="*/ 42863 h 186"/>
                <a:gd name="T32" fmla="*/ 166688 w 142"/>
                <a:gd name="T33" fmla="*/ 30163 h 186"/>
                <a:gd name="T34" fmla="*/ 201613 w 142"/>
                <a:gd name="T35" fmla="*/ 26988 h 186"/>
                <a:gd name="T36" fmla="*/ 214313 w 142"/>
                <a:gd name="T37" fmla="*/ 38100 h 186"/>
                <a:gd name="T38" fmla="*/ 225425 w 142"/>
                <a:gd name="T39" fmla="*/ 46038 h 186"/>
                <a:gd name="T40" fmla="*/ 214313 w 142"/>
                <a:gd name="T41" fmla="*/ 58738 h 186"/>
                <a:gd name="T42" fmla="*/ 201613 w 142"/>
                <a:gd name="T43" fmla="*/ 77788 h 186"/>
                <a:gd name="T44" fmla="*/ 209550 w 142"/>
                <a:gd name="T45" fmla="*/ 200025 h 186"/>
                <a:gd name="T46" fmla="*/ 222250 w 142"/>
                <a:gd name="T47" fmla="*/ 207963 h 186"/>
                <a:gd name="T48" fmla="*/ 209550 w 142"/>
                <a:gd name="T49" fmla="*/ 220663 h 186"/>
                <a:gd name="T50" fmla="*/ 198438 w 142"/>
                <a:gd name="T51" fmla="*/ 239713 h 186"/>
                <a:gd name="T52" fmla="*/ 177800 w 142"/>
                <a:gd name="T53" fmla="*/ 255588 h 186"/>
                <a:gd name="T54" fmla="*/ 174625 w 142"/>
                <a:gd name="T55" fmla="*/ 276225 h 186"/>
                <a:gd name="T56" fmla="*/ 161925 w 142"/>
                <a:gd name="T57" fmla="*/ 295275 h 18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42" h="186">
                  <a:moveTo>
                    <a:pt x="102" y="186"/>
                  </a:moveTo>
                  <a:lnTo>
                    <a:pt x="75" y="171"/>
                  </a:lnTo>
                  <a:lnTo>
                    <a:pt x="75" y="156"/>
                  </a:lnTo>
                  <a:lnTo>
                    <a:pt x="55" y="151"/>
                  </a:lnTo>
                  <a:lnTo>
                    <a:pt x="20" y="121"/>
                  </a:lnTo>
                  <a:lnTo>
                    <a:pt x="5" y="121"/>
                  </a:lnTo>
                  <a:lnTo>
                    <a:pt x="0" y="109"/>
                  </a:lnTo>
                  <a:lnTo>
                    <a:pt x="5" y="89"/>
                  </a:lnTo>
                  <a:lnTo>
                    <a:pt x="15" y="69"/>
                  </a:lnTo>
                  <a:lnTo>
                    <a:pt x="15" y="37"/>
                  </a:lnTo>
                  <a:lnTo>
                    <a:pt x="5" y="19"/>
                  </a:lnTo>
                  <a:lnTo>
                    <a:pt x="30" y="0"/>
                  </a:lnTo>
                  <a:lnTo>
                    <a:pt x="48" y="5"/>
                  </a:lnTo>
                  <a:lnTo>
                    <a:pt x="65" y="17"/>
                  </a:lnTo>
                  <a:lnTo>
                    <a:pt x="68" y="29"/>
                  </a:lnTo>
                  <a:lnTo>
                    <a:pt x="105" y="27"/>
                  </a:lnTo>
                  <a:lnTo>
                    <a:pt x="105" y="19"/>
                  </a:lnTo>
                  <a:lnTo>
                    <a:pt x="127" y="17"/>
                  </a:lnTo>
                  <a:lnTo>
                    <a:pt x="135" y="24"/>
                  </a:lnTo>
                  <a:lnTo>
                    <a:pt x="142" y="29"/>
                  </a:lnTo>
                  <a:lnTo>
                    <a:pt x="135" y="37"/>
                  </a:lnTo>
                  <a:lnTo>
                    <a:pt x="127" y="49"/>
                  </a:lnTo>
                  <a:lnTo>
                    <a:pt x="132" y="126"/>
                  </a:lnTo>
                  <a:lnTo>
                    <a:pt x="140" y="131"/>
                  </a:lnTo>
                  <a:lnTo>
                    <a:pt x="132" y="139"/>
                  </a:lnTo>
                  <a:lnTo>
                    <a:pt x="125" y="151"/>
                  </a:lnTo>
                  <a:lnTo>
                    <a:pt x="112" y="161"/>
                  </a:lnTo>
                  <a:lnTo>
                    <a:pt x="110" y="174"/>
                  </a:lnTo>
                  <a:lnTo>
                    <a:pt x="102" y="18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72" name="Freeform 190"/>
            <p:cNvSpPr>
              <a:spLocks/>
            </p:cNvSpPr>
            <p:nvPr/>
          </p:nvSpPr>
          <p:spPr bwMode="auto">
            <a:xfrm>
              <a:off x="4900637" y="2814252"/>
              <a:ext cx="349464" cy="472824"/>
            </a:xfrm>
            <a:custGeom>
              <a:avLst/>
              <a:gdLst>
                <a:gd name="T0" fmla="*/ 244475 w 249"/>
                <a:gd name="T1" fmla="*/ 539750 h 340"/>
                <a:gd name="T2" fmla="*/ 233363 w 249"/>
                <a:gd name="T3" fmla="*/ 531813 h 340"/>
                <a:gd name="T4" fmla="*/ 220663 w 249"/>
                <a:gd name="T5" fmla="*/ 520700 h 340"/>
                <a:gd name="T6" fmla="*/ 185738 w 249"/>
                <a:gd name="T7" fmla="*/ 523875 h 340"/>
                <a:gd name="T8" fmla="*/ 185738 w 249"/>
                <a:gd name="T9" fmla="*/ 536575 h 340"/>
                <a:gd name="T10" fmla="*/ 127000 w 249"/>
                <a:gd name="T11" fmla="*/ 539750 h 340"/>
                <a:gd name="T12" fmla="*/ 122238 w 249"/>
                <a:gd name="T13" fmla="*/ 520700 h 340"/>
                <a:gd name="T14" fmla="*/ 95250 w 249"/>
                <a:gd name="T15" fmla="*/ 501650 h 340"/>
                <a:gd name="T16" fmla="*/ 66675 w 249"/>
                <a:gd name="T17" fmla="*/ 493713 h 340"/>
                <a:gd name="T18" fmla="*/ 66675 w 249"/>
                <a:gd name="T19" fmla="*/ 477838 h 340"/>
                <a:gd name="T20" fmla="*/ 55563 w 249"/>
                <a:gd name="T21" fmla="*/ 454025 h 340"/>
                <a:gd name="T22" fmla="*/ 42863 w 249"/>
                <a:gd name="T23" fmla="*/ 446088 h 340"/>
                <a:gd name="T24" fmla="*/ 31750 w 249"/>
                <a:gd name="T25" fmla="*/ 438150 h 340"/>
                <a:gd name="T26" fmla="*/ 26988 w 249"/>
                <a:gd name="T27" fmla="*/ 414338 h 340"/>
                <a:gd name="T28" fmla="*/ 15875 w 249"/>
                <a:gd name="T29" fmla="*/ 409575 h 340"/>
                <a:gd name="T30" fmla="*/ 0 w 249"/>
                <a:gd name="T31" fmla="*/ 382588 h 340"/>
                <a:gd name="T32" fmla="*/ 26988 w 249"/>
                <a:gd name="T33" fmla="*/ 379413 h 340"/>
                <a:gd name="T34" fmla="*/ 34925 w 249"/>
                <a:gd name="T35" fmla="*/ 315913 h 340"/>
                <a:gd name="T36" fmla="*/ 58738 w 249"/>
                <a:gd name="T37" fmla="*/ 315913 h 340"/>
                <a:gd name="T38" fmla="*/ 63500 w 249"/>
                <a:gd name="T39" fmla="*/ 252413 h 340"/>
                <a:gd name="T40" fmla="*/ 98425 w 249"/>
                <a:gd name="T41" fmla="*/ 244475 h 340"/>
                <a:gd name="T42" fmla="*/ 95250 w 249"/>
                <a:gd name="T43" fmla="*/ 169863 h 340"/>
                <a:gd name="T44" fmla="*/ 74613 w 249"/>
                <a:gd name="T45" fmla="*/ 161925 h 340"/>
                <a:gd name="T46" fmla="*/ 74613 w 249"/>
                <a:gd name="T47" fmla="*/ 141288 h 340"/>
                <a:gd name="T48" fmla="*/ 103188 w 249"/>
                <a:gd name="T49" fmla="*/ 141288 h 340"/>
                <a:gd name="T50" fmla="*/ 98425 w 249"/>
                <a:gd name="T51" fmla="*/ 117475 h 340"/>
                <a:gd name="T52" fmla="*/ 87313 w 249"/>
                <a:gd name="T53" fmla="*/ 90488 h 340"/>
                <a:gd name="T54" fmla="*/ 87313 w 249"/>
                <a:gd name="T55" fmla="*/ 55563 h 340"/>
                <a:gd name="T56" fmla="*/ 106363 w 249"/>
                <a:gd name="T57" fmla="*/ 0 h 340"/>
                <a:gd name="T58" fmla="*/ 119063 w 249"/>
                <a:gd name="T59" fmla="*/ 23813 h 340"/>
                <a:gd name="T60" fmla="*/ 130175 w 249"/>
                <a:gd name="T61" fmla="*/ 50800 h 340"/>
                <a:gd name="T62" fmla="*/ 146050 w 249"/>
                <a:gd name="T63" fmla="*/ 66675 h 340"/>
                <a:gd name="T64" fmla="*/ 161925 w 249"/>
                <a:gd name="T65" fmla="*/ 103188 h 340"/>
                <a:gd name="T66" fmla="*/ 173038 w 249"/>
                <a:gd name="T67" fmla="*/ 125413 h 340"/>
                <a:gd name="T68" fmla="*/ 177800 w 249"/>
                <a:gd name="T69" fmla="*/ 149225 h 340"/>
                <a:gd name="T70" fmla="*/ 209550 w 249"/>
                <a:gd name="T71" fmla="*/ 161925 h 340"/>
                <a:gd name="T72" fmla="*/ 225425 w 249"/>
                <a:gd name="T73" fmla="*/ 196850 h 340"/>
                <a:gd name="T74" fmla="*/ 249238 w 249"/>
                <a:gd name="T75" fmla="*/ 241300 h 340"/>
                <a:gd name="T76" fmla="*/ 241300 w 249"/>
                <a:gd name="T77" fmla="*/ 260350 h 340"/>
                <a:gd name="T78" fmla="*/ 236538 w 249"/>
                <a:gd name="T79" fmla="*/ 311150 h 340"/>
                <a:gd name="T80" fmla="*/ 268288 w 249"/>
                <a:gd name="T81" fmla="*/ 319088 h 340"/>
                <a:gd name="T82" fmla="*/ 288925 w 249"/>
                <a:gd name="T83" fmla="*/ 334963 h 340"/>
                <a:gd name="T84" fmla="*/ 334963 w 249"/>
                <a:gd name="T85" fmla="*/ 382588 h 340"/>
                <a:gd name="T86" fmla="*/ 371475 w 249"/>
                <a:gd name="T87" fmla="*/ 382588 h 340"/>
                <a:gd name="T88" fmla="*/ 395288 w 249"/>
                <a:gd name="T89" fmla="*/ 409575 h 340"/>
                <a:gd name="T90" fmla="*/ 366713 w 249"/>
                <a:gd name="T91" fmla="*/ 433388 h 340"/>
                <a:gd name="T92" fmla="*/ 363538 w 249"/>
                <a:gd name="T93" fmla="*/ 473075 h 340"/>
                <a:gd name="T94" fmla="*/ 331788 w 249"/>
                <a:gd name="T95" fmla="*/ 501650 h 340"/>
                <a:gd name="T96" fmla="*/ 295275 w 249"/>
                <a:gd name="T97" fmla="*/ 509588 h 340"/>
                <a:gd name="T98" fmla="*/ 268288 w 249"/>
                <a:gd name="T99" fmla="*/ 509588 h 340"/>
                <a:gd name="T100" fmla="*/ 244475 w 249"/>
                <a:gd name="T101" fmla="*/ 539750 h 34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49" h="340">
                  <a:moveTo>
                    <a:pt x="154" y="340"/>
                  </a:moveTo>
                  <a:lnTo>
                    <a:pt x="147" y="335"/>
                  </a:lnTo>
                  <a:lnTo>
                    <a:pt x="139" y="328"/>
                  </a:lnTo>
                  <a:lnTo>
                    <a:pt x="117" y="330"/>
                  </a:lnTo>
                  <a:lnTo>
                    <a:pt x="117" y="338"/>
                  </a:lnTo>
                  <a:lnTo>
                    <a:pt x="80" y="340"/>
                  </a:lnTo>
                  <a:lnTo>
                    <a:pt x="77" y="328"/>
                  </a:lnTo>
                  <a:lnTo>
                    <a:pt x="60" y="316"/>
                  </a:lnTo>
                  <a:lnTo>
                    <a:pt x="42" y="311"/>
                  </a:lnTo>
                  <a:lnTo>
                    <a:pt x="42" y="301"/>
                  </a:lnTo>
                  <a:lnTo>
                    <a:pt x="35" y="286"/>
                  </a:lnTo>
                  <a:lnTo>
                    <a:pt x="27" y="281"/>
                  </a:lnTo>
                  <a:lnTo>
                    <a:pt x="20" y="276"/>
                  </a:lnTo>
                  <a:lnTo>
                    <a:pt x="17" y="261"/>
                  </a:lnTo>
                  <a:lnTo>
                    <a:pt x="10" y="258"/>
                  </a:lnTo>
                  <a:lnTo>
                    <a:pt x="0" y="241"/>
                  </a:lnTo>
                  <a:lnTo>
                    <a:pt x="17" y="239"/>
                  </a:lnTo>
                  <a:lnTo>
                    <a:pt x="22" y="199"/>
                  </a:lnTo>
                  <a:lnTo>
                    <a:pt x="37" y="199"/>
                  </a:lnTo>
                  <a:lnTo>
                    <a:pt x="40" y="159"/>
                  </a:lnTo>
                  <a:lnTo>
                    <a:pt x="62" y="154"/>
                  </a:lnTo>
                  <a:lnTo>
                    <a:pt x="60" y="107"/>
                  </a:lnTo>
                  <a:lnTo>
                    <a:pt x="47" y="102"/>
                  </a:lnTo>
                  <a:lnTo>
                    <a:pt x="47" y="89"/>
                  </a:lnTo>
                  <a:lnTo>
                    <a:pt x="65" y="89"/>
                  </a:lnTo>
                  <a:lnTo>
                    <a:pt x="62" y="74"/>
                  </a:lnTo>
                  <a:lnTo>
                    <a:pt x="55" y="57"/>
                  </a:lnTo>
                  <a:lnTo>
                    <a:pt x="55" y="35"/>
                  </a:lnTo>
                  <a:lnTo>
                    <a:pt x="67" y="0"/>
                  </a:lnTo>
                  <a:lnTo>
                    <a:pt x="75" y="15"/>
                  </a:lnTo>
                  <a:lnTo>
                    <a:pt x="82" y="32"/>
                  </a:lnTo>
                  <a:lnTo>
                    <a:pt x="92" y="42"/>
                  </a:lnTo>
                  <a:lnTo>
                    <a:pt x="102" y="65"/>
                  </a:lnTo>
                  <a:lnTo>
                    <a:pt x="109" y="79"/>
                  </a:lnTo>
                  <a:lnTo>
                    <a:pt x="112" y="94"/>
                  </a:lnTo>
                  <a:lnTo>
                    <a:pt x="132" y="102"/>
                  </a:lnTo>
                  <a:lnTo>
                    <a:pt x="142" y="124"/>
                  </a:lnTo>
                  <a:lnTo>
                    <a:pt x="157" y="152"/>
                  </a:lnTo>
                  <a:lnTo>
                    <a:pt x="152" y="164"/>
                  </a:lnTo>
                  <a:lnTo>
                    <a:pt x="149" y="196"/>
                  </a:lnTo>
                  <a:lnTo>
                    <a:pt x="169" y="201"/>
                  </a:lnTo>
                  <a:lnTo>
                    <a:pt x="182" y="211"/>
                  </a:lnTo>
                  <a:lnTo>
                    <a:pt x="211" y="241"/>
                  </a:lnTo>
                  <a:lnTo>
                    <a:pt x="234" y="241"/>
                  </a:lnTo>
                  <a:lnTo>
                    <a:pt x="249" y="258"/>
                  </a:lnTo>
                  <a:lnTo>
                    <a:pt x="231" y="273"/>
                  </a:lnTo>
                  <a:lnTo>
                    <a:pt x="229" y="298"/>
                  </a:lnTo>
                  <a:lnTo>
                    <a:pt x="209" y="316"/>
                  </a:lnTo>
                  <a:lnTo>
                    <a:pt x="186" y="321"/>
                  </a:lnTo>
                  <a:lnTo>
                    <a:pt x="169" y="321"/>
                  </a:lnTo>
                  <a:lnTo>
                    <a:pt x="154" y="34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73" name="Freeform 191"/>
            <p:cNvSpPr>
              <a:spLocks/>
            </p:cNvSpPr>
            <p:nvPr/>
          </p:nvSpPr>
          <p:spPr bwMode="auto">
            <a:xfrm>
              <a:off x="4900637" y="2814252"/>
              <a:ext cx="349464" cy="472824"/>
            </a:xfrm>
            <a:custGeom>
              <a:avLst/>
              <a:gdLst>
                <a:gd name="T0" fmla="*/ 244475 w 249"/>
                <a:gd name="T1" fmla="*/ 539750 h 340"/>
                <a:gd name="T2" fmla="*/ 233363 w 249"/>
                <a:gd name="T3" fmla="*/ 531813 h 340"/>
                <a:gd name="T4" fmla="*/ 220663 w 249"/>
                <a:gd name="T5" fmla="*/ 520700 h 340"/>
                <a:gd name="T6" fmla="*/ 185738 w 249"/>
                <a:gd name="T7" fmla="*/ 523875 h 340"/>
                <a:gd name="T8" fmla="*/ 185738 w 249"/>
                <a:gd name="T9" fmla="*/ 536575 h 340"/>
                <a:gd name="T10" fmla="*/ 127000 w 249"/>
                <a:gd name="T11" fmla="*/ 539750 h 340"/>
                <a:gd name="T12" fmla="*/ 122238 w 249"/>
                <a:gd name="T13" fmla="*/ 520700 h 340"/>
                <a:gd name="T14" fmla="*/ 95250 w 249"/>
                <a:gd name="T15" fmla="*/ 501650 h 340"/>
                <a:gd name="T16" fmla="*/ 66675 w 249"/>
                <a:gd name="T17" fmla="*/ 493713 h 340"/>
                <a:gd name="T18" fmla="*/ 66675 w 249"/>
                <a:gd name="T19" fmla="*/ 477838 h 340"/>
                <a:gd name="T20" fmla="*/ 55563 w 249"/>
                <a:gd name="T21" fmla="*/ 454025 h 340"/>
                <a:gd name="T22" fmla="*/ 42863 w 249"/>
                <a:gd name="T23" fmla="*/ 446088 h 340"/>
                <a:gd name="T24" fmla="*/ 31750 w 249"/>
                <a:gd name="T25" fmla="*/ 438150 h 340"/>
                <a:gd name="T26" fmla="*/ 26988 w 249"/>
                <a:gd name="T27" fmla="*/ 414338 h 340"/>
                <a:gd name="T28" fmla="*/ 15875 w 249"/>
                <a:gd name="T29" fmla="*/ 409575 h 340"/>
                <a:gd name="T30" fmla="*/ 0 w 249"/>
                <a:gd name="T31" fmla="*/ 382588 h 340"/>
                <a:gd name="T32" fmla="*/ 26988 w 249"/>
                <a:gd name="T33" fmla="*/ 379413 h 340"/>
                <a:gd name="T34" fmla="*/ 34925 w 249"/>
                <a:gd name="T35" fmla="*/ 315913 h 340"/>
                <a:gd name="T36" fmla="*/ 58738 w 249"/>
                <a:gd name="T37" fmla="*/ 315913 h 340"/>
                <a:gd name="T38" fmla="*/ 63500 w 249"/>
                <a:gd name="T39" fmla="*/ 252413 h 340"/>
                <a:gd name="T40" fmla="*/ 98425 w 249"/>
                <a:gd name="T41" fmla="*/ 244475 h 340"/>
                <a:gd name="T42" fmla="*/ 95250 w 249"/>
                <a:gd name="T43" fmla="*/ 169863 h 340"/>
                <a:gd name="T44" fmla="*/ 74613 w 249"/>
                <a:gd name="T45" fmla="*/ 161925 h 340"/>
                <a:gd name="T46" fmla="*/ 74613 w 249"/>
                <a:gd name="T47" fmla="*/ 141288 h 340"/>
                <a:gd name="T48" fmla="*/ 103188 w 249"/>
                <a:gd name="T49" fmla="*/ 141288 h 340"/>
                <a:gd name="T50" fmla="*/ 98425 w 249"/>
                <a:gd name="T51" fmla="*/ 117475 h 340"/>
                <a:gd name="T52" fmla="*/ 87313 w 249"/>
                <a:gd name="T53" fmla="*/ 90488 h 340"/>
                <a:gd name="T54" fmla="*/ 87313 w 249"/>
                <a:gd name="T55" fmla="*/ 55563 h 340"/>
                <a:gd name="T56" fmla="*/ 106363 w 249"/>
                <a:gd name="T57" fmla="*/ 0 h 340"/>
                <a:gd name="T58" fmla="*/ 119063 w 249"/>
                <a:gd name="T59" fmla="*/ 23813 h 340"/>
                <a:gd name="T60" fmla="*/ 130175 w 249"/>
                <a:gd name="T61" fmla="*/ 50800 h 340"/>
                <a:gd name="T62" fmla="*/ 146050 w 249"/>
                <a:gd name="T63" fmla="*/ 66675 h 340"/>
                <a:gd name="T64" fmla="*/ 161925 w 249"/>
                <a:gd name="T65" fmla="*/ 103188 h 340"/>
                <a:gd name="T66" fmla="*/ 173038 w 249"/>
                <a:gd name="T67" fmla="*/ 125413 h 340"/>
                <a:gd name="T68" fmla="*/ 177800 w 249"/>
                <a:gd name="T69" fmla="*/ 149225 h 340"/>
                <a:gd name="T70" fmla="*/ 209550 w 249"/>
                <a:gd name="T71" fmla="*/ 161925 h 340"/>
                <a:gd name="T72" fmla="*/ 225425 w 249"/>
                <a:gd name="T73" fmla="*/ 196850 h 340"/>
                <a:gd name="T74" fmla="*/ 249238 w 249"/>
                <a:gd name="T75" fmla="*/ 241300 h 340"/>
                <a:gd name="T76" fmla="*/ 241300 w 249"/>
                <a:gd name="T77" fmla="*/ 260350 h 340"/>
                <a:gd name="T78" fmla="*/ 236538 w 249"/>
                <a:gd name="T79" fmla="*/ 311150 h 340"/>
                <a:gd name="T80" fmla="*/ 268288 w 249"/>
                <a:gd name="T81" fmla="*/ 319088 h 340"/>
                <a:gd name="T82" fmla="*/ 288925 w 249"/>
                <a:gd name="T83" fmla="*/ 334963 h 340"/>
                <a:gd name="T84" fmla="*/ 334963 w 249"/>
                <a:gd name="T85" fmla="*/ 382588 h 340"/>
                <a:gd name="T86" fmla="*/ 371475 w 249"/>
                <a:gd name="T87" fmla="*/ 382588 h 340"/>
                <a:gd name="T88" fmla="*/ 395288 w 249"/>
                <a:gd name="T89" fmla="*/ 409575 h 340"/>
                <a:gd name="T90" fmla="*/ 366713 w 249"/>
                <a:gd name="T91" fmla="*/ 433388 h 340"/>
                <a:gd name="T92" fmla="*/ 363538 w 249"/>
                <a:gd name="T93" fmla="*/ 473075 h 340"/>
                <a:gd name="T94" fmla="*/ 331788 w 249"/>
                <a:gd name="T95" fmla="*/ 501650 h 340"/>
                <a:gd name="T96" fmla="*/ 295275 w 249"/>
                <a:gd name="T97" fmla="*/ 509588 h 340"/>
                <a:gd name="T98" fmla="*/ 268288 w 249"/>
                <a:gd name="T99" fmla="*/ 509588 h 340"/>
                <a:gd name="T100" fmla="*/ 249238 w 249"/>
                <a:gd name="T101" fmla="*/ 539750 h 340"/>
                <a:gd name="T102" fmla="*/ 244475 w 249"/>
                <a:gd name="T103" fmla="*/ 539750 h 34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49" h="340">
                  <a:moveTo>
                    <a:pt x="154" y="340"/>
                  </a:moveTo>
                  <a:lnTo>
                    <a:pt x="147" y="335"/>
                  </a:lnTo>
                  <a:lnTo>
                    <a:pt x="139" y="328"/>
                  </a:lnTo>
                  <a:lnTo>
                    <a:pt x="117" y="330"/>
                  </a:lnTo>
                  <a:lnTo>
                    <a:pt x="117" y="338"/>
                  </a:lnTo>
                  <a:lnTo>
                    <a:pt x="80" y="340"/>
                  </a:lnTo>
                  <a:lnTo>
                    <a:pt x="77" y="328"/>
                  </a:lnTo>
                  <a:lnTo>
                    <a:pt x="60" y="316"/>
                  </a:lnTo>
                  <a:lnTo>
                    <a:pt x="42" y="311"/>
                  </a:lnTo>
                  <a:lnTo>
                    <a:pt x="42" y="301"/>
                  </a:lnTo>
                  <a:lnTo>
                    <a:pt x="35" y="286"/>
                  </a:lnTo>
                  <a:lnTo>
                    <a:pt x="27" y="281"/>
                  </a:lnTo>
                  <a:lnTo>
                    <a:pt x="20" y="276"/>
                  </a:lnTo>
                  <a:lnTo>
                    <a:pt x="17" y="261"/>
                  </a:lnTo>
                  <a:lnTo>
                    <a:pt x="10" y="258"/>
                  </a:lnTo>
                  <a:lnTo>
                    <a:pt x="0" y="241"/>
                  </a:lnTo>
                  <a:lnTo>
                    <a:pt x="17" y="239"/>
                  </a:lnTo>
                  <a:lnTo>
                    <a:pt x="22" y="199"/>
                  </a:lnTo>
                  <a:lnTo>
                    <a:pt x="37" y="199"/>
                  </a:lnTo>
                  <a:lnTo>
                    <a:pt x="40" y="159"/>
                  </a:lnTo>
                  <a:lnTo>
                    <a:pt x="62" y="154"/>
                  </a:lnTo>
                  <a:lnTo>
                    <a:pt x="60" y="107"/>
                  </a:lnTo>
                  <a:lnTo>
                    <a:pt x="47" y="102"/>
                  </a:lnTo>
                  <a:lnTo>
                    <a:pt x="47" y="89"/>
                  </a:lnTo>
                  <a:lnTo>
                    <a:pt x="65" y="89"/>
                  </a:lnTo>
                  <a:lnTo>
                    <a:pt x="62" y="74"/>
                  </a:lnTo>
                  <a:lnTo>
                    <a:pt x="55" y="57"/>
                  </a:lnTo>
                  <a:lnTo>
                    <a:pt x="55" y="35"/>
                  </a:lnTo>
                  <a:lnTo>
                    <a:pt x="67" y="0"/>
                  </a:lnTo>
                  <a:lnTo>
                    <a:pt x="75" y="15"/>
                  </a:lnTo>
                  <a:lnTo>
                    <a:pt x="82" y="32"/>
                  </a:lnTo>
                  <a:lnTo>
                    <a:pt x="92" y="42"/>
                  </a:lnTo>
                  <a:lnTo>
                    <a:pt x="102" y="65"/>
                  </a:lnTo>
                  <a:lnTo>
                    <a:pt x="109" y="79"/>
                  </a:lnTo>
                  <a:lnTo>
                    <a:pt x="112" y="94"/>
                  </a:lnTo>
                  <a:lnTo>
                    <a:pt x="132" y="102"/>
                  </a:lnTo>
                  <a:lnTo>
                    <a:pt x="142" y="124"/>
                  </a:lnTo>
                  <a:lnTo>
                    <a:pt x="157" y="152"/>
                  </a:lnTo>
                  <a:lnTo>
                    <a:pt x="152" y="164"/>
                  </a:lnTo>
                  <a:lnTo>
                    <a:pt x="149" y="196"/>
                  </a:lnTo>
                  <a:lnTo>
                    <a:pt x="169" y="201"/>
                  </a:lnTo>
                  <a:lnTo>
                    <a:pt x="182" y="211"/>
                  </a:lnTo>
                  <a:lnTo>
                    <a:pt x="211" y="241"/>
                  </a:lnTo>
                  <a:lnTo>
                    <a:pt x="234" y="241"/>
                  </a:lnTo>
                  <a:lnTo>
                    <a:pt x="249" y="258"/>
                  </a:lnTo>
                  <a:lnTo>
                    <a:pt x="231" y="273"/>
                  </a:lnTo>
                  <a:lnTo>
                    <a:pt x="229" y="298"/>
                  </a:lnTo>
                  <a:lnTo>
                    <a:pt x="209" y="316"/>
                  </a:lnTo>
                  <a:lnTo>
                    <a:pt x="186" y="321"/>
                  </a:lnTo>
                  <a:lnTo>
                    <a:pt x="169" y="321"/>
                  </a:lnTo>
                  <a:lnTo>
                    <a:pt x="157" y="340"/>
                  </a:lnTo>
                  <a:lnTo>
                    <a:pt x="154" y="34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74" name="Freeform 192"/>
            <p:cNvSpPr>
              <a:spLocks/>
            </p:cNvSpPr>
            <p:nvPr/>
          </p:nvSpPr>
          <p:spPr bwMode="auto">
            <a:xfrm>
              <a:off x="4900637" y="2814252"/>
              <a:ext cx="349464" cy="472824"/>
            </a:xfrm>
            <a:custGeom>
              <a:avLst/>
              <a:gdLst>
                <a:gd name="T0" fmla="*/ 244475 w 249"/>
                <a:gd name="T1" fmla="*/ 539750 h 340"/>
                <a:gd name="T2" fmla="*/ 233363 w 249"/>
                <a:gd name="T3" fmla="*/ 531813 h 340"/>
                <a:gd name="T4" fmla="*/ 220663 w 249"/>
                <a:gd name="T5" fmla="*/ 520700 h 340"/>
                <a:gd name="T6" fmla="*/ 185738 w 249"/>
                <a:gd name="T7" fmla="*/ 523875 h 340"/>
                <a:gd name="T8" fmla="*/ 185738 w 249"/>
                <a:gd name="T9" fmla="*/ 536575 h 340"/>
                <a:gd name="T10" fmla="*/ 127000 w 249"/>
                <a:gd name="T11" fmla="*/ 539750 h 340"/>
                <a:gd name="T12" fmla="*/ 122238 w 249"/>
                <a:gd name="T13" fmla="*/ 520700 h 340"/>
                <a:gd name="T14" fmla="*/ 95250 w 249"/>
                <a:gd name="T15" fmla="*/ 501650 h 340"/>
                <a:gd name="T16" fmla="*/ 66675 w 249"/>
                <a:gd name="T17" fmla="*/ 493713 h 340"/>
                <a:gd name="T18" fmla="*/ 66675 w 249"/>
                <a:gd name="T19" fmla="*/ 477838 h 340"/>
                <a:gd name="T20" fmla="*/ 55563 w 249"/>
                <a:gd name="T21" fmla="*/ 454025 h 340"/>
                <a:gd name="T22" fmla="*/ 42863 w 249"/>
                <a:gd name="T23" fmla="*/ 446088 h 340"/>
                <a:gd name="T24" fmla="*/ 31750 w 249"/>
                <a:gd name="T25" fmla="*/ 438150 h 340"/>
                <a:gd name="T26" fmla="*/ 26988 w 249"/>
                <a:gd name="T27" fmla="*/ 414338 h 340"/>
                <a:gd name="T28" fmla="*/ 15875 w 249"/>
                <a:gd name="T29" fmla="*/ 409575 h 340"/>
                <a:gd name="T30" fmla="*/ 0 w 249"/>
                <a:gd name="T31" fmla="*/ 382588 h 340"/>
                <a:gd name="T32" fmla="*/ 26988 w 249"/>
                <a:gd name="T33" fmla="*/ 379413 h 340"/>
                <a:gd name="T34" fmla="*/ 34925 w 249"/>
                <a:gd name="T35" fmla="*/ 315913 h 340"/>
                <a:gd name="T36" fmla="*/ 58738 w 249"/>
                <a:gd name="T37" fmla="*/ 315913 h 340"/>
                <a:gd name="T38" fmla="*/ 63500 w 249"/>
                <a:gd name="T39" fmla="*/ 252413 h 340"/>
                <a:gd name="T40" fmla="*/ 98425 w 249"/>
                <a:gd name="T41" fmla="*/ 244475 h 340"/>
                <a:gd name="T42" fmla="*/ 95250 w 249"/>
                <a:gd name="T43" fmla="*/ 169863 h 340"/>
                <a:gd name="T44" fmla="*/ 74613 w 249"/>
                <a:gd name="T45" fmla="*/ 161925 h 340"/>
                <a:gd name="T46" fmla="*/ 74613 w 249"/>
                <a:gd name="T47" fmla="*/ 141288 h 340"/>
                <a:gd name="T48" fmla="*/ 103188 w 249"/>
                <a:gd name="T49" fmla="*/ 141288 h 340"/>
                <a:gd name="T50" fmla="*/ 98425 w 249"/>
                <a:gd name="T51" fmla="*/ 117475 h 340"/>
                <a:gd name="T52" fmla="*/ 87313 w 249"/>
                <a:gd name="T53" fmla="*/ 90488 h 340"/>
                <a:gd name="T54" fmla="*/ 87313 w 249"/>
                <a:gd name="T55" fmla="*/ 55563 h 340"/>
                <a:gd name="T56" fmla="*/ 106363 w 249"/>
                <a:gd name="T57" fmla="*/ 0 h 340"/>
                <a:gd name="T58" fmla="*/ 119063 w 249"/>
                <a:gd name="T59" fmla="*/ 23813 h 340"/>
                <a:gd name="T60" fmla="*/ 130175 w 249"/>
                <a:gd name="T61" fmla="*/ 50800 h 340"/>
                <a:gd name="T62" fmla="*/ 146050 w 249"/>
                <a:gd name="T63" fmla="*/ 66675 h 340"/>
                <a:gd name="T64" fmla="*/ 161925 w 249"/>
                <a:gd name="T65" fmla="*/ 103188 h 340"/>
                <a:gd name="T66" fmla="*/ 173038 w 249"/>
                <a:gd name="T67" fmla="*/ 125413 h 340"/>
                <a:gd name="T68" fmla="*/ 177800 w 249"/>
                <a:gd name="T69" fmla="*/ 149225 h 340"/>
                <a:gd name="T70" fmla="*/ 209550 w 249"/>
                <a:gd name="T71" fmla="*/ 161925 h 340"/>
                <a:gd name="T72" fmla="*/ 225425 w 249"/>
                <a:gd name="T73" fmla="*/ 196850 h 340"/>
                <a:gd name="T74" fmla="*/ 249238 w 249"/>
                <a:gd name="T75" fmla="*/ 241300 h 340"/>
                <a:gd name="T76" fmla="*/ 241300 w 249"/>
                <a:gd name="T77" fmla="*/ 260350 h 340"/>
                <a:gd name="T78" fmla="*/ 236538 w 249"/>
                <a:gd name="T79" fmla="*/ 311150 h 340"/>
                <a:gd name="T80" fmla="*/ 268288 w 249"/>
                <a:gd name="T81" fmla="*/ 319088 h 340"/>
                <a:gd name="T82" fmla="*/ 288925 w 249"/>
                <a:gd name="T83" fmla="*/ 334963 h 340"/>
                <a:gd name="T84" fmla="*/ 334963 w 249"/>
                <a:gd name="T85" fmla="*/ 382588 h 340"/>
                <a:gd name="T86" fmla="*/ 371475 w 249"/>
                <a:gd name="T87" fmla="*/ 382588 h 340"/>
                <a:gd name="T88" fmla="*/ 395288 w 249"/>
                <a:gd name="T89" fmla="*/ 409575 h 340"/>
                <a:gd name="T90" fmla="*/ 366713 w 249"/>
                <a:gd name="T91" fmla="*/ 433388 h 340"/>
                <a:gd name="T92" fmla="*/ 363538 w 249"/>
                <a:gd name="T93" fmla="*/ 473075 h 340"/>
                <a:gd name="T94" fmla="*/ 331788 w 249"/>
                <a:gd name="T95" fmla="*/ 501650 h 340"/>
                <a:gd name="T96" fmla="*/ 295275 w 249"/>
                <a:gd name="T97" fmla="*/ 509588 h 340"/>
                <a:gd name="T98" fmla="*/ 268288 w 249"/>
                <a:gd name="T99" fmla="*/ 509588 h 340"/>
                <a:gd name="T100" fmla="*/ 244475 w 249"/>
                <a:gd name="T101" fmla="*/ 539750 h 34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49" h="340">
                  <a:moveTo>
                    <a:pt x="154" y="340"/>
                  </a:moveTo>
                  <a:lnTo>
                    <a:pt x="147" y="335"/>
                  </a:lnTo>
                  <a:lnTo>
                    <a:pt x="139" y="328"/>
                  </a:lnTo>
                  <a:lnTo>
                    <a:pt x="117" y="330"/>
                  </a:lnTo>
                  <a:lnTo>
                    <a:pt x="117" y="338"/>
                  </a:lnTo>
                  <a:lnTo>
                    <a:pt x="80" y="340"/>
                  </a:lnTo>
                  <a:lnTo>
                    <a:pt x="77" y="328"/>
                  </a:lnTo>
                  <a:lnTo>
                    <a:pt x="60" y="316"/>
                  </a:lnTo>
                  <a:lnTo>
                    <a:pt x="42" y="311"/>
                  </a:lnTo>
                  <a:lnTo>
                    <a:pt x="42" y="301"/>
                  </a:lnTo>
                  <a:lnTo>
                    <a:pt x="35" y="286"/>
                  </a:lnTo>
                  <a:lnTo>
                    <a:pt x="27" y="281"/>
                  </a:lnTo>
                  <a:lnTo>
                    <a:pt x="20" y="276"/>
                  </a:lnTo>
                  <a:lnTo>
                    <a:pt x="17" y="261"/>
                  </a:lnTo>
                  <a:lnTo>
                    <a:pt x="10" y="258"/>
                  </a:lnTo>
                  <a:lnTo>
                    <a:pt x="0" y="241"/>
                  </a:lnTo>
                  <a:lnTo>
                    <a:pt x="17" y="239"/>
                  </a:lnTo>
                  <a:lnTo>
                    <a:pt x="22" y="199"/>
                  </a:lnTo>
                  <a:lnTo>
                    <a:pt x="37" y="199"/>
                  </a:lnTo>
                  <a:lnTo>
                    <a:pt x="40" y="159"/>
                  </a:lnTo>
                  <a:lnTo>
                    <a:pt x="62" y="154"/>
                  </a:lnTo>
                  <a:lnTo>
                    <a:pt x="60" y="107"/>
                  </a:lnTo>
                  <a:lnTo>
                    <a:pt x="47" y="102"/>
                  </a:lnTo>
                  <a:lnTo>
                    <a:pt x="47" y="89"/>
                  </a:lnTo>
                  <a:lnTo>
                    <a:pt x="65" y="89"/>
                  </a:lnTo>
                  <a:lnTo>
                    <a:pt x="62" y="74"/>
                  </a:lnTo>
                  <a:lnTo>
                    <a:pt x="55" y="57"/>
                  </a:lnTo>
                  <a:lnTo>
                    <a:pt x="55" y="35"/>
                  </a:lnTo>
                  <a:lnTo>
                    <a:pt x="67" y="0"/>
                  </a:lnTo>
                  <a:lnTo>
                    <a:pt x="75" y="15"/>
                  </a:lnTo>
                  <a:lnTo>
                    <a:pt x="82" y="32"/>
                  </a:lnTo>
                  <a:lnTo>
                    <a:pt x="92" y="42"/>
                  </a:lnTo>
                  <a:lnTo>
                    <a:pt x="102" y="65"/>
                  </a:lnTo>
                  <a:lnTo>
                    <a:pt x="109" y="79"/>
                  </a:lnTo>
                  <a:lnTo>
                    <a:pt x="112" y="94"/>
                  </a:lnTo>
                  <a:lnTo>
                    <a:pt x="132" y="102"/>
                  </a:lnTo>
                  <a:lnTo>
                    <a:pt x="142" y="124"/>
                  </a:lnTo>
                  <a:lnTo>
                    <a:pt x="157" y="152"/>
                  </a:lnTo>
                  <a:lnTo>
                    <a:pt x="152" y="164"/>
                  </a:lnTo>
                  <a:lnTo>
                    <a:pt x="149" y="196"/>
                  </a:lnTo>
                  <a:lnTo>
                    <a:pt x="169" y="201"/>
                  </a:lnTo>
                  <a:lnTo>
                    <a:pt x="182" y="211"/>
                  </a:lnTo>
                  <a:lnTo>
                    <a:pt x="211" y="241"/>
                  </a:lnTo>
                  <a:lnTo>
                    <a:pt x="234" y="241"/>
                  </a:lnTo>
                  <a:lnTo>
                    <a:pt x="249" y="258"/>
                  </a:lnTo>
                  <a:lnTo>
                    <a:pt x="231" y="273"/>
                  </a:lnTo>
                  <a:lnTo>
                    <a:pt x="229" y="298"/>
                  </a:lnTo>
                  <a:lnTo>
                    <a:pt x="209" y="316"/>
                  </a:lnTo>
                  <a:lnTo>
                    <a:pt x="186" y="321"/>
                  </a:lnTo>
                  <a:lnTo>
                    <a:pt x="169" y="321"/>
                  </a:lnTo>
                  <a:lnTo>
                    <a:pt x="154" y="34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75" name="Freeform 193"/>
            <p:cNvSpPr>
              <a:spLocks/>
            </p:cNvSpPr>
            <p:nvPr/>
          </p:nvSpPr>
          <p:spPr bwMode="auto">
            <a:xfrm>
              <a:off x="5095722" y="3035367"/>
              <a:ext cx="265258" cy="393554"/>
            </a:xfrm>
            <a:custGeom>
              <a:avLst/>
              <a:gdLst>
                <a:gd name="T0" fmla="*/ 47625 w 189"/>
                <a:gd name="T1" fmla="*/ 66675 h 283"/>
                <a:gd name="T2" fmla="*/ 68262 w 189"/>
                <a:gd name="T3" fmla="*/ 82550 h 283"/>
                <a:gd name="T4" fmla="*/ 114300 w 189"/>
                <a:gd name="T5" fmla="*/ 130175 h 283"/>
                <a:gd name="T6" fmla="*/ 150812 w 189"/>
                <a:gd name="T7" fmla="*/ 130175 h 283"/>
                <a:gd name="T8" fmla="*/ 174625 w 189"/>
                <a:gd name="T9" fmla="*/ 157162 h 283"/>
                <a:gd name="T10" fmla="*/ 146050 w 189"/>
                <a:gd name="T11" fmla="*/ 180975 h 283"/>
                <a:gd name="T12" fmla="*/ 142875 w 189"/>
                <a:gd name="T13" fmla="*/ 220662 h 283"/>
                <a:gd name="T14" fmla="*/ 111125 w 189"/>
                <a:gd name="T15" fmla="*/ 249237 h 283"/>
                <a:gd name="T16" fmla="*/ 74612 w 189"/>
                <a:gd name="T17" fmla="*/ 257175 h 283"/>
                <a:gd name="T18" fmla="*/ 47625 w 189"/>
                <a:gd name="T19" fmla="*/ 257175 h 283"/>
                <a:gd name="T20" fmla="*/ 23812 w 189"/>
                <a:gd name="T21" fmla="*/ 287337 h 283"/>
                <a:gd name="T22" fmla="*/ 12700 w 189"/>
                <a:gd name="T23" fmla="*/ 300037 h 283"/>
                <a:gd name="T24" fmla="*/ 0 w 189"/>
                <a:gd name="T25" fmla="*/ 319087 h 283"/>
                <a:gd name="T26" fmla="*/ 7937 w 189"/>
                <a:gd name="T27" fmla="*/ 441325 h 283"/>
                <a:gd name="T28" fmla="*/ 20637 w 189"/>
                <a:gd name="T29" fmla="*/ 449262 h 283"/>
                <a:gd name="T30" fmla="*/ 39687 w 189"/>
                <a:gd name="T31" fmla="*/ 422275 h 283"/>
                <a:gd name="T32" fmla="*/ 55562 w 189"/>
                <a:gd name="T33" fmla="*/ 395287 h 283"/>
                <a:gd name="T34" fmla="*/ 87312 w 189"/>
                <a:gd name="T35" fmla="*/ 371475 h 283"/>
                <a:gd name="T36" fmla="*/ 142875 w 189"/>
                <a:gd name="T37" fmla="*/ 319087 h 283"/>
                <a:gd name="T38" fmla="*/ 193675 w 189"/>
                <a:gd name="T39" fmla="*/ 271462 h 283"/>
                <a:gd name="T40" fmla="*/ 225425 w 189"/>
                <a:gd name="T41" fmla="*/ 225425 h 283"/>
                <a:gd name="T42" fmla="*/ 236537 w 189"/>
                <a:gd name="T43" fmla="*/ 173037 h 283"/>
                <a:gd name="T44" fmla="*/ 252412 w 189"/>
                <a:gd name="T45" fmla="*/ 130175 h 283"/>
                <a:gd name="T46" fmla="*/ 276225 w 189"/>
                <a:gd name="T47" fmla="*/ 98425 h 283"/>
                <a:gd name="T48" fmla="*/ 288925 w 189"/>
                <a:gd name="T49" fmla="*/ 66675 h 283"/>
                <a:gd name="T50" fmla="*/ 300037 w 189"/>
                <a:gd name="T51" fmla="*/ 47625 h 283"/>
                <a:gd name="T52" fmla="*/ 284162 w 189"/>
                <a:gd name="T53" fmla="*/ 31750 h 283"/>
                <a:gd name="T54" fmla="*/ 265112 w 189"/>
                <a:gd name="T55" fmla="*/ 0 h 283"/>
                <a:gd name="T56" fmla="*/ 233362 w 189"/>
                <a:gd name="T57" fmla="*/ 26987 h 283"/>
                <a:gd name="T58" fmla="*/ 201612 w 189"/>
                <a:gd name="T59" fmla="*/ 34925 h 283"/>
                <a:gd name="T60" fmla="*/ 182562 w 189"/>
                <a:gd name="T61" fmla="*/ 42862 h 283"/>
                <a:gd name="T62" fmla="*/ 166687 w 189"/>
                <a:gd name="T63" fmla="*/ 55562 h 283"/>
                <a:gd name="T64" fmla="*/ 106362 w 189"/>
                <a:gd name="T65" fmla="*/ 50800 h 283"/>
                <a:gd name="T66" fmla="*/ 74612 w 189"/>
                <a:gd name="T67" fmla="*/ 39687 h 283"/>
                <a:gd name="T68" fmla="*/ 47625 w 189"/>
                <a:gd name="T69" fmla="*/ 66675 h 28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89" h="283">
                  <a:moveTo>
                    <a:pt x="30" y="42"/>
                  </a:moveTo>
                  <a:lnTo>
                    <a:pt x="43" y="52"/>
                  </a:lnTo>
                  <a:lnTo>
                    <a:pt x="72" y="82"/>
                  </a:lnTo>
                  <a:lnTo>
                    <a:pt x="95" y="82"/>
                  </a:lnTo>
                  <a:lnTo>
                    <a:pt x="110" y="99"/>
                  </a:lnTo>
                  <a:lnTo>
                    <a:pt x="92" y="114"/>
                  </a:lnTo>
                  <a:lnTo>
                    <a:pt x="90" y="139"/>
                  </a:lnTo>
                  <a:lnTo>
                    <a:pt x="70" y="157"/>
                  </a:lnTo>
                  <a:lnTo>
                    <a:pt x="47" y="162"/>
                  </a:lnTo>
                  <a:lnTo>
                    <a:pt x="30" y="162"/>
                  </a:lnTo>
                  <a:lnTo>
                    <a:pt x="15" y="181"/>
                  </a:lnTo>
                  <a:lnTo>
                    <a:pt x="8" y="189"/>
                  </a:lnTo>
                  <a:lnTo>
                    <a:pt x="0" y="201"/>
                  </a:lnTo>
                  <a:lnTo>
                    <a:pt x="5" y="278"/>
                  </a:lnTo>
                  <a:lnTo>
                    <a:pt x="13" y="283"/>
                  </a:lnTo>
                  <a:lnTo>
                    <a:pt x="25" y="266"/>
                  </a:lnTo>
                  <a:lnTo>
                    <a:pt x="35" y="249"/>
                  </a:lnTo>
                  <a:lnTo>
                    <a:pt x="55" y="234"/>
                  </a:lnTo>
                  <a:lnTo>
                    <a:pt x="90" y="201"/>
                  </a:lnTo>
                  <a:lnTo>
                    <a:pt x="122" y="171"/>
                  </a:lnTo>
                  <a:lnTo>
                    <a:pt x="142" y="142"/>
                  </a:lnTo>
                  <a:lnTo>
                    <a:pt x="149" y="109"/>
                  </a:lnTo>
                  <a:lnTo>
                    <a:pt x="159" y="82"/>
                  </a:lnTo>
                  <a:lnTo>
                    <a:pt x="174" y="62"/>
                  </a:lnTo>
                  <a:lnTo>
                    <a:pt x="182" y="42"/>
                  </a:lnTo>
                  <a:lnTo>
                    <a:pt x="189" y="30"/>
                  </a:lnTo>
                  <a:lnTo>
                    <a:pt x="179" y="20"/>
                  </a:lnTo>
                  <a:lnTo>
                    <a:pt x="167" y="0"/>
                  </a:lnTo>
                  <a:lnTo>
                    <a:pt x="147" y="17"/>
                  </a:lnTo>
                  <a:lnTo>
                    <a:pt x="127" y="22"/>
                  </a:lnTo>
                  <a:lnTo>
                    <a:pt x="115" y="27"/>
                  </a:lnTo>
                  <a:lnTo>
                    <a:pt x="105" y="35"/>
                  </a:lnTo>
                  <a:lnTo>
                    <a:pt x="67" y="32"/>
                  </a:lnTo>
                  <a:lnTo>
                    <a:pt x="47" y="25"/>
                  </a:lnTo>
                  <a:lnTo>
                    <a:pt x="30" y="4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76" name="Freeform 194"/>
            <p:cNvSpPr>
              <a:spLocks/>
            </p:cNvSpPr>
            <p:nvPr/>
          </p:nvSpPr>
          <p:spPr bwMode="auto">
            <a:xfrm>
              <a:off x="4313988" y="2419306"/>
              <a:ext cx="380341" cy="450572"/>
            </a:xfrm>
            <a:custGeom>
              <a:avLst/>
              <a:gdLst>
                <a:gd name="T0" fmla="*/ 52388 w 271"/>
                <a:gd name="T1" fmla="*/ 4763 h 324"/>
                <a:gd name="T2" fmla="*/ 76200 w 271"/>
                <a:gd name="T3" fmla="*/ 20638 h 324"/>
                <a:gd name="T4" fmla="*/ 92075 w 271"/>
                <a:gd name="T5" fmla="*/ 20638 h 324"/>
                <a:gd name="T6" fmla="*/ 158750 w 271"/>
                <a:gd name="T7" fmla="*/ 31750 h 324"/>
                <a:gd name="T8" fmla="*/ 166688 w 271"/>
                <a:gd name="T9" fmla="*/ 55563 h 324"/>
                <a:gd name="T10" fmla="*/ 209550 w 271"/>
                <a:gd name="T11" fmla="*/ 60325 h 324"/>
                <a:gd name="T12" fmla="*/ 209550 w 271"/>
                <a:gd name="T13" fmla="*/ 76200 h 324"/>
                <a:gd name="T14" fmla="*/ 252413 w 271"/>
                <a:gd name="T15" fmla="*/ 84138 h 324"/>
                <a:gd name="T16" fmla="*/ 276225 w 271"/>
                <a:gd name="T17" fmla="*/ 95250 h 324"/>
                <a:gd name="T18" fmla="*/ 284163 w 271"/>
                <a:gd name="T19" fmla="*/ 79375 h 324"/>
                <a:gd name="T20" fmla="*/ 284163 w 271"/>
                <a:gd name="T21" fmla="*/ 39688 h 324"/>
                <a:gd name="T22" fmla="*/ 296863 w 271"/>
                <a:gd name="T23" fmla="*/ 28575 h 324"/>
                <a:gd name="T24" fmla="*/ 307975 w 271"/>
                <a:gd name="T25" fmla="*/ 12700 h 324"/>
                <a:gd name="T26" fmla="*/ 320675 w 271"/>
                <a:gd name="T27" fmla="*/ 0 h 324"/>
                <a:gd name="T28" fmla="*/ 347663 w 271"/>
                <a:gd name="T29" fmla="*/ 4763 h 324"/>
                <a:gd name="T30" fmla="*/ 363538 w 271"/>
                <a:gd name="T31" fmla="*/ 20638 h 324"/>
                <a:gd name="T32" fmla="*/ 379413 w 271"/>
                <a:gd name="T33" fmla="*/ 31750 h 324"/>
                <a:gd name="T34" fmla="*/ 406400 w 271"/>
                <a:gd name="T35" fmla="*/ 31750 h 324"/>
                <a:gd name="T36" fmla="*/ 430213 w 271"/>
                <a:gd name="T37" fmla="*/ 39688 h 324"/>
                <a:gd name="T38" fmla="*/ 427038 w 271"/>
                <a:gd name="T39" fmla="*/ 68263 h 324"/>
                <a:gd name="T40" fmla="*/ 427038 w 271"/>
                <a:gd name="T41" fmla="*/ 411163 h 324"/>
                <a:gd name="T42" fmla="*/ 427038 w 271"/>
                <a:gd name="T43" fmla="*/ 458788 h 324"/>
                <a:gd name="T44" fmla="*/ 406400 w 271"/>
                <a:gd name="T45" fmla="*/ 461963 h 324"/>
                <a:gd name="T46" fmla="*/ 411163 w 271"/>
                <a:gd name="T47" fmla="*/ 514350 h 324"/>
                <a:gd name="T48" fmla="*/ 390525 w 271"/>
                <a:gd name="T49" fmla="*/ 514350 h 324"/>
                <a:gd name="T50" fmla="*/ 344488 w 271"/>
                <a:gd name="T51" fmla="*/ 474663 h 324"/>
                <a:gd name="T52" fmla="*/ 323850 w 271"/>
                <a:gd name="T53" fmla="*/ 466725 h 324"/>
                <a:gd name="T54" fmla="*/ 280988 w 271"/>
                <a:gd name="T55" fmla="*/ 442913 h 324"/>
                <a:gd name="T56" fmla="*/ 268288 w 271"/>
                <a:gd name="T57" fmla="*/ 419100 h 324"/>
                <a:gd name="T58" fmla="*/ 217488 w 271"/>
                <a:gd name="T59" fmla="*/ 411163 h 324"/>
                <a:gd name="T60" fmla="*/ 209550 w 271"/>
                <a:gd name="T61" fmla="*/ 387350 h 324"/>
                <a:gd name="T62" fmla="*/ 185738 w 271"/>
                <a:gd name="T63" fmla="*/ 379413 h 324"/>
                <a:gd name="T64" fmla="*/ 182563 w 271"/>
                <a:gd name="T65" fmla="*/ 368300 h 324"/>
                <a:gd name="T66" fmla="*/ 153988 w 271"/>
                <a:gd name="T67" fmla="*/ 363538 h 324"/>
                <a:gd name="T68" fmla="*/ 138113 w 271"/>
                <a:gd name="T69" fmla="*/ 355600 h 324"/>
                <a:gd name="T70" fmla="*/ 107950 w 271"/>
                <a:gd name="T71" fmla="*/ 352425 h 324"/>
                <a:gd name="T72" fmla="*/ 100013 w 271"/>
                <a:gd name="T73" fmla="*/ 339725 h 324"/>
                <a:gd name="T74" fmla="*/ 63500 w 271"/>
                <a:gd name="T75" fmla="*/ 339725 h 324"/>
                <a:gd name="T76" fmla="*/ 60325 w 271"/>
                <a:gd name="T77" fmla="*/ 312738 h 324"/>
                <a:gd name="T78" fmla="*/ 15875 w 271"/>
                <a:gd name="T79" fmla="*/ 304800 h 324"/>
                <a:gd name="T80" fmla="*/ 0 w 271"/>
                <a:gd name="T81" fmla="*/ 288925 h 324"/>
                <a:gd name="T82" fmla="*/ 0 w 271"/>
                <a:gd name="T83" fmla="*/ 257175 h 324"/>
                <a:gd name="T84" fmla="*/ 4763 w 271"/>
                <a:gd name="T85" fmla="*/ 68263 h 324"/>
                <a:gd name="T86" fmla="*/ 31750 w 271"/>
                <a:gd name="T87" fmla="*/ 52388 h 324"/>
                <a:gd name="T88" fmla="*/ 47625 w 271"/>
                <a:gd name="T89" fmla="*/ 47625 h 324"/>
                <a:gd name="T90" fmla="*/ 52388 w 271"/>
                <a:gd name="T91" fmla="*/ 4763 h 32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71" h="324">
                  <a:moveTo>
                    <a:pt x="33" y="3"/>
                  </a:moveTo>
                  <a:lnTo>
                    <a:pt x="48" y="13"/>
                  </a:lnTo>
                  <a:lnTo>
                    <a:pt x="58" y="13"/>
                  </a:lnTo>
                  <a:lnTo>
                    <a:pt x="100" y="20"/>
                  </a:lnTo>
                  <a:lnTo>
                    <a:pt x="105" y="35"/>
                  </a:lnTo>
                  <a:lnTo>
                    <a:pt x="132" y="38"/>
                  </a:lnTo>
                  <a:lnTo>
                    <a:pt x="132" y="48"/>
                  </a:lnTo>
                  <a:lnTo>
                    <a:pt x="159" y="53"/>
                  </a:lnTo>
                  <a:lnTo>
                    <a:pt x="174" y="60"/>
                  </a:lnTo>
                  <a:lnTo>
                    <a:pt x="179" y="50"/>
                  </a:lnTo>
                  <a:lnTo>
                    <a:pt x="179" y="25"/>
                  </a:lnTo>
                  <a:lnTo>
                    <a:pt x="187" y="18"/>
                  </a:lnTo>
                  <a:lnTo>
                    <a:pt x="194" y="8"/>
                  </a:lnTo>
                  <a:lnTo>
                    <a:pt x="202" y="0"/>
                  </a:lnTo>
                  <a:lnTo>
                    <a:pt x="219" y="3"/>
                  </a:lnTo>
                  <a:lnTo>
                    <a:pt x="229" y="13"/>
                  </a:lnTo>
                  <a:lnTo>
                    <a:pt x="239" y="20"/>
                  </a:lnTo>
                  <a:lnTo>
                    <a:pt x="256" y="20"/>
                  </a:lnTo>
                  <a:lnTo>
                    <a:pt x="271" y="25"/>
                  </a:lnTo>
                  <a:lnTo>
                    <a:pt x="269" y="43"/>
                  </a:lnTo>
                  <a:lnTo>
                    <a:pt x="269" y="259"/>
                  </a:lnTo>
                  <a:lnTo>
                    <a:pt x="269" y="289"/>
                  </a:lnTo>
                  <a:lnTo>
                    <a:pt x="256" y="291"/>
                  </a:lnTo>
                  <a:lnTo>
                    <a:pt x="259" y="324"/>
                  </a:lnTo>
                  <a:lnTo>
                    <a:pt x="246" y="324"/>
                  </a:lnTo>
                  <a:lnTo>
                    <a:pt x="217" y="299"/>
                  </a:lnTo>
                  <a:lnTo>
                    <a:pt x="204" y="294"/>
                  </a:lnTo>
                  <a:lnTo>
                    <a:pt x="177" y="279"/>
                  </a:lnTo>
                  <a:lnTo>
                    <a:pt x="169" y="264"/>
                  </a:lnTo>
                  <a:lnTo>
                    <a:pt x="137" y="259"/>
                  </a:lnTo>
                  <a:lnTo>
                    <a:pt x="132" y="244"/>
                  </a:lnTo>
                  <a:lnTo>
                    <a:pt x="117" y="239"/>
                  </a:lnTo>
                  <a:lnTo>
                    <a:pt x="115" y="232"/>
                  </a:lnTo>
                  <a:lnTo>
                    <a:pt x="97" y="229"/>
                  </a:lnTo>
                  <a:lnTo>
                    <a:pt x="87" y="224"/>
                  </a:lnTo>
                  <a:lnTo>
                    <a:pt x="68" y="222"/>
                  </a:lnTo>
                  <a:lnTo>
                    <a:pt x="63" y="214"/>
                  </a:lnTo>
                  <a:lnTo>
                    <a:pt x="40" y="214"/>
                  </a:lnTo>
                  <a:lnTo>
                    <a:pt x="38" y="197"/>
                  </a:lnTo>
                  <a:lnTo>
                    <a:pt x="10" y="192"/>
                  </a:lnTo>
                  <a:lnTo>
                    <a:pt x="0" y="182"/>
                  </a:lnTo>
                  <a:lnTo>
                    <a:pt x="0" y="162"/>
                  </a:lnTo>
                  <a:lnTo>
                    <a:pt x="3" y="43"/>
                  </a:lnTo>
                  <a:lnTo>
                    <a:pt x="20" y="33"/>
                  </a:lnTo>
                  <a:lnTo>
                    <a:pt x="30" y="30"/>
                  </a:lnTo>
                  <a:lnTo>
                    <a:pt x="33" y="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77" name="Freeform 195"/>
            <p:cNvSpPr>
              <a:spLocks/>
            </p:cNvSpPr>
            <p:nvPr/>
          </p:nvSpPr>
          <p:spPr bwMode="auto">
            <a:xfrm>
              <a:off x="4313988" y="2419306"/>
              <a:ext cx="380341" cy="450572"/>
            </a:xfrm>
            <a:custGeom>
              <a:avLst/>
              <a:gdLst>
                <a:gd name="T0" fmla="*/ 52388 w 271"/>
                <a:gd name="T1" fmla="*/ 4763 h 324"/>
                <a:gd name="T2" fmla="*/ 76200 w 271"/>
                <a:gd name="T3" fmla="*/ 20638 h 324"/>
                <a:gd name="T4" fmla="*/ 92075 w 271"/>
                <a:gd name="T5" fmla="*/ 20638 h 324"/>
                <a:gd name="T6" fmla="*/ 158750 w 271"/>
                <a:gd name="T7" fmla="*/ 31750 h 324"/>
                <a:gd name="T8" fmla="*/ 166688 w 271"/>
                <a:gd name="T9" fmla="*/ 55563 h 324"/>
                <a:gd name="T10" fmla="*/ 209550 w 271"/>
                <a:gd name="T11" fmla="*/ 60325 h 324"/>
                <a:gd name="T12" fmla="*/ 209550 w 271"/>
                <a:gd name="T13" fmla="*/ 76200 h 324"/>
                <a:gd name="T14" fmla="*/ 252413 w 271"/>
                <a:gd name="T15" fmla="*/ 84138 h 324"/>
                <a:gd name="T16" fmla="*/ 276225 w 271"/>
                <a:gd name="T17" fmla="*/ 95250 h 324"/>
                <a:gd name="T18" fmla="*/ 284163 w 271"/>
                <a:gd name="T19" fmla="*/ 79375 h 324"/>
                <a:gd name="T20" fmla="*/ 284163 w 271"/>
                <a:gd name="T21" fmla="*/ 39688 h 324"/>
                <a:gd name="T22" fmla="*/ 296863 w 271"/>
                <a:gd name="T23" fmla="*/ 28575 h 324"/>
                <a:gd name="T24" fmla="*/ 307975 w 271"/>
                <a:gd name="T25" fmla="*/ 12700 h 324"/>
                <a:gd name="T26" fmla="*/ 320675 w 271"/>
                <a:gd name="T27" fmla="*/ 0 h 324"/>
                <a:gd name="T28" fmla="*/ 347663 w 271"/>
                <a:gd name="T29" fmla="*/ 4763 h 324"/>
                <a:gd name="T30" fmla="*/ 363538 w 271"/>
                <a:gd name="T31" fmla="*/ 20638 h 324"/>
                <a:gd name="T32" fmla="*/ 379413 w 271"/>
                <a:gd name="T33" fmla="*/ 31750 h 324"/>
                <a:gd name="T34" fmla="*/ 406400 w 271"/>
                <a:gd name="T35" fmla="*/ 31750 h 324"/>
                <a:gd name="T36" fmla="*/ 430213 w 271"/>
                <a:gd name="T37" fmla="*/ 39688 h 324"/>
                <a:gd name="T38" fmla="*/ 427038 w 271"/>
                <a:gd name="T39" fmla="*/ 68263 h 324"/>
                <a:gd name="T40" fmla="*/ 427038 w 271"/>
                <a:gd name="T41" fmla="*/ 411163 h 324"/>
                <a:gd name="T42" fmla="*/ 427038 w 271"/>
                <a:gd name="T43" fmla="*/ 458788 h 324"/>
                <a:gd name="T44" fmla="*/ 406400 w 271"/>
                <a:gd name="T45" fmla="*/ 461963 h 324"/>
                <a:gd name="T46" fmla="*/ 411163 w 271"/>
                <a:gd name="T47" fmla="*/ 514350 h 324"/>
                <a:gd name="T48" fmla="*/ 390525 w 271"/>
                <a:gd name="T49" fmla="*/ 514350 h 324"/>
                <a:gd name="T50" fmla="*/ 344488 w 271"/>
                <a:gd name="T51" fmla="*/ 474663 h 324"/>
                <a:gd name="T52" fmla="*/ 323850 w 271"/>
                <a:gd name="T53" fmla="*/ 466725 h 324"/>
                <a:gd name="T54" fmla="*/ 280988 w 271"/>
                <a:gd name="T55" fmla="*/ 442913 h 324"/>
                <a:gd name="T56" fmla="*/ 268288 w 271"/>
                <a:gd name="T57" fmla="*/ 419100 h 324"/>
                <a:gd name="T58" fmla="*/ 217488 w 271"/>
                <a:gd name="T59" fmla="*/ 411163 h 324"/>
                <a:gd name="T60" fmla="*/ 209550 w 271"/>
                <a:gd name="T61" fmla="*/ 387350 h 324"/>
                <a:gd name="T62" fmla="*/ 185738 w 271"/>
                <a:gd name="T63" fmla="*/ 379413 h 324"/>
                <a:gd name="T64" fmla="*/ 182563 w 271"/>
                <a:gd name="T65" fmla="*/ 368300 h 324"/>
                <a:gd name="T66" fmla="*/ 153988 w 271"/>
                <a:gd name="T67" fmla="*/ 363538 h 324"/>
                <a:gd name="T68" fmla="*/ 138113 w 271"/>
                <a:gd name="T69" fmla="*/ 355600 h 324"/>
                <a:gd name="T70" fmla="*/ 107950 w 271"/>
                <a:gd name="T71" fmla="*/ 352425 h 324"/>
                <a:gd name="T72" fmla="*/ 100013 w 271"/>
                <a:gd name="T73" fmla="*/ 339725 h 324"/>
                <a:gd name="T74" fmla="*/ 63500 w 271"/>
                <a:gd name="T75" fmla="*/ 339725 h 324"/>
                <a:gd name="T76" fmla="*/ 60325 w 271"/>
                <a:gd name="T77" fmla="*/ 312738 h 324"/>
                <a:gd name="T78" fmla="*/ 15875 w 271"/>
                <a:gd name="T79" fmla="*/ 304800 h 324"/>
                <a:gd name="T80" fmla="*/ 0 w 271"/>
                <a:gd name="T81" fmla="*/ 288925 h 324"/>
                <a:gd name="T82" fmla="*/ 0 w 271"/>
                <a:gd name="T83" fmla="*/ 257175 h 324"/>
                <a:gd name="T84" fmla="*/ 4763 w 271"/>
                <a:gd name="T85" fmla="*/ 68263 h 324"/>
                <a:gd name="T86" fmla="*/ 31750 w 271"/>
                <a:gd name="T87" fmla="*/ 52388 h 324"/>
                <a:gd name="T88" fmla="*/ 47625 w 271"/>
                <a:gd name="T89" fmla="*/ 47625 h 324"/>
                <a:gd name="T90" fmla="*/ 47625 w 271"/>
                <a:gd name="T91" fmla="*/ 4763 h 324"/>
                <a:gd name="T92" fmla="*/ 52388 w 271"/>
                <a:gd name="T93" fmla="*/ 4763 h 32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271" h="324">
                  <a:moveTo>
                    <a:pt x="33" y="3"/>
                  </a:moveTo>
                  <a:lnTo>
                    <a:pt x="48" y="13"/>
                  </a:lnTo>
                  <a:lnTo>
                    <a:pt x="58" y="13"/>
                  </a:lnTo>
                  <a:lnTo>
                    <a:pt x="100" y="20"/>
                  </a:lnTo>
                  <a:lnTo>
                    <a:pt x="105" y="35"/>
                  </a:lnTo>
                  <a:lnTo>
                    <a:pt x="132" y="38"/>
                  </a:lnTo>
                  <a:lnTo>
                    <a:pt x="132" y="48"/>
                  </a:lnTo>
                  <a:lnTo>
                    <a:pt x="159" y="53"/>
                  </a:lnTo>
                  <a:lnTo>
                    <a:pt x="174" y="60"/>
                  </a:lnTo>
                  <a:lnTo>
                    <a:pt x="179" y="50"/>
                  </a:lnTo>
                  <a:lnTo>
                    <a:pt x="179" y="25"/>
                  </a:lnTo>
                  <a:lnTo>
                    <a:pt x="187" y="18"/>
                  </a:lnTo>
                  <a:lnTo>
                    <a:pt x="194" y="8"/>
                  </a:lnTo>
                  <a:lnTo>
                    <a:pt x="202" y="0"/>
                  </a:lnTo>
                  <a:lnTo>
                    <a:pt x="219" y="3"/>
                  </a:lnTo>
                  <a:lnTo>
                    <a:pt x="229" y="13"/>
                  </a:lnTo>
                  <a:lnTo>
                    <a:pt x="239" y="20"/>
                  </a:lnTo>
                  <a:lnTo>
                    <a:pt x="256" y="20"/>
                  </a:lnTo>
                  <a:lnTo>
                    <a:pt x="271" y="25"/>
                  </a:lnTo>
                  <a:lnTo>
                    <a:pt x="269" y="43"/>
                  </a:lnTo>
                  <a:lnTo>
                    <a:pt x="269" y="259"/>
                  </a:lnTo>
                  <a:lnTo>
                    <a:pt x="269" y="289"/>
                  </a:lnTo>
                  <a:lnTo>
                    <a:pt x="256" y="291"/>
                  </a:lnTo>
                  <a:lnTo>
                    <a:pt x="259" y="324"/>
                  </a:lnTo>
                  <a:lnTo>
                    <a:pt x="246" y="324"/>
                  </a:lnTo>
                  <a:lnTo>
                    <a:pt x="217" y="299"/>
                  </a:lnTo>
                  <a:lnTo>
                    <a:pt x="204" y="294"/>
                  </a:lnTo>
                  <a:lnTo>
                    <a:pt x="177" y="279"/>
                  </a:lnTo>
                  <a:lnTo>
                    <a:pt x="169" y="264"/>
                  </a:lnTo>
                  <a:lnTo>
                    <a:pt x="137" y="259"/>
                  </a:lnTo>
                  <a:lnTo>
                    <a:pt x="132" y="244"/>
                  </a:lnTo>
                  <a:lnTo>
                    <a:pt x="117" y="239"/>
                  </a:lnTo>
                  <a:lnTo>
                    <a:pt x="115" y="232"/>
                  </a:lnTo>
                  <a:lnTo>
                    <a:pt x="97" y="229"/>
                  </a:lnTo>
                  <a:lnTo>
                    <a:pt x="87" y="224"/>
                  </a:lnTo>
                  <a:lnTo>
                    <a:pt x="68" y="222"/>
                  </a:lnTo>
                  <a:lnTo>
                    <a:pt x="63" y="214"/>
                  </a:lnTo>
                  <a:lnTo>
                    <a:pt x="40" y="214"/>
                  </a:lnTo>
                  <a:lnTo>
                    <a:pt x="38" y="197"/>
                  </a:lnTo>
                  <a:lnTo>
                    <a:pt x="10" y="192"/>
                  </a:lnTo>
                  <a:lnTo>
                    <a:pt x="0" y="182"/>
                  </a:lnTo>
                  <a:lnTo>
                    <a:pt x="0" y="162"/>
                  </a:lnTo>
                  <a:lnTo>
                    <a:pt x="3" y="43"/>
                  </a:lnTo>
                  <a:lnTo>
                    <a:pt x="20" y="33"/>
                  </a:lnTo>
                  <a:lnTo>
                    <a:pt x="30" y="30"/>
                  </a:lnTo>
                  <a:lnTo>
                    <a:pt x="30" y="3"/>
                  </a:lnTo>
                  <a:lnTo>
                    <a:pt x="33" y="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78" name="Freeform 196"/>
            <p:cNvSpPr>
              <a:spLocks/>
            </p:cNvSpPr>
            <p:nvPr/>
          </p:nvSpPr>
          <p:spPr bwMode="auto">
            <a:xfrm>
              <a:off x="4313988" y="2419306"/>
              <a:ext cx="380341" cy="450572"/>
            </a:xfrm>
            <a:custGeom>
              <a:avLst/>
              <a:gdLst>
                <a:gd name="T0" fmla="*/ 52388 w 271"/>
                <a:gd name="T1" fmla="*/ 4763 h 324"/>
                <a:gd name="T2" fmla="*/ 76200 w 271"/>
                <a:gd name="T3" fmla="*/ 20638 h 324"/>
                <a:gd name="T4" fmla="*/ 92075 w 271"/>
                <a:gd name="T5" fmla="*/ 20638 h 324"/>
                <a:gd name="T6" fmla="*/ 158750 w 271"/>
                <a:gd name="T7" fmla="*/ 31750 h 324"/>
                <a:gd name="T8" fmla="*/ 166688 w 271"/>
                <a:gd name="T9" fmla="*/ 55563 h 324"/>
                <a:gd name="T10" fmla="*/ 209550 w 271"/>
                <a:gd name="T11" fmla="*/ 60325 h 324"/>
                <a:gd name="T12" fmla="*/ 209550 w 271"/>
                <a:gd name="T13" fmla="*/ 76200 h 324"/>
                <a:gd name="T14" fmla="*/ 252413 w 271"/>
                <a:gd name="T15" fmla="*/ 84138 h 324"/>
                <a:gd name="T16" fmla="*/ 276225 w 271"/>
                <a:gd name="T17" fmla="*/ 95250 h 324"/>
                <a:gd name="T18" fmla="*/ 284163 w 271"/>
                <a:gd name="T19" fmla="*/ 79375 h 324"/>
                <a:gd name="T20" fmla="*/ 284163 w 271"/>
                <a:gd name="T21" fmla="*/ 39688 h 324"/>
                <a:gd name="T22" fmla="*/ 296863 w 271"/>
                <a:gd name="T23" fmla="*/ 28575 h 324"/>
                <a:gd name="T24" fmla="*/ 307975 w 271"/>
                <a:gd name="T25" fmla="*/ 12700 h 324"/>
                <a:gd name="T26" fmla="*/ 320675 w 271"/>
                <a:gd name="T27" fmla="*/ 0 h 324"/>
                <a:gd name="T28" fmla="*/ 347663 w 271"/>
                <a:gd name="T29" fmla="*/ 4763 h 324"/>
                <a:gd name="T30" fmla="*/ 363538 w 271"/>
                <a:gd name="T31" fmla="*/ 20638 h 324"/>
                <a:gd name="T32" fmla="*/ 379413 w 271"/>
                <a:gd name="T33" fmla="*/ 31750 h 324"/>
                <a:gd name="T34" fmla="*/ 406400 w 271"/>
                <a:gd name="T35" fmla="*/ 31750 h 324"/>
                <a:gd name="T36" fmla="*/ 430213 w 271"/>
                <a:gd name="T37" fmla="*/ 39688 h 324"/>
                <a:gd name="T38" fmla="*/ 427038 w 271"/>
                <a:gd name="T39" fmla="*/ 68263 h 324"/>
                <a:gd name="T40" fmla="*/ 427038 w 271"/>
                <a:gd name="T41" fmla="*/ 411163 h 324"/>
                <a:gd name="T42" fmla="*/ 427038 w 271"/>
                <a:gd name="T43" fmla="*/ 458788 h 324"/>
                <a:gd name="T44" fmla="*/ 406400 w 271"/>
                <a:gd name="T45" fmla="*/ 461963 h 324"/>
                <a:gd name="T46" fmla="*/ 411163 w 271"/>
                <a:gd name="T47" fmla="*/ 514350 h 324"/>
                <a:gd name="T48" fmla="*/ 390525 w 271"/>
                <a:gd name="T49" fmla="*/ 514350 h 324"/>
                <a:gd name="T50" fmla="*/ 344488 w 271"/>
                <a:gd name="T51" fmla="*/ 474663 h 324"/>
                <a:gd name="T52" fmla="*/ 323850 w 271"/>
                <a:gd name="T53" fmla="*/ 466725 h 324"/>
                <a:gd name="T54" fmla="*/ 280988 w 271"/>
                <a:gd name="T55" fmla="*/ 442913 h 324"/>
                <a:gd name="T56" fmla="*/ 268288 w 271"/>
                <a:gd name="T57" fmla="*/ 419100 h 324"/>
                <a:gd name="T58" fmla="*/ 217488 w 271"/>
                <a:gd name="T59" fmla="*/ 411163 h 324"/>
                <a:gd name="T60" fmla="*/ 209550 w 271"/>
                <a:gd name="T61" fmla="*/ 387350 h 324"/>
                <a:gd name="T62" fmla="*/ 185738 w 271"/>
                <a:gd name="T63" fmla="*/ 379413 h 324"/>
                <a:gd name="T64" fmla="*/ 182563 w 271"/>
                <a:gd name="T65" fmla="*/ 368300 h 324"/>
                <a:gd name="T66" fmla="*/ 153988 w 271"/>
                <a:gd name="T67" fmla="*/ 363538 h 324"/>
                <a:gd name="T68" fmla="*/ 138113 w 271"/>
                <a:gd name="T69" fmla="*/ 355600 h 324"/>
                <a:gd name="T70" fmla="*/ 107950 w 271"/>
                <a:gd name="T71" fmla="*/ 352425 h 324"/>
                <a:gd name="T72" fmla="*/ 100013 w 271"/>
                <a:gd name="T73" fmla="*/ 339725 h 324"/>
                <a:gd name="T74" fmla="*/ 63500 w 271"/>
                <a:gd name="T75" fmla="*/ 339725 h 324"/>
                <a:gd name="T76" fmla="*/ 60325 w 271"/>
                <a:gd name="T77" fmla="*/ 312738 h 324"/>
                <a:gd name="T78" fmla="*/ 15875 w 271"/>
                <a:gd name="T79" fmla="*/ 304800 h 324"/>
                <a:gd name="T80" fmla="*/ 0 w 271"/>
                <a:gd name="T81" fmla="*/ 288925 h 324"/>
                <a:gd name="T82" fmla="*/ 0 w 271"/>
                <a:gd name="T83" fmla="*/ 257175 h 324"/>
                <a:gd name="T84" fmla="*/ 4763 w 271"/>
                <a:gd name="T85" fmla="*/ 68263 h 324"/>
                <a:gd name="T86" fmla="*/ 31750 w 271"/>
                <a:gd name="T87" fmla="*/ 52388 h 324"/>
                <a:gd name="T88" fmla="*/ 47625 w 271"/>
                <a:gd name="T89" fmla="*/ 47625 h 324"/>
                <a:gd name="T90" fmla="*/ 52388 w 271"/>
                <a:gd name="T91" fmla="*/ 4763 h 32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71" h="324">
                  <a:moveTo>
                    <a:pt x="33" y="3"/>
                  </a:moveTo>
                  <a:lnTo>
                    <a:pt x="48" y="13"/>
                  </a:lnTo>
                  <a:lnTo>
                    <a:pt x="58" y="13"/>
                  </a:lnTo>
                  <a:lnTo>
                    <a:pt x="100" y="20"/>
                  </a:lnTo>
                  <a:lnTo>
                    <a:pt x="105" y="35"/>
                  </a:lnTo>
                  <a:lnTo>
                    <a:pt x="132" y="38"/>
                  </a:lnTo>
                  <a:lnTo>
                    <a:pt x="132" y="48"/>
                  </a:lnTo>
                  <a:lnTo>
                    <a:pt x="159" y="53"/>
                  </a:lnTo>
                  <a:lnTo>
                    <a:pt x="174" y="60"/>
                  </a:lnTo>
                  <a:lnTo>
                    <a:pt x="179" y="50"/>
                  </a:lnTo>
                  <a:lnTo>
                    <a:pt x="179" y="25"/>
                  </a:lnTo>
                  <a:lnTo>
                    <a:pt x="187" y="18"/>
                  </a:lnTo>
                  <a:lnTo>
                    <a:pt x="194" y="8"/>
                  </a:lnTo>
                  <a:lnTo>
                    <a:pt x="202" y="0"/>
                  </a:lnTo>
                  <a:lnTo>
                    <a:pt x="219" y="3"/>
                  </a:lnTo>
                  <a:lnTo>
                    <a:pt x="229" y="13"/>
                  </a:lnTo>
                  <a:lnTo>
                    <a:pt x="239" y="20"/>
                  </a:lnTo>
                  <a:lnTo>
                    <a:pt x="256" y="20"/>
                  </a:lnTo>
                  <a:lnTo>
                    <a:pt x="271" y="25"/>
                  </a:lnTo>
                  <a:lnTo>
                    <a:pt x="269" y="43"/>
                  </a:lnTo>
                  <a:lnTo>
                    <a:pt x="269" y="259"/>
                  </a:lnTo>
                  <a:lnTo>
                    <a:pt x="269" y="289"/>
                  </a:lnTo>
                  <a:lnTo>
                    <a:pt x="256" y="291"/>
                  </a:lnTo>
                  <a:lnTo>
                    <a:pt x="259" y="324"/>
                  </a:lnTo>
                  <a:lnTo>
                    <a:pt x="246" y="324"/>
                  </a:lnTo>
                  <a:lnTo>
                    <a:pt x="217" y="299"/>
                  </a:lnTo>
                  <a:lnTo>
                    <a:pt x="204" y="294"/>
                  </a:lnTo>
                  <a:lnTo>
                    <a:pt x="177" y="279"/>
                  </a:lnTo>
                  <a:lnTo>
                    <a:pt x="169" y="264"/>
                  </a:lnTo>
                  <a:lnTo>
                    <a:pt x="137" y="259"/>
                  </a:lnTo>
                  <a:lnTo>
                    <a:pt x="132" y="244"/>
                  </a:lnTo>
                  <a:lnTo>
                    <a:pt x="117" y="239"/>
                  </a:lnTo>
                  <a:lnTo>
                    <a:pt x="115" y="232"/>
                  </a:lnTo>
                  <a:lnTo>
                    <a:pt x="97" y="229"/>
                  </a:lnTo>
                  <a:lnTo>
                    <a:pt x="87" y="224"/>
                  </a:lnTo>
                  <a:lnTo>
                    <a:pt x="68" y="222"/>
                  </a:lnTo>
                  <a:lnTo>
                    <a:pt x="63" y="214"/>
                  </a:lnTo>
                  <a:lnTo>
                    <a:pt x="40" y="214"/>
                  </a:lnTo>
                  <a:lnTo>
                    <a:pt x="38" y="197"/>
                  </a:lnTo>
                  <a:lnTo>
                    <a:pt x="10" y="192"/>
                  </a:lnTo>
                  <a:lnTo>
                    <a:pt x="0" y="182"/>
                  </a:lnTo>
                  <a:lnTo>
                    <a:pt x="0" y="162"/>
                  </a:lnTo>
                  <a:lnTo>
                    <a:pt x="3" y="43"/>
                  </a:lnTo>
                  <a:lnTo>
                    <a:pt x="20" y="33"/>
                  </a:lnTo>
                  <a:lnTo>
                    <a:pt x="30" y="30"/>
                  </a:lnTo>
                  <a:lnTo>
                    <a:pt x="33" y="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79" name="Freeform 197"/>
            <p:cNvSpPr>
              <a:spLocks/>
            </p:cNvSpPr>
            <p:nvPr/>
          </p:nvSpPr>
          <p:spPr bwMode="auto">
            <a:xfrm>
              <a:off x="4614333" y="2734985"/>
              <a:ext cx="380341" cy="545137"/>
            </a:xfrm>
            <a:custGeom>
              <a:avLst/>
              <a:gdLst>
                <a:gd name="T0" fmla="*/ 66675 w 271"/>
                <a:gd name="T1" fmla="*/ 236538 h 392"/>
                <a:gd name="T2" fmla="*/ 31750 w 271"/>
                <a:gd name="T3" fmla="*/ 276225 h 392"/>
                <a:gd name="T4" fmla="*/ 4763 w 271"/>
                <a:gd name="T5" fmla="*/ 303213 h 392"/>
                <a:gd name="T6" fmla="*/ 23813 w 271"/>
                <a:gd name="T7" fmla="*/ 331788 h 392"/>
                <a:gd name="T8" fmla="*/ 39688 w 271"/>
                <a:gd name="T9" fmla="*/ 358775 h 392"/>
                <a:gd name="T10" fmla="*/ 36513 w 271"/>
                <a:gd name="T11" fmla="*/ 382588 h 392"/>
                <a:gd name="T12" fmla="*/ 63500 w 271"/>
                <a:gd name="T13" fmla="*/ 433388 h 392"/>
                <a:gd name="T14" fmla="*/ 71438 w 271"/>
                <a:gd name="T15" fmla="*/ 461963 h 392"/>
                <a:gd name="T16" fmla="*/ 95250 w 271"/>
                <a:gd name="T17" fmla="*/ 473075 h 392"/>
                <a:gd name="T18" fmla="*/ 127000 w 271"/>
                <a:gd name="T19" fmla="*/ 508000 h 392"/>
                <a:gd name="T20" fmla="*/ 146050 w 271"/>
                <a:gd name="T21" fmla="*/ 544513 h 392"/>
                <a:gd name="T22" fmla="*/ 161925 w 271"/>
                <a:gd name="T23" fmla="*/ 563563 h 392"/>
                <a:gd name="T24" fmla="*/ 166688 w 271"/>
                <a:gd name="T25" fmla="*/ 592138 h 392"/>
                <a:gd name="T26" fmla="*/ 241300 w 271"/>
                <a:gd name="T27" fmla="*/ 614363 h 392"/>
                <a:gd name="T28" fmla="*/ 260350 w 271"/>
                <a:gd name="T29" fmla="*/ 622300 h 392"/>
                <a:gd name="T30" fmla="*/ 320675 w 271"/>
                <a:gd name="T31" fmla="*/ 622300 h 392"/>
                <a:gd name="T32" fmla="*/ 390525 w 271"/>
                <a:gd name="T33" fmla="*/ 584200 h 392"/>
                <a:gd name="T34" fmla="*/ 379413 w 271"/>
                <a:gd name="T35" fmla="*/ 544513 h 392"/>
                <a:gd name="T36" fmla="*/ 355600 w 271"/>
                <a:gd name="T37" fmla="*/ 528638 h 392"/>
                <a:gd name="T38" fmla="*/ 339725 w 271"/>
                <a:gd name="T39" fmla="*/ 500063 h 392"/>
                <a:gd name="T40" fmla="*/ 350838 w 271"/>
                <a:gd name="T41" fmla="*/ 469900 h 392"/>
                <a:gd name="T42" fmla="*/ 382588 w 271"/>
                <a:gd name="T43" fmla="*/ 406400 h 392"/>
                <a:gd name="T44" fmla="*/ 422275 w 271"/>
                <a:gd name="T45" fmla="*/ 334963 h 392"/>
                <a:gd name="T46" fmla="*/ 398463 w 271"/>
                <a:gd name="T47" fmla="*/ 252413 h 392"/>
                <a:gd name="T48" fmla="*/ 427038 w 271"/>
                <a:gd name="T49" fmla="*/ 231775 h 392"/>
                <a:gd name="T50" fmla="*/ 411163 w 271"/>
                <a:gd name="T51" fmla="*/ 180975 h 392"/>
                <a:gd name="T52" fmla="*/ 430213 w 271"/>
                <a:gd name="T53" fmla="*/ 90488 h 392"/>
                <a:gd name="T54" fmla="*/ 411163 w 271"/>
                <a:gd name="T55" fmla="*/ 31750 h 392"/>
                <a:gd name="T56" fmla="*/ 328613 w 271"/>
                <a:gd name="T57" fmla="*/ 39688 h 392"/>
                <a:gd name="T58" fmla="*/ 127000 w 271"/>
                <a:gd name="T59" fmla="*/ 26988 h 392"/>
                <a:gd name="T60" fmla="*/ 87313 w 271"/>
                <a:gd name="T61" fmla="*/ 50800 h 392"/>
                <a:gd name="T62" fmla="*/ 66675 w 271"/>
                <a:gd name="T63" fmla="*/ 101600 h 39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71" h="392">
                  <a:moveTo>
                    <a:pt x="45" y="97"/>
                  </a:moveTo>
                  <a:lnTo>
                    <a:pt x="42" y="149"/>
                  </a:lnTo>
                  <a:lnTo>
                    <a:pt x="32" y="154"/>
                  </a:lnTo>
                  <a:lnTo>
                    <a:pt x="20" y="174"/>
                  </a:lnTo>
                  <a:lnTo>
                    <a:pt x="18" y="191"/>
                  </a:lnTo>
                  <a:lnTo>
                    <a:pt x="3" y="191"/>
                  </a:lnTo>
                  <a:lnTo>
                    <a:pt x="0" y="204"/>
                  </a:lnTo>
                  <a:lnTo>
                    <a:pt x="15" y="209"/>
                  </a:lnTo>
                  <a:lnTo>
                    <a:pt x="18" y="223"/>
                  </a:lnTo>
                  <a:lnTo>
                    <a:pt x="25" y="226"/>
                  </a:lnTo>
                  <a:lnTo>
                    <a:pt x="25" y="236"/>
                  </a:lnTo>
                  <a:lnTo>
                    <a:pt x="23" y="241"/>
                  </a:lnTo>
                  <a:lnTo>
                    <a:pt x="30" y="256"/>
                  </a:lnTo>
                  <a:lnTo>
                    <a:pt x="40" y="273"/>
                  </a:lnTo>
                  <a:lnTo>
                    <a:pt x="37" y="288"/>
                  </a:lnTo>
                  <a:lnTo>
                    <a:pt x="45" y="291"/>
                  </a:lnTo>
                  <a:lnTo>
                    <a:pt x="47" y="300"/>
                  </a:lnTo>
                  <a:lnTo>
                    <a:pt x="60" y="298"/>
                  </a:lnTo>
                  <a:lnTo>
                    <a:pt x="65" y="315"/>
                  </a:lnTo>
                  <a:lnTo>
                    <a:pt x="80" y="320"/>
                  </a:lnTo>
                  <a:lnTo>
                    <a:pt x="85" y="340"/>
                  </a:lnTo>
                  <a:lnTo>
                    <a:pt x="92" y="343"/>
                  </a:lnTo>
                  <a:lnTo>
                    <a:pt x="97" y="350"/>
                  </a:lnTo>
                  <a:lnTo>
                    <a:pt x="102" y="355"/>
                  </a:lnTo>
                  <a:lnTo>
                    <a:pt x="100" y="365"/>
                  </a:lnTo>
                  <a:lnTo>
                    <a:pt x="105" y="373"/>
                  </a:lnTo>
                  <a:lnTo>
                    <a:pt x="147" y="378"/>
                  </a:lnTo>
                  <a:lnTo>
                    <a:pt x="152" y="387"/>
                  </a:lnTo>
                  <a:lnTo>
                    <a:pt x="164" y="390"/>
                  </a:lnTo>
                  <a:lnTo>
                    <a:pt x="164" y="392"/>
                  </a:lnTo>
                  <a:lnTo>
                    <a:pt x="184" y="392"/>
                  </a:lnTo>
                  <a:lnTo>
                    <a:pt x="202" y="392"/>
                  </a:lnTo>
                  <a:lnTo>
                    <a:pt x="221" y="387"/>
                  </a:lnTo>
                  <a:lnTo>
                    <a:pt x="246" y="368"/>
                  </a:lnTo>
                  <a:lnTo>
                    <a:pt x="246" y="358"/>
                  </a:lnTo>
                  <a:lnTo>
                    <a:pt x="239" y="343"/>
                  </a:lnTo>
                  <a:lnTo>
                    <a:pt x="231" y="338"/>
                  </a:lnTo>
                  <a:lnTo>
                    <a:pt x="224" y="333"/>
                  </a:lnTo>
                  <a:lnTo>
                    <a:pt x="221" y="318"/>
                  </a:lnTo>
                  <a:lnTo>
                    <a:pt x="214" y="315"/>
                  </a:lnTo>
                  <a:lnTo>
                    <a:pt x="204" y="298"/>
                  </a:lnTo>
                  <a:lnTo>
                    <a:pt x="221" y="296"/>
                  </a:lnTo>
                  <a:lnTo>
                    <a:pt x="226" y="256"/>
                  </a:lnTo>
                  <a:lnTo>
                    <a:pt x="241" y="256"/>
                  </a:lnTo>
                  <a:lnTo>
                    <a:pt x="244" y="216"/>
                  </a:lnTo>
                  <a:lnTo>
                    <a:pt x="266" y="211"/>
                  </a:lnTo>
                  <a:lnTo>
                    <a:pt x="264" y="164"/>
                  </a:lnTo>
                  <a:lnTo>
                    <a:pt x="251" y="159"/>
                  </a:lnTo>
                  <a:lnTo>
                    <a:pt x="251" y="146"/>
                  </a:lnTo>
                  <a:lnTo>
                    <a:pt x="269" y="146"/>
                  </a:lnTo>
                  <a:lnTo>
                    <a:pt x="266" y="131"/>
                  </a:lnTo>
                  <a:lnTo>
                    <a:pt x="259" y="114"/>
                  </a:lnTo>
                  <a:lnTo>
                    <a:pt x="259" y="92"/>
                  </a:lnTo>
                  <a:lnTo>
                    <a:pt x="271" y="57"/>
                  </a:lnTo>
                  <a:lnTo>
                    <a:pt x="269" y="39"/>
                  </a:lnTo>
                  <a:lnTo>
                    <a:pt x="259" y="20"/>
                  </a:lnTo>
                  <a:lnTo>
                    <a:pt x="236" y="0"/>
                  </a:lnTo>
                  <a:lnTo>
                    <a:pt x="207" y="25"/>
                  </a:lnTo>
                  <a:lnTo>
                    <a:pt x="197" y="17"/>
                  </a:lnTo>
                  <a:lnTo>
                    <a:pt x="80" y="17"/>
                  </a:lnTo>
                  <a:lnTo>
                    <a:pt x="67" y="25"/>
                  </a:lnTo>
                  <a:lnTo>
                    <a:pt x="55" y="32"/>
                  </a:lnTo>
                  <a:lnTo>
                    <a:pt x="55" y="62"/>
                  </a:lnTo>
                  <a:lnTo>
                    <a:pt x="42" y="64"/>
                  </a:lnTo>
                  <a:lnTo>
                    <a:pt x="45" y="9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80" name="Freeform 198"/>
            <p:cNvSpPr>
              <a:spLocks/>
            </p:cNvSpPr>
            <p:nvPr/>
          </p:nvSpPr>
          <p:spPr bwMode="auto">
            <a:xfrm>
              <a:off x="6262005" y="2572278"/>
              <a:ext cx="65965" cy="37547"/>
            </a:xfrm>
            <a:custGeom>
              <a:avLst/>
              <a:gdLst>
                <a:gd name="T0" fmla="*/ 66675 w 47"/>
                <a:gd name="T1" fmla="*/ 42863 h 27"/>
                <a:gd name="T2" fmla="*/ 34925 w 47"/>
                <a:gd name="T3" fmla="*/ 42863 h 27"/>
                <a:gd name="T4" fmla="*/ 7938 w 47"/>
                <a:gd name="T5" fmla="*/ 31750 h 27"/>
                <a:gd name="T6" fmla="*/ 0 w 47"/>
                <a:gd name="T7" fmla="*/ 0 h 27"/>
                <a:gd name="T8" fmla="*/ 30163 w 47"/>
                <a:gd name="T9" fmla="*/ 15875 h 27"/>
                <a:gd name="T10" fmla="*/ 74613 w 47"/>
                <a:gd name="T11" fmla="*/ 15875 h 27"/>
                <a:gd name="T12" fmla="*/ 66675 w 47"/>
                <a:gd name="T13" fmla="*/ 42863 h 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7" h="27">
                  <a:moveTo>
                    <a:pt x="42" y="27"/>
                  </a:moveTo>
                  <a:lnTo>
                    <a:pt x="22" y="27"/>
                  </a:lnTo>
                  <a:lnTo>
                    <a:pt x="5" y="20"/>
                  </a:lnTo>
                  <a:lnTo>
                    <a:pt x="0" y="0"/>
                  </a:lnTo>
                  <a:lnTo>
                    <a:pt x="19" y="10"/>
                  </a:lnTo>
                  <a:lnTo>
                    <a:pt x="47" y="10"/>
                  </a:lnTo>
                  <a:lnTo>
                    <a:pt x="42" y="2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81" name="Freeform 199"/>
            <p:cNvSpPr>
              <a:spLocks/>
            </p:cNvSpPr>
            <p:nvPr/>
          </p:nvSpPr>
          <p:spPr bwMode="auto">
            <a:xfrm>
              <a:off x="4292938" y="3319059"/>
              <a:ext cx="161399" cy="186347"/>
            </a:xfrm>
            <a:custGeom>
              <a:avLst/>
              <a:gdLst>
                <a:gd name="T0" fmla="*/ 134937 w 115"/>
                <a:gd name="T1" fmla="*/ 0 h 134"/>
                <a:gd name="T2" fmla="*/ 92075 w 115"/>
                <a:gd name="T3" fmla="*/ 3175 h 134"/>
                <a:gd name="T4" fmla="*/ 76200 w 115"/>
                <a:gd name="T5" fmla="*/ 19050 h 134"/>
                <a:gd name="T6" fmla="*/ 76200 w 115"/>
                <a:gd name="T7" fmla="*/ 31750 h 134"/>
                <a:gd name="T8" fmla="*/ 68262 w 115"/>
                <a:gd name="T9" fmla="*/ 50800 h 134"/>
                <a:gd name="T10" fmla="*/ 36512 w 115"/>
                <a:gd name="T11" fmla="*/ 55563 h 134"/>
                <a:gd name="T12" fmla="*/ 28575 w 115"/>
                <a:gd name="T13" fmla="*/ 47625 h 134"/>
                <a:gd name="T14" fmla="*/ 28575 w 115"/>
                <a:gd name="T15" fmla="*/ 82550 h 134"/>
                <a:gd name="T16" fmla="*/ 7937 w 115"/>
                <a:gd name="T17" fmla="*/ 93663 h 134"/>
                <a:gd name="T18" fmla="*/ 0 w 115"/>
                <a:gd name="T19" fmla="*/ 101600 h 134"/>
                <a:gd name="T20" fmla="*/ 15875 w 115"/>
                <a:gd name="T21" fmla="*/ 109538 h 134"/>
                <a:gd name="T22" fmla="*/ 12700 w 115"/>
                <a:gd name="T23" fmla="*/ 138113 h 134"/>
                <a:gd name="T24" fmla="*/ 47625 w 115"/>
                <a:gd name="T25" fmla="*/ 169863 h 134"/>
                <a:gd name="T26" fmla="*/ 76200 w 115"/>
                <a:gd name="T27" fmla="*/ 201613 h 134"/>
                <a:gd name="T28" fmla="*/ 87312 w 115"/>
                <a:gd name="T29" fmla="*/ 212725 h 134"/>
                <a:gd name="T30" fmla="*/ 95250 w 115"/>
                <a:gd name="T31" fmla="*/ 196850 h 134"/>
                <a:gd name="T32" fmla="*/ 107950 w 115"/>
                <a:gd name="T33" fmla="*/ 173038 h 134"/>
                <a:gd name="T34" fmla="*/ 92075 w 115"/>
                <a:gd name="T35" fmla="*/ 165100 h 134"/>
                <a:gd name="T36" fmla="*/ 92075 w 115"/>
                <a:gd name="T37" fmla="*/ 149225 h 134"/>
                <a:gd name="T38" fmla="*/ 111125 w 115"/>
                <a:gd name="T39" fmla="*/ 141288 h 134"/>
                <a:gd name="T40" fmla="*/ 123825 w 115"/>
                <a:gd name="T41" fmla="*/ 138113 h 134"/>
                <a:gd name="T42" fmla="*/ 138112 w 115"/>
                <a:gd name="T43" fmla="*/ 157163 h 134"/>
                <a:gd name="T44" fmla="*/ 161925 w 115"/>
                <a:gd name="T45" fmla="*/ 146050 h 134"/>
                <a:gd name="T46" fmla="*/ 182562 w 115"/>
                <a:gd name="T47" fmla="*/ 117475 h 134"/>
                <a:gd name="T48" fmla="*/ 174625 w 115"/>
                <a:gd name="T49" fmla="*/ 93663 h 134"/>
                <a:gd name="T50" fmla="*/ 161925 w 115"/>
                <a:gd name="T51" fmla="*/ 79375 h 134"/>
                <a:gd name="T52" fmla="*/ 153987 w 115"/>
                <a:gd name="T53" fmla="*/ 58738 h 134"/>
                <a:gd name="T54" fmla="*/ 158750 w 115"/>
                <a:gd name="T55" fmla="*/ 42863 h 134"/>
                <a:gd name="T56" fmla="*/ 153987 w 115"/>
                <a:gd name="T57" fmla="*/ 26988 h 134"/>
                <a:gd name="T58" fmla="*/ 134937 w 115"/>
                <a:gd name="T59" fmla="*/ 26988 h 134"/>
                <a:gd name="T60" fmla="*/ 134937 w 115"/>
                <a:gd name="T61" fmla="*/ 0 h 13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15" h="134">
                  <a:moveTo>
                    <a:pt x="85" y="0"/>
                  </a:moveTo>
                  <a:lnTo>
                    <a:pt x="58" y="2"/>
                  </a:lnTo>
                  <a:lnTo>
                    <a:pt x="48" y="12"/>
                  </a:lnTo>
                  <a:lnTo>
                    <a:pt x="48" y="20"/>
                  </a:lnTo>
                  <a:lnTo>
                    <a:pt x="43" y="32"/>
                  </a:lnTo>
                  <a:lnTo>
                    <a:pt x="23" y="35"/>
                  </a:lnTo>
                  <a:lnTo>
                    <a:pt x="18" y="30"/>
                  </a:lnTo>
                  <a:lnTo>
                    <a:pt x="18" y="52"/>
                  </a:lnTo>
                  <a:lnTo>
                    <a:pt x="5" y="59"/>
                  </a:lnTo>
                  <a:lnTo>
                    <a:pt x="0" y="64"/>
                  </a:lnTo>
                  <a:lnTo>
                    <a:pt x="10" y="69"/>
                  </a:lnTo>
                  <a:lnTo>
                    <a:pt x="8" y="87"/>
                  </a:lnTo>
                  <a:lnTo>
                    <a:pt x="30" y="107"/>
                  </a:lnTo>
                  <a:lnTo>
                    <a:pt x="48" y="127"/>
                  </a:lnTo>
                  <a:lnTo>
                    <a:pt x="55" y="134"/>
                  </a:lnTo>
                  <a:lnTo>
                    <a:pt x="60" y="124"/>
                  </a:lnTo>
                  <a:lnTo>
                    <a:pt x="68" y="109"/>
                  </a:lnTo>
                  <a:lnTo>
                    <a:pt x="58" y="104"/>
                  </a:lnTo>
                  <a:lnTo>
                    <a:pt x="58" y="94"/>
                  </a:lnTo>
                  <a:lnTo>
                    <a:pt x="70" y="89"/>
                  </a:lnTo>
                  <a:lnTo>
                    <a:pt x="78" y="87"/>
                  </a:lnTo>
                  <a:lnTo>
                    <a:pt x="87" y="99"/>
                  </a:lnTo>
                  <a:lnTo>
                    <a:pt x="102" y="92"/>
                  </a:lnTo>
                  <a:lnTo>
                    <a:pt x="115" y="74"/>
                  </a:lnTo>
                  <a:lnTo>
                    <a:pt x="110" y="59"/>
                  </a:lnTo>
                  <a:lnTo>
                    <a:pt x="102" y="50"/>
                  </a:lnTo>
                  <a:lnTo>
                    <a:pt x="97" y="37"/>
                  </a:lnTo>
                  <a:lnTo>
                    <a:pt x="100" y="27"/>
                  </a:lnTo>
                  <a:lnTo>
                    <a:pt x="97" y="17"/>
                  </a:lnTo>
                  <a:lnTo>
                    <a:pt x="85" y="17"/>
                  </a:lnTo>
                  <a:lnTo>
                    <a:pt x="85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82" name="Freeform 200"/>
            <p:cNvSpPr>
              <a:spLocks/>
            </p:cNvSpPr>
            <p:nvPr/>
          </p:nvSpPr>
          <p:spPr bwMode="auto">
            <a:xfrm>
              <a:off x="4900637" y="2430434"/>
              <a:ext cx="28068" cy="86224"/>
            </a:xfrm>
            <a:custGeom>
              <a:avLst/>
              <a:gdLst>
                <a:gd name="T0" fmla="*/ 0 w 20"/>
                <a:gd name="T1" fmla="*/ 58738 h 62"/>
                <a:gd name="T2" fmla="*/ 23813 w 20"/>
                <a:gd name="T3" fmla="*/ 98425 h 62"/>
                <a:gd name="T4" fmla="*/ 31750 w 20"/>
                <a:gd name="T5" fmla="*/ 58738 h 62"/>
                <a:gd name="T6" fmla="*/ 31750 w 20"/>
                <a:gd name="T7" fmla="*/ 0 h 62"/>
                <a:gd name="T8" fmla="*/ 0 w 20"/>
                <a:gd name="T9" fmla="*/ 58738 h 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" h="62">
                  <a:moveTo>
                    <a:pt x="0" y="37"/>
                  </a:moveTo>
                  <a:lnTo>
                    <a:pt x="15" y="62"/>
                  </a:lnTo>
                  <a:lnTo>
                    <a:pt x="20" y="37"/>
                  </a:lnTo>
                  <a:lnTo>
                    <a:pt x="20" y="0"/>
                  </a:lnTo>
                  <a:lnTo>
                    <a:pt x="0" y="3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83" name="Freeform 201"/>
            <p:cNvSpPr>
              <a:spLocks/>
            </p:cNvSpPr>
            <p:nvPr/>
          </p:nvSpPr>
          <p:spPr bwMode="auto">
            <a:xfrm>
              <a:off x="4928708" y="2374806"/>
              <a:ext cx="35088" cy="55628"/>
            </a:xfrm>
            <a:custGeom>
              <a:avLst/>
              <a:gdLst>
                <a:gd name="T0" fmla="*/ 0 w 25"/>
                <a:gd name="T1" fmla="*/ 63500 h 40"/>
                <a:gd name="T2" fmla="*/ 26988 w 25"/>
                <a:gd name="T3" fmla="*/ 47625 h 40"/>
                <a:gd name="T4" fmla="*/ 39688 w 25"/>
                <a:gd name="T5" fmla="*/ 15875 h 40"/>
                <a:gd name="T6" fmla="*/ 15875 w 25"/>
                <a:gd name="T7" fmla="*/ 0 h 40"/>
                <a:gd name="T8" fmla="*/ 0 w 25"/>
                <a:gd name="T9" fmla="*/ 63500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" h="40">
                  <a:moveTo>
                    <a:pt x="0" y="40"/>
                  </a:moveTo>
                  <a:lnTo>
                    <a:pt x="17" y="30"/>
                  </a:lnTo>
                  <a:lnTo>
                    <a:pt x="25" y="10"/>
                  </a:lnTo>
                  <a:lnTo>
                    <a:pt x="10" y="0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84" name="Freeform 202"/>
            <p:cNvSpPr>
              <a:spLocks/>
            </p:cNvSpPr>
            <p:nvPr/>
          </p:nvSpPr>
          <p:spPr bwMode="auto">
            <a:xfrm>
              <a:off x="2040364" y="3121591"/>
              <a:ext cx="145960" cy="86224"/>
            </a:xfrm>
            <a:custGeom>
              <a:avLst/>
              <a:gdLst>
                <a:gd name="T0" fmla="*/ 22225 w 104"/>
                <a:gd name="T1" fmla="*/ 12700 h 62"/>
                <a:gd name="T2" fmla="*/ 0 w 104"/>
                <a:gd name="T3" fmla="*/ 23813 h 62"/>
                <a:gd name="T4" fmla="*/ 0 w 104"/>
                <a:gd name="T5" fmla="*/ 55563 h 62"/>
                <a:gd name="T6" fmla="*/ 58738 w 104"/>
                <a:gd name="T7" fmla="*/ 63500 h 62"/>
                <a:gd name="T8" fmla="*/ 77788 w 104"/>
                <a:gd name="T9" fmla="*/ 82550 h 62"/>
                <a:gd name="T10" fmla="*/ 101600 w 104"/>
                <a:gd name="T11" fmla="*/ 66675 h 62"/>
                <a:gd name="T12" fmla="*/ 93663 w 104"/>
                <a:gd name="T13" fmla="*/ 42863 h 62"/>
                <a:gd name="T14" fmla="*/ 122238 w 104"/>
                <a:gd name="T15" fmla="*/ 42863 h 62"/>
                <a:gd name="T16" fmla="*/ 149225 w 104"/>
                <a:gd name="T17" fmla="*/ 74613 h 62"/>
                <a:gd name="T18" fmla="*/ 160338 w 104"/>
                <a:gd name="T19" fmla="*/ 98425 h 62"/>
                <a:gd name="T20" fmla="*/ 165100 w 104"/>
                <a:gd name="T21" fmla="*/ 34925 h 62"/>
                <a:gd name="T22" fmla="*/ 130175 w 104"/>
                <a:gd name="T23" fmla="*/ 12700 h 62"/>
                <a:gd name="T24" fmla="*/ 98425 w 104"/>
                <a:gd name="T25" fmla="*/ 0 h 62"/>
                <a:gd name="T26" fmla="*/ 77788 w 104"/>
                <a:gd name="T27" fmla="*/ 23813 h 62"/>
                <a:gd name="T28" fmla="*/ 22225 w 104"/>
                <a:gd name="T29" fmla="*/ 12700 h 6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4" h="62">
                  <a:moveTo>
                    <a:pt x="14" y="8"/>
                  </a:moveTo>
                  <a:lnTo>
                    <a:pt x="0" y="15"/>
                  </a:lnTo>
                  <a:lnTo>
                    <a:pt x="0" y="35"/>
                  </a:lnTo>
                  <a:lnTo>
                    <a:pt x="37" y="40"/>
                  </a:lnTo>
                  <a:lnTo>
                    <a:pt x="49" y="52"/>
                  </a:lnTo>
                  <a:lnTo>
                    <a:pt x="64" y="42"/>
                  </a:lnTo>
                  <a:lnTo>
                    <a:pt x="59" y="27"/>
                  </a:lnTo>
                  <a:lnTo>
                    <a:pt x="77" y="27"/>
                  </a:lnTo>
                  <a:lnTo>
                    <a:pt x="94" y="47"/>
                  </a:lnTo>
                  <a:lnTo>
                    <a:pt x="101" y="62"/>
                  </a:lnTo>
                  <a:lnTo>
                    <a:pt x="104" y="22"/>
                  </a:lnTo>
                  <a:lnTo>
                    <a:pt x="82" y="8"/>
                  </a:lnTo>
                  <a:lnTo>
                    <a:pt x="62" y="0"/>
                  </a:lnTo>
                  <a:lnTo>
                    <a:pt x="49" y="15"/>
                  </a:lnTo>
                  <a:lnTo>
                    <a:pt x="14" y="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85" name="Freeform 203"/>
            <p:cNvSpPr>
              <a:spLocks/>
            </p:cNvSpPr>
            <p:nvPr/>
          </p:nvSpPr>
          <p:spPr bwMode="auto">
            <a:xfrm>
              <a:off x="2095099" y="3367738"/>
              <a:ext cx="189470" cy="172439"/>
            </a:xfrm>
            <a:custGeom>
              <a:avLst/>
              <a:gdLst>
                <a:gd name="T0" fmla="*/ 214312 w 135"/>
                <a:gd name="T1" fmla="*/ 90488 h 124"/>
                <a:gd name="T2" fmla="*/ 190500 w 135"/>
                <a:gd name="T3" fmla="*/ 58738 h 124"/>
                <a:gd name="T4" fmla="*/ 161925 w 135"/>
                <a:gd name="T5" fmla="*/ 38100 h 124"/>
                <a:gd name="T6" fmla="*/ 138112 w 135"/>
                <a:gd name="T7" fmla="*/ 19050 h 124"/>
                <a:gd name="T8" fmla="*/ 95250 w 135"/>
                <a:gd name="T9" fmla="*/ 23813 h 124"/>
                <a:gd name="T10" fmla="*/ 52387 w 135"/>
                <a:gd name="T11" fmla="*/ 0 h 124"/>
                <a:gd name="T12" fmla="*/ 28575 w 135"/>
                <a:gd name="T13" fmla="*/ 11113 h 124"/>
                <a:gd name="T14" fmla="*/ 23812 w 135"/>
                <a:gd name="T15" fmla="*/ 42863 h 124"/>
                <a:gd name="T16" fmla="*/ 12700 w 135"/>
                <a:gd name="T17" fmla="*/ 61913 h 124"/>
                <a:gd name="T18" fmla="*/ 0 w 135"/>
                <a:gd name="T19" fmla="*/ 82550 h 124"/>
                <a:gd name="T20" fmla="*/ 12700 w 135"/>
                <a:gd name="T21" fmla="*/ 106363 h 124"/>
                <a:gd name="T22" fmla="*/ 28575 w 135"/>
                <a:gd name="T23" fmla="*/ 122238 h 124"/>
                <a:gd name="T24" fmla="*/ 31750 w 135"/>
                <a:gd name="T25" fmla="*/ 146050 h 124"/>
                <a:gd name="T26" fmla="*/ 31750 w 135"/>
                <a:gd name="T27" fmla="*/ 173038 h 124"/>
                <a:gd name="T28" fmla="*/ 52387 w 135"/>
                <a:gd name="T29" fmla="*/ 196850 h 124"/>
                <a:gd name="T30" fmla="*/ 79375 w 135"/>
                <a:gd name="T31" fmla="*/ 173038 h 124"/>
                <a:gd name="T32" fmla="*/ 119062 w 135"/>
                <a:gd name="T33" fmla="*/ 146050 h 124"/>
                <a:gd name="T34" fmla="*/ 201612 w 135"/>
                <a:gd name="T35" fmla="*/ 109538 h 124"/>
                <a:gd name="T36" fmla="*/ 214312 w 135"/>
                <a:gd name="T37" fmla="*/ 90488 h 12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35" h="124">
                  <a:moveTo>
                    <a:pt x="135" y="57"/>
                  </a:moveTo>
                  <a:lnTo>
                    <a:pt x="120" y="37"/>
                  </a:lnTo>
                  <a:lnTo>
                    <a:pt x="102" y="24"/>
                  </a:lnTo>
                  <a:lnTo>
                    <a:pt x="87" y="12"/>
                  </a:lnTo>
                  <a:lnTo>
                    <a:pt x="60" y="15"/>
                  </a:lnTo>
                  <a:lnTo>
                    <a:pt x="33" y="0"/>
                  </a:lnTo>
                  <a:lnTo>
                    <a:pt x="18" y="7"/>
                  </a:lnTo>
                  <a:lnTo>
                    <a:pt x="15" y="27"/>
                  </a:lnTo>
                  <a:lnTo>
                    <a:pt x="8" y="39"/>
                  </a:lnTo>
                  <a:lnTo>
                    <a:pt x="0" y="52"/>
                  </a:lnTo>
                  <a:lnTo>
                    <a:pt x="8" y="67"/>
                  </a:lnTo>
                  <a:lnTo>
                    <a:pt x="18" y="77"/>
                  </a:lnTo>
                  <a:lnTo>
                    <a:pt x="20" y="92"/>
                  </a:lnTo>
                  <a:lnTo>
                    <a:pt x="20" y="109"/>
                  </a:lnTo>
                  <a:lnTo>
                    <a:pt x="33" y="124"/>
                  </a:lnTo>
                  <a:lnTo>
                    <a:pt x="50" y="109"/>
                  </a:lnTo>
                  <a:lnTo>
                    <a:pt x="75" y="92"/>
                  </a:lnTo>
                  <a:lnTo>
                    <a:pt x="127" y="69"/>
                  </a:lnTo>
                  <a:lnTo>
                    <a:pt x="135" y="5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86" name="Freeform 204"/>
            <p:cNvSpPr>
              <a:spLocks/>
            </p:cNvSpPr>
            <p:nvPr/>
          </p:nvSpPr>
          <p:spPr bwMode="auto">
            <a:xfrm>
              <a:off x="2587722" y="3152182"/>
              <a:ext cx="108067" cy="215551"/>
            </a:xfrm>
            <a:custGeom>
              <a:avLst/>
              <a:gdLst>
                <a:gd name="T0" fmla="*/ 31750 w 77"/>
                <a:gd name="T1" fmla="*/ 0 h 155"/>
                <a:gd name="T2" fmla="*/ 34925 w 77"/>
                <a:gd name="T3" fmla="*/ 31750 h 155"/>
                <a:gd name="T4" fmla="*/ 23813 w 77"/>
                <a:gd name="T5" fmla="*/ 44450 h 155"/>
                <a:gd name="T6" fmla="*/ 15875 w 77"/>
                <a:gd name="T7" fmla="*/ 55562 h 155"/>
                <a:gd name="T8" fmla="*/ 0 w 77"/>
                <a:gd name="T9" fmla="*/ 71437 h 155"/>
                <a:gd name="T10" fmla="*/ 0 w 77"/>
                <a:gd name="T11" fmla="*/ 100012 h 155"/>
                <a:gd name="T12" fmla="*/ 11113 w 77"/>
                <a:gd name="T13" fmla="*/ 119062 h 155"/>
                <a:gd name="T14" fmla="*/ 11113 w 77"/>
                <a:gd name="T15" fmla="*/ 138112 h 155"/>
                <a:gd name="T16" fmla="*/ 34925 w 77"/>
                <a:gd name="T17" fmla="*/ 146050 h 155"/>
                <a:gd name="T18" fmla="*/ 39688 w 77"/>
                <a:gd name="T19" fmla="*/ 177800 h 155"/>
                <a:gd name="T20" fmla="*/ 34925 w 77"/>
                <a:gd name="T21" fmla="*/ 201612 h 155"/>
                <a:gd name="T22" fmla="*/ 47625 w 77"/>
                <a:gd name="T23" fmla="*/ 230187 h 155"/>
                <a:gd name="T24" fmla="*/ 63500 w 77"/>
                <a:gd name="T25" fmla="*/ 246062 h 155"/>
                <a:gd name="T26" fmla="*/ 79375 w 77"/>
                <a:gd name="T27" fmla="*/ 241300 h 155"/>
                <a:gd name="T28" fmla="*/ 87313 w 77"/>
                <a:gd name="T29" fmla="*/ 230187 h 155"/>
                <a:gd name="T30" fmla="*/ 109538 w 77"/>
                <a:gd name="T31" fmla="*/ 230187 h 155"/>
                <a:gd name="T32" fmla="*/ 117475 w 77"/>
                <a:gd name="T33" fmla="*/ 214312 h 155"/>
                <a:gd name="T34" fmla="*/ 114300 w 77"/>
                <a:gd name="T35" fmla="*/ 185737 h 155"/>
                <a:gd name="T36" fmla="*/ 98425 w 77"/>
                <a:gd name="T37" fmla="*/ 177800 h 155"/>
                <a:gd name="T38" fmla="*/ 87313 w 77"/>
                <a:gd name="T39" fmla="*/ 166687 h 155"/>
                <a:gd name="T40" fmla="*/ 87313 w 77"/>
                <a:gd name="T41" fmla="*/ 138112 h 155"/>
                <a:gd name="T42" fmla="*/ 98425 w 77"/>
                <a:gd name="T43" fmla="*/ 131762 h 155"/>
                <a:gd name="T44" fmla="*/ 122238 w 77"/>
                <a:gd name="T45" fmla="*/ 131762 h 155"/>
                <a:gd name="T46" fmla="*/ 122238 w 77"/>
                <a:gd name="T47" fmla="*/ 103187 h 155"/>
                <a:gd name="T48" fmla="*/ 117475 w 77"/>
                <a:gd name="T49" fmla="*/ 71437 h 155"/>
                <a:gd name="T50" fmla="*/ 106363 w 77"/>
                <a:gd name="T51" fmla="*/ 60325 h 155"/>
                <a:gd name="T52" fmla="*/ 82550 w 77"/>
                <a:gd name="T53" fmla="*/ 60325 h 155"/>
                <a:gd name="T54" fmla="*/ 79375 w 77"/>
                <a:gd name="T55" fmla="*/ 31750 h 155"/>
                <a:gd name="T56" fmla="*/ 63500 w 77"/>
                <a:gd name="T57" fmla="*/ 31750 h 155"/>
                <a:gd name="T58" fmla="*/ 55563 w 77"/>
                <a:gd name="T59" fmla="*/ 4762 h 155"/>
                <a:gd name="T60" fmla="*/ 31750 w 77"/>
                <a:gd name="T61" fmla="*/ 0 h 1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77" h="155">
                  <a:moveTo>
                    <a:pt x="20" y="0"/>
                  </a:moveTo>
                  <a:lnTo>
                    <a:pt x="22" y="20"/>
                  </a:lnTo>
                  <a:lnTo>
                    <a:pt x="15" y="28"/>
                  </a:lnTo>
                  <a:lnTo>
                    <a:pt x="10" y="35"/>
                  </a:lnTo>
                  <a:lnTo>
                    <a:pt x="0" y="45"/>
                  </a:lnTo>
                  <a:lnTo>
                    <a:pt x="0" y="63"/>
                  </a:lnTo>
                  <a:lnTo>
                    <a:pt x="7" y="75"/>
                  </a:lnTo>
                  <a:lnTo>
                    <a:pt x="7" y="87"/>
                  </a:lnTo>
                  <a:lnTo>
                    <a:pt x="22" y="92"/>
                  </a:lnTo>
                  <a:lnTo>
                    <a:pt x="25" y="112"/>
                  </a:lnTo>
                  <a:lnTo>
                    <a:pt x="22" y="127"/>
                  </a:lnTo>
                  <a:lnTo>
                    <a:pt x="30" y="145"/>
                  </a:lnTo>
                  <a:lnTo>
                    <a:pt x="40" y="155"/>
                  </a:lnTo>
                  <a:lnTo>
                    <a:pt x="50" y="152"/>
                  </a:lnTo>
                  <a:lnTo>
                    <a:pt x="55" y="145"/>
                  </a:lnTo>
                  <a:lnTo>
                    <a:pt x="69" y="145"/>
                  </a:lnTo>
                  <a:lnTo>
                    <a:pt x="74" y="135"/>
                  </a:lnTo>
                  <a:lnTo>
                    <a:pt x="72" y="117"/>
                  </a:lnTo>
                  <a:lnTo>
                    <a:pt x="62" y="112"/>
                  </a:lnTo>
                  <a:lnTo>
                    <a:pt x="55" y="105"/>
                  </a:lnTo>
                  <a:lnTo>
                    <a:pt x="55" y="87"/>
                  </a:lnTo>
                  <a:lnTo>
                    <a:pt x="62" y="83"/>
                  </a:lnTo>
                  <a:lnTo>
                    <a:pt x="77" y="83"/>
                  </a:lnTo>
                  <a:lnTo>
                    <a:pt x="77" y="65"/>
                  </a:lnTo>
                  <a:lnTo>
                    <a:pt x="74" y="45"/>
                  </a:lnTo>
                  <a:lnTo>
                    <a:pt x="67" y="38"/>
                  </a:lnTo>
                  <a:lnTo>
                    <a:pt x="52" y="38"/>
                  </a:lnTo>
                  <a:lnTo>
                    <a:pt x="50" y="20"/>
                  </a:lnTo>
                  <a:lnTo>
                    <a:pt x="40" y="20"/>
                  </a:lnTo>
                  <a:lnTo>
                    <a:pt x="35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87" name="Freeform 205"/>
            <p:cNvSpPr>
              <a:spLocks/>
            </p:cNvSpPr>
            <p:nvPr/>
          </p:nvSpPr>
          <p:spPr bwMode="auto">
            <a:xfrm>
              <a:off x="2664912" y="3214761"/>
              <a:ext cx="103856" cy="139070"/>
            </a:xfrm>
            <a:custGeom>
              <a:avLst/>
              <a:gdLst>
                <a:gd name="T0" fmla="*/ 34925 w 74"/>
                <a:gd name="T1" fmla="*/ 31750 h 100"/>
                <a:gd name="T2" fmla="*/ 34925 w 74"/>
                <a:gd name="T3" fmla="*/ 60325 h 100"/>
                <a:gd name="T4" fmla="*/ 11113 w 74"/>
                <a:gd name="T5" fmla="*/ 60325 h 100"/>
                <a:gd name="T6" fmla="*/ 0 w 74"/>
                <a:gd name="T7" fmla="*/ 66675 h 100"/>
                <a:gd name="T8" fmla="*/ 0 w 74"/>
                <a:gd name="T9" fmla="*/ 95250 h 100"/>
                <a:gd name="T10" fmla="*/ 11113 w 74"/>
                <a:gd name="T11" fmla="*/ 106363 h 100"/>
                <a:gd name="T12" fmla="*/ 26988 w 74"/>
                <a:gd name="T13" fmla="*/ 114300 h 100"/>
                <a:gd name="T14" fmla="*/ 30163 w 74"/>
                <a:gd name="T15" fmla="*/ 142875 h 100"/>
                <a:gd name="T16" fmla="*/ 22225 w 74"/>
                <a:gd name="T17" fmla="*/ 158750 h 100"/>
                <a:gd name="T18" fmla="*/ 58738 w 74"/>
                <a:gd name="T19" fmla="*/ 158750 h 100"/>
                <a:gd name="T20" fmla="*/ 58738 w 74"/>
                <a:gd name="T21" fmla="*/ 130175 h 100"/>
                <a:gd name="T22" fmla="*/ 101600 w 74"/>
                <a:gd name="T23" fmla="*/ 130175 h 100"/>
                <a:gd name="T24" fmla="*/ 109538 w 74"/>
                <a:gd name="T25" fmla="*/ 119063 h 100"/>
                <a:gd name="T26" fmla="*/ 109538 w 74"/>
                <a:gd name="T27" fmla="*/ 39688 h 100"/>
                <a:gd name="T28" fmla="*/ 117475 w 74"/>
                <a:gd name="T29" fmla="*/ 23813 h 100"/>
                <a:gd name="T30" fmla="*/ 106363 w 74"/>
                <a:gd name="T31" fmla="*/ 4763 h 100"/>
                <a:gd name="T32" fmla="*/ 69850 w 74"/>
                <a:gd name="T33" fmla="*/ 0 h 100"/>
                <a:gd name="T34" fmla="*/ 61913 w 74"/>
                <a:gd name="T35" fmla="*/ 20638 h 100"/>
                <a:gd name="T36" fmla="*/ 34925 w 74"/>
                <a:gd name="T37" fmla="*/ 31750 h 10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74" h="100">
                  <a:moveTo>
                    <a:pt x="22" y="20"/>
                  </a:moveTo>
                  <a:lnTo>
                    <a:pt x="22" y="38"/>
                  </a:lnTo>
                  <a:lnTo>
                    <a:pt x="7" y="38"/>
                  </a:lnTo>
                  <a:lnTo>
                    <a:pt x="0" y="42"/>
                  </a:lnTo>
                  <a:lnTo>
                    <a:pt x="0" y="60"/>
                  </a:lnTo>
                  <a:lnTo>
                    <a:pt x="7" y="67"/>
                  </a:lnTo>
                  <a:lnTo>
                    <a:pt x="17" y="72"/>
                  </a:lnTo>
                  <a:lnTo>
                    <a:pt x="19" y="90"/>
                  </a:lnTo>
                  <a:lnTo>
                    <a:pt x="14" y="100"/>
                  </a:lnTo>
                  <a:lnTo>
                    <a:pt x="37" y="100"/>
                  </a:lnTo>
                  <a:lnTo>
                    <a:pt x="37" y="82"/>
                  </a:lnTo>
                  <a:lnTo>
                    <a:pt x="64" y="82"/>
                  </a:lnTo>
                  <a:lnTo>
                    <a:pt x="69" y="75"/>
                  </a:lnTo>
                  <a:lnTo>
                    <a:pt x="69" y="25"/>
                  </a:lnTo>
                  <a:lnTo>
                    <a:pt x="74" y="15"/>
                  </a:lnTo>
                  <a:lnTo>
                    <a:pt x="67" y="3"/>
                  </a:lnTo>
                  <a:lnTo>
                    <a:pt x="44" y="0"/>
                  </a:lnTo>
                  <a:lnTo>
                    <a:pt x="39" y="13"/>
                  </a:lnTo>
                  <a:lnTo>
                    <a:pt x="22" y="2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88" name="Freeform 206"/>
            <p:cNvSpPr>
              <a:spLocks/>
            </p:cNvSpPr>
            <p:nvPr/>
          </p:nvSpPr>
          <p:spPr bwMode="auto">
            <a:xfrm>
              <a:off x="7001634" y="3049275"/>
              <a:ext cx="54734" cy="100127"/>
            </a:xfrm>
            <a:custGeom>
              <a:avLst/>
              <a:gdLst>
                <a:gd name="T0" fmla="*/ 42862 w 39"/>
                <a:gd name="T1" fmla="*/ 15875 h 72"/>
                <a:gd name="T2" fmla="*/ 38100 w 39"/>
                <a:gd name="T3" fmla="*/ 34925 h 72"/>
                <a:gd name="T4" fmla="*/ 11112 w 39"/>
                <a:gd name="T5" fmla="*/ 50800 h 72"/>
                <a:gd name="T6" fmla="*/ 0 w 39"/>
                <a:gd name="T7" fmla="*/ 79375 h 72"/>
                <a:gd name="T8" fmla="*/ 3175 w 39"/>
                <a:gd name="T9" fmla="*/ 114300 h 72"/>
                <a:gd name="T10" fmla="*/ 30162 w 39"/>
                <a:gd name="T11" fmla="*/ 87313 h 72"/>
                <a:gd name="T12" fmla="*/ 50800 w 39"/>
                <a:gd name="T13" fmla="*/ 47625 h 72"/>
                <a:gd name="T14" fmla="*/ 61912 w 39"/>
                <a:gd name="T15" fmla="*/ 23813 h 72"/>
                <a:gd name="T16" fmla="*/ 50800 w 39"/>
                <a:gd name="T17" fmla="*/ 0 h 72"/>
                <a:gd name="T18" fmla="*/ 42862 w 39"/>
                <a:gd name="T19" fmla="*/ 15875 h 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" h="72">
                  <a:moveTo>
                    <a:pt x="27" y="10"/>
                  </a:moveTo>
                  <a:lnTo>
                    <a:pt x="24" y="22"/>
                  </a:lnTo>
                  <a:lnTo>
                    <a:pt x="7" y="32"/>
                  </a:lnTo>
                  <a:lnTo>
                    <a:pt x="0" y="50"/>
                  </a:lnTo>
                  <a:lnTo>
                    <a:pt x="2" y="72"/>
                  </a:lnTo>
                  <a:lnTo>
                    <a:pt x="19" y="55"/>
                  </a:lnTo>
                  <a:lnTo>
                    <a:pt x="32" y="30"/>
                  </a:lnTo>
                  <a:lnTo>
                    <a:pt x="39" y="15"/>
                  </a:lnTo>
                  <a:lnTo>
                    <a:pt x="32" y="0"/>
                  </a:lnTo>
                  <a:lnTo>
                    <a:pt x="27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89" name="Freeform 207"/>
            <p:cNvSpPr>
              <a:spLocks/>
            </p:cNvSpPr>
            <p:nvPr/>
          </p:nvSpPr>
          <p:spPr bwMode="auto">
            <a:xfrm>
              <a:off x="7035319" y="2842069"/>
              <a:ext cx="84206" cy="130722"/>
            </a:xfrm>
            <a:custGeom>
              <a:avLst/>
              <a:gdLst>
                <a:gd name="T0" fmla="*/ 44450 w 60"/>
                <a:gd name="T1" fmla="*/ 0 h 94"/>
                <a:gd name="T2" fmla="*/ 28575 w 60"/>
                <a:gd name="T3" fmla="*/ 31750 h 94"/>
                <a:gd name="T4" fmla="*/ 15875 w 60"/>
                <a:gd name="T5" fmla="*/ 74613 h 94"/>
                <a:gd name="T6" fmla="*/ 0 w 60"/>
                <a:gd name="T7" fmla="*/ 90488 h 94"/>
                <a:gd name="T8" fmla="*/ 4763 w 60"/>
                <a:gd name="T9" fmla="*/ 130175 h 94"/>
                <a:gd name="T10" fmla="*/ 23813 w 60"/>
                <a:gd name="T11" fmla="*/ 133350 h 94"/>
                <a:gd name="T12" fmla="*/ 36513 w 60"/>
                <a:gd name="T13" fmla="*/ 149225 h 94"/>
                <a:gd name="T14" fmla="*/ 68263 w 60"/>
                <a:gd name="T15" fmla="*/ 149225 h 94"/>
                <a:gd name="T16" fmla="*/ 95250 w 60"/>
                <a:gd name="T17" fmla="*/ 138113 h 94"/>
                <a:gd name="T18" fmla="*/ 87313 w 60"/>
                <a:gd name="T19" fmla="*/ 98425 h 94"/>
                <a:gd name="T20" fmla="*/ 92075 w 60"/>
                <a:gd name="T21" fmla="*/ 74613 h 94"/>
                <a:gd name="T22" fmla="*/ 92075 w 60"/>
                <a:gd name="T23" fmla="*/ 50800 h 94"/>
                <a:gd name="T24" fmla="*/ 79375 w 60"/>
                <a:gd name="T25" fmla="*/ 19050 h 94"/>
                <a:gd name="T26" fmla="*/ 76200 w 60"/>
                <a:gd name="T27" fmla="*/ 0 h 94"/>
                <a:gd name="T28" fmla="*/ 44450 w 60"/>
                <a:gd name="T29" fmla="*/ 0 h 9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60" h="94">
                  <a:moveTo>
                    <a:pt x="28" y="0"/>
                  </a:moveTo>
                  <a:lnTo>
                    <a:pt x="18" y="20"/>
                  </a:lnTo>
                  <a:lnTo>
                    <a:pt x="10" y="47"/>
                  </a:lnTo>
                  <a:lnTo>
                    <a:pt x="0" y="57"/>
                  </a:lnTo>
                  <a:lnTo>
                    <a:pt x="3" y="82"/>
                  </a:lnTo>
                  <a:lnTo>
                    <a:pt x="15" y="84"/>
                  </a:lnTo>
                  <a:lnTo>
                    <a:pt x="23" y="94"/>
                  </a:lnTo>
                  <a:lnTo>
                    <a:pt x="43" y="94"/>
                  </a:lnTo>
                  <a:lnTo>
                    <a:pt x="60" y="87"/>
                  </a:lnTo>
                  <a:lnTo>
                    <a:pt x="55" y="62"/>
                  </a:lnTo>
                  <a:lnTo>
                    <a:pt x="58" y="47"/>
                  </a:lnTo>
                  <a:lnTo>
                    <a:pt x="58" y="32"/>
                  </a:lnTo>
                  <a:lnTo>
                    <a:pt x="50" y="12"/>
                  </a:lnTo>
                  <a:lnTo>
                    <a:pt x="48" y="0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90" name="Freeform 208"/>
            <p:cNvSpPr>
              <a:spLocks/>
            </p:cNvSpPr>
            <p:nvPr/>
          </p:nvSpPr>
          <p:spPr bwMode="auto">
            <a:xfrm>
              <a:off x="7056372" y="2997820"/>
              <a:ext cx="46313" cy="40329"/>
            </a:xfrm>
            <a:custGeom>
              <a:avLst/>
              <a:gdLst>
                <a:gd name="T0" fmla="*/ 31750 w 33"/>
                <a:gd name="T1" fmla="*/ 11113 h 29"/>
                <a:gd name="T2" fmla="*/ 0 w 33"/>
                <a:gd name="T3" fmla="*/ 0 h 29"/>
                <a:gd name="T4" fmla="*/ 0 w 33"/>
                <a:gd name="T5" fmla="*/ 23813 h 29"/>
                <a:gd name="T6" fmla="*/ 15875 w 33"/>
                <a:gd name="T7" fmla="*/ 42863 h 29"/>
                <a:gd name="T8" fmla="*/ 31750 w 33"/>
                <a:gd name="T9" fmla="*/ 46038 h 29"/>
                <a:gd name="T10" fmla="*/ 44450 w 33"/>
                <a:gd name="T11" fmla="*/ 46038 h 29"/>
                <a:gd name="T12" fmla="*/ 52388 w 33"/>
                <a:gd name="T13" fmla="*/ 38100 h 29"/>
                <a:gd name="T14" fmla="*/ 52388 w 33"/>
                <a:gd name="T15" fmla="*/ 34925 h 29"/>
                <a:gd name="T16" fmla="*/ 52388 w 33"/>
                <a:gd name="T17" fmla="*/ 31750 h 29"/>
                <a:gd name="T18" fmla="*/ 47625 w 33"/>
                <a:gd name="T19" fmla="*/ 23813 h 29"/>
                <a:gd name="T20" fmla="*/ 39688 w 33"/>
                <a:gd name="T21" fmla="*/ 15875 h 29"/>
                <a:gd name="T22" fmla="*/ 36513 w 33"/>
                <a:gd name="T23" fmla="*/ 11113 h 29"/>
                <a:gd name="T24" fmla="*/ 31750 w 33"/>
                <a:gd name="T25" fmla="*/ 11113 h 2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" h="29">
                  <a:moveTo>
                    <a:pt x="20" y="7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10" y="27"/>
                  </a:lnTo>
                  <a:lnTo>
                    <a:pt x="20" y="29"/>
                  </a:lnTo>
                  <a:lnTo>
                    <a:pt x="28" y="29"/>
                  </a:lnTo>
                  <a:lnTo>
                    <a:pt x="33" y="24"/>
                  </a:lnTo>
                  <a:lnTo>
                    <a:pt x="33" y="22"/>
                  </a:lnTo>
                  <a:lnTo>
                    <a:pt x="33" y="20"/>
                  </a:lnTo>
                  <a:lnTo>
                    <a:pt x="30" y="15"/>
                  </a:lnTo>
                  <a:lnTo>
                    <a:pt x="25" y="10"/>
                  </a:lnTo>
                  <a:lnTo>
                    <a:pt x="23" y="7"/>
                  </a:lnTo>
                  <a:lnTo>
                    <a:pt x="20" y="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91" name="Freeform 210"/>
            <p:cNvSpPr>
              <a:spLocks/>
            </p:cNvSpPr>
            <p:nvPr/>
          </p:nvSpPr>
          <p:spPr bwMode="auto">
            <a:xfrm>
              <a:off x="7056372" y="2997820"/>
              <a:ext cx="46313" cy="40329"/>
            </a:xfrm>
            <a:custGeom>
              <a:avLst/>
              <a:gdLst>
                <a:gd name="T0" fmla="*/ 31750 w 33"/>
                <a:gd name="T1" fmla="*/ 11113 h 29"/>
                <a:gd name="T2" fmla="*/ 0 w 33"/>
                <a:gd name="T3" fmla="*/ 0 h 29"/>
                <a:gd name="T4" fmla="*/ 0 w 33"/>
                <a:gd name="T5" fmla="*/ 23813 h 29"/>
                <a:gd name="T6" fmla="*/ 15875 w 33"/>
                <a:gd name="T7" fmla="*/ 42863 h 29"/>
                <a:gd name="T8" fmla="*/ 31750 w 33"/>
                <a:gd name="T9" fmla="*/ 46038 h 29"/>
                <a:gd name="T10" fmla="*/ 44450 w 33"/>
                <a:gd name="T11" fmla="*/ 46038 h 29"/>
                <a:gd name="T12" fmla="*/ 52388 w 33"/>
                <a:gd name="T13" fmla="*/ 38100 h 29"/>
                <a:gd name="T14" fmla="*/ 52388 w 33"/>
                <a:gd name="T15" fmla="*/ 34925 h 29"/>
                <a:gd name="T16" fmla="*/ 52388 w 33"/>
                <a:gd name="T17" fmla="*/ 31750 h 29"/>
                <a:gd name="T18" fmla="*/ 47625 w 33"/>
                <a:gd name="T19" fmla="*/ 23813 h 29"/>
                <a:gd name="T20" fmla="*/ 39688 w 33"/>
                <a:gd name="T21" fmla="*/ 15875 h 29"/>
                <a:gd name="T22" fmla="*/ 31750 w 33"/>
                <a:gd name="T23" fmla="*/ 11113 h 2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3" h="29">
                  <a:moveTo>
                    <a:pt x="20" y="7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10" y="27"/>
                  </a:lnTo>
                  <a:lnTo>
                    <a:pt x="20" y="29"/>
                  </a:lnTo>
                  <a:lnTo>
                    <a:pt x="28" y="29"/>
                  </a:lnTo>
                  <a:lnTo>
                    <a:pt x="33" y="24"/>
                  </a:lnTo>
                  <a:lnTo>
                    <a:pt x="33" y="22"/>
                  </a:lnTo>
                  <a:lnTo>
                    <a:pt x="33" y="20"/>
                  </a:lnTo>
                  <a:lnTo>
                    <a:pt x="30" y="15"/>
                  </a:lnTo>
                  <a:lnTo>
                    <a:pt x="25" y="10"/>
                  </a:lnTo>
                  <a:lnTo>
                    <a:pt x="20" y="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92" name="Freeform 211"/>
            <p:cNvSpPr>
              <a:spLocks/>
            </p:cNvSpPr>
            <p:nvPr/>
          </p:nvSpPr>
          <p:spPr bwMode="auto">
            <a:xfrm>
              <a:off x="7056372" y="2997820"/>
              <a:ext cx="46313" cy="40329"/>
            </a:xfrm>
            <a:custGeom>
              <a:avLst/>
              <a:gdLst>
                <a:gd name="T0" fmla="*/ 31750 w 33"/>
                <a:gd name="T1" fmla="*/ 11113 h 29"/>
                <a:gd name="T2" fmla="*/ 0 w 33"/>
                <a:gd name="T3" fmla="*/ 0 h 29"/>
                <a:gd name="T4" fmla="*/ 0 w 33"/>
                <a:gd name="T5" fmla="*/ 23813 h 29"/>
                <a:gd name="T6" fmla="*/ 15875 w 33"/>
                <a:gd name="T7" fmla="*/ 42863 h 29"/>
                <a:gd name="T8" fmla="*/ 31750 w 33"/>
                <a:gd name="T9" fmla="*/ 46038 h 29"/>
                <a:gd name="T10" fmla="*/ 44450 w 33"/>
                <a:gd name="T11" fmla="*/ 46038 h 29"/>
                <a:gd name="T12" fmla="*/ 52388 w 33"/>
                <a:gd name="T13" fmla="*/ 38100 h 29"/>
                <a:gd name="T14" fmla="*/ 52388 w 33"/>
                <a:gd name="T15" fmla="*/ 34925 h 29"/>
                <a:gd name="T16" fmla="*/ 52388 w 33"/>
                <a:gd name="T17" fmla="*/ 31750 h 29"/>
                <a:gd name="T18" fmla="*/ 47625 w 33"/>
                <a:gd name="T19" fmla="*/ 23813 h 29"/>
                <a:gd name="T20" fmla="*/ 39688 w 33"/>
                <a:gd name="T21" fmla="*/ 15875 h 29"/>
                <a:gd name="T22" fmla="*/ 36513 w 33"/>
                <a:gd name="T23" fmla="*/ 11113 h 29"/>
                <a:gd name="T24" fmla="*/ 31750 w 33"/>
                <a:gd name="T25" fmla="*/ 11113 h 2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" h="29">
                  <a:moveTo>
                    <a:pt x="20" y="7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10" y="27"/>
                  </a:lnTo>
                  <a:lnTo>
                    <a:pt x="20" y="29"/>
                  </a:lnTo>
                  <a:lnTo>
                    <a:pt x="28" y="29"/>
                  </a:lnTo>
                  <a:lnTo>
                    <a:pt x="33" y="24"/>
                  </a:lnTo>
                  <a:lnTo>
                    <a:pt x="33" y="22"/>
                  </a:lnTo>
                  <a:lnTo>
                    <a:pt x="33" y="20"/>
                  </a:lnTo>
                  <a:lnTo>
                    <a:pt x="30" y="15"/>
                  </a:lnTo>
                  <a:lnTo>
                    <a:pt x="25" y="10"/>
                  </a:lnTo>
                  <a:lnTo>
                    <a:pt x="23" y="7"/>
                  </a:lnTo>
                  <a:lnTo>
                    <a:pt x="20" y="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93" name="Freeform 212"/>
            <p:cNvSpPr>
              <a:spLocks/>
            </p:cNvSpPr>
            <p:nvPr/>
          </p:nvSpPr>
          <p:spPr bwMode="auto">
            <a:xfrm>
              <a:off x="7056372" y="2997820"/>
              <a:ext cx="46313" cy="40329"/>
            </a:xfrm>
            <a:custGeom>
              <a:avLst/>
              <a:gdLst>
                <a:gd name="T0" fmla="*/ 31750 w 33"/>
                <a:gd name="T1" fmla="*/ 11113 h 29"/>
                <a:gd name="T2" fmla="*/ 0 w 33"/>
                <a:gd name="T3" fmla="*/ 0 h 29"/>
                <a:gd name="T4" fmla="*/ 0 w 33"/>
                <a:gd name="T5" fmla="*/ 23813 h 29"/>
                <a:gd name="T6" fmla="*/ 15875 w 33"/>
                <a:gd name="T7" fmla="*/ 42863 h 29"/>
                <a:gd name="T8" fmla="*/ 31750 w 33"/>
                <a:gd name="T9" fmla="*/ 46038 h 29"/>
                <a:gd name="T10" fmla="*/ 44450 w 33"/>
                <a:gd name="T11" fmla="*/ 46038 h 29"/>
                <a:gd name="T12" fmla="*/ 52388 w 33"/>
                <a:gd name="T13" fmla="*/ 38100 h 29"/>
                <a:gd name="T14" fmla="*/ 52388 w 33"/>
                <a:gd name="T15" fmla="*/ 34925 h 29"/>
                <a:gd name="T16" fmla="*/ 52388 w 33"/>
                <a:gd name="T17" fmla="*/ 31750 h 29"/>
                <a:gd name="T18" fmla="*/ 47625 w 33"/>
                <a:gd name="T19" fmla="*/ 23813 h 29"/>
                <a:gd name="T20" fmla="*/ 39688 w 33"/>
                <a:gd name="T21" fmla="*/ 15875 h 29"/>
                <a:gd name="T22" fmla="*/ 31750 w 33"/>
                <a:gd name="T23" fmla="*/ 11113 h 2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3" h="29">
                  <a:moveTo>
                    <a:pt x="20" y="7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10" y="27"/>
                  </a:lnTo>
                  <a:lnTo>
                    <a:pt x="20" y="29"/>
                  </a:lnTo>
                  <a:lnTo>
                    <a:pt x="28" y="29"/>
                  </a:lnTo>
                  <a:lnTo>
                    <a:pt x="33" y="24"/>
                  </a:lnTo>
                  <a:lnTo>
                    <a:pt x="33" y="22"/>
                  </a:lnTo>
                  <a:lnTo>
                    <a:pt x="33" y="20"/>
                  </a:lnTo>
                  <a:lnTo>
                    <a:pt x="30" y="15"/>
                  </a:lnTo>
                  <a:lnTo>
                    <a:pt x="25" y="10"/>
                  </a:lnTo>
                  <a:lnTo>
                    <a:pt x="20" y="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94" name="Freeform 213"/>
            <p:cNvSpPr>
              <a:spLocks/>
            </p:cNvSpPr>
            <p:nvPr/>
          </p:nvSpPr>
          <p:spPr bwMode="auto">
            <a:xfrm>
              <a:off x="7123736" y="2983911"/>
              <a:ext cx="51930" cy="37547"/>
            </a:xfrm>
            <a:custGeom>
              <a:avLst/>
              <a:gdLst>
                <a:gd name="T0" fmla="*/ 0 w 37"/>
                <a:gd name="T1" fmla="*/ 3175 h 27"/>
                <a:gd name="T2" fmla="*/ 0 w 37"/>
                <a:gd name="T3" fmla="*/ 26988 h 27"/>
                <a:gd name="T4" fmla="*/ 19050 w 37"/>
                <a:gd name="T5" fmla="*/ 39688 h 27"/>
                <a:gd name="T6" fmla="*/ 58738 w 37"/>
                <a:gd name="T7" fmla="*/ 42863 h 27"/>
                <a:gd name="T8" fmla="*/ 58738 w 37"/>
                <a:gd name="T9" fmla="*/ 15875 h 27"/>
                <a:gd name="T10" fmla="*/ 26988 w 37"/>
                <a:gd name="T11" fmla="*/ 0 h 27"/>
                <a:gd name="T12" fmla="*/ 0 w 37"/>
                <a:gd name="T13" fmla="*/ 3175 h 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7" h="27">
                  <a:moveTo>
                    <a:pt x="0" y="2"/>
                  </a:moveTo>
                  <a:lnTo>
                    <a:pt x="0" y="17"/>
                  </a:lnTo>
                  <a:lnTo>
                    <a:pt x="12" y="25"/>
                  </a:lnTo>
                  <a:lnTo>
                    <a:pt x="37" y="27"/>
                  </a:lnTo>
                  <a:lnTo>
                    <a:pt x="37" y="10"/>
                  </a:lnTo>
                  <a:lnTo>
                    <a:pt x="17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95" name="Freeform 214"/>
            <p:cNvSpPr>
              <a:spLocks/>
            </p:cNvSpPr>
            <p:nvPr/>
          </p:nvSpPr>
          <p:spPr bwMode="auto">
            <a:xfrm>
              <a:off x="7123736" y="2983911"/>
              <a:ext cx="51930" cy="37547"/>
            </a:xfrm>
            <a:custGeom>
              <a:avLst/>
              <a:gdLst>
                <a:gd name="T0" fmla="*/ 0 w 37"/>
                <a:gd name="T1" fmla="*/ 3175 h 27"/>
                <a:gd name="T2" fmla="*/ 0 w 37"/>
                <a:gd name="T3" fmla="*/ 26988 h 27"/>
                <a:gd name="T4" fmla="*/ 19050 w 37"/>
                <a:gd name="T5" fmla="*/ 39688 h 27"/>
                <a:gd name="T6" fmla="*/ 58738 w 37"/>
                <a:gd name="T7" fmla="*/ 42863 h 27"/>
                <a:gd name="T8" fmla="*/ 58738 w 37"/>
                <a:gd name="T9" fmla="*/ 15875 h 27"/>
                <a:gd name="T10" fmla="*/ 26988 w 37"/>
                <a:gd name="T11" fmla="*/ 0 h 27"/>
                <a:gd name="T12" fmla="*/ 3175 w 37"/>
                <a:gd name="T13" fmla="*/ 3175 h 27"/>
                <a:gd name="T14" fmla="*/ 0 w 37"/>
                <a:gd name="T15" fmla="*/ 3175 h 2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7" h="27">
                  <a:moveTo>
                    <a:pt x="0" y="2"/>
                  </a:moveTo>
                  <a:lnTo>
                    <a:pt x="0" y="17"/>
                  </a:lnTo>
                  <a:lnTo>
                    <a:pt x="12" y="25"/>
                  </a:lnTo>
                  <a:lnTo>
                    <a:pt x="37" y="27"/>
                  </a:lnTo>
                  <a:lnTo>
                    <a:pt x="37" y="10"/>
                  </a:lnTo>
                  <a:lnTo>
                    <a:pt x="17" y="0"/>
                  </a:lnTo>
                  <a:lnTo>
                    <a:pt x="2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96" name="Freeform 215"/>
            <p:cNvSpPr>
              <a:spLocks/>
            </p:cNvSpPr>
            <p:nvPr/>
          </p:nvSpPr>
          <p:spPr bwMode="auto">
            <a:xfrm>
              <a:off x="7123736" y="2983911"/>
              <a:ext cx="51930" cy="37547"/>
            </a:xfrm>
            <a:custGeom>
              <a:avLst/>
              <a:gdLst>
                <a:gd name="T0" fmla="*/ 0 w 37"/>
                <a:gd name="T1" fmla="*/ 3175 h 27"/>
                <a:gd name="T2" fmla="*/ 0 w 37"/>
                <a:gd name="T3" fmla="*/ 26988 h 27"/>
                <a:gd name="T4" fmla="*/ 19050 w 37"/>
                <a:gd name="T5" fmla="*/ 39688 h 27"/>
                <a:gd name="T6" fmla="*/ 58738 w 37"/>
                <a:gd name="T7" fmla="*/ 42863 h 27"/>
                <a:gd name="T8" fmla="*/ 58738 w 37"/>
                <a:gd name="T9" fmla="*/ 15875 h 27"/>
                <a:gd name="T10" fmla="*/ 26988 w 37"/>
                <a:gd name="T11" fmla="*/ 0 h 27"/>
                <a:gd name="T12" fmla="*/ 0 w 37"/>
                <a:gd name="T13" fmla="*/ 3175 h 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7" h="27">
                  <a:moveTo>
                    <a:pt x="0" y="2"/>
                  </a:moveTo>
                  <a:lnTo>
                    <a:pt x="0" y="17"/>
                  </a:lnTo>
                  <a:lnTo>
                    <a:pt x="12" y="25"/>
                  </a:lnTo>
                  <a:lnTo>
                    <a:pt x="37" y="27"/>
                  </a:lnTo>
                  <a:lnTo>
                    <a:pt x="37" y="10"/>
                  </a:lnTo>
                  <a:lnTo>
                    <a:pt x="17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97" name="Freeform 216"/>
            <p:cNvSpPr>
              <a:spLocks/>
            </p:cNvSpPr>
            <p:nvPr/>
          </p:nvSpPr>
          <p:spPr bwMode="auto">
            <a:xfrm>
              <a:off x="7112508" y="3045101"/>
              <a:ext cx="35088" cy="34767"/>
            </a:xfrm>
            <a:custGeom>
              <a:avLst/>
              <a:gdLst>
                <a:gd name="T0" fmla="*/ 7938 w 25"/>
                <a:gd name="T1" fmla="*/ 0 h 25"/>
                <a:gd name="T2" fmla="*/ 0 w 25"/>
                <a:gd name="T3" fmla="*/ 23813 h 25"/>
                <a:gd name="T4" fmla="*/ 12700 w 25"/>
                <a:gd name="T5" fmla="*/ 39688 h 25"/>
                <a:gd name="T6" fmla="*/ 39688 w 25"/>
                <a:gd name="T7" fmla="*/ 31750 h 25"/>
                <a:gd name="T8" fmla="*/ 31750 w 25"/>
                <a:gd name="T9" fmla="*/ 7938 h 25"/>
                <a:gd name="T10" fmla="*/ 7938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25">
                  <a:moveTo>
                    <a:pt x="5" y="0"/>
                  </a:moveTo>
                  <a:lnTo>
                    <a:pt x="0" y="15"/>
                  </a:lnTo>
                  <a:lnTo>
                    <a:pt x="8" y="25"/>
                  </a:lnTo>
                  <a:lnTo>
                    <a:pt x="25" y="20"/>
                  </a:lnTo>
                  <a:lnTo>
                    <a:pt x="20" y="5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98" name="Freeform 217"/>
            <p:cNvSpPr>
              <a:spLocks/>
            </p:cNvSpPr>
            <p:nvPr/>
          </p:nvSpPr>
          <p:spPr bwMode="auto">
            <a:xfrm>
              <a:off x="7112508" y="3045101"/>
              <a:ext cx="35088" cy="34767"/>
            </a:xfrm>
            <a:custGeom>
              <a:avLst/>
              <a:gdLst>
                <a:gd name="T0" fmla="*/ 7938 w 25"/>
                <a:gd name="T1" fmla="*/ 0 h 25"/>
                <a:gd name="T2" fmla="*/ 0 w 25"/>
                <a:gd name="T3" fmla="*/ 23813 h 25"/>
                <a:gd name="T4" fmla="*/ 12700 w 25"/>
                <a:gd name="T5" fmla="*/ 39688 h 25"/>
                <a:gd name="T6" fmla="*/ 39688 w 25"/>
                <a:gd name="T7" fmla="*/ 31750 h 25"/>
                <a:gd name="T8" fmla="*/ 31750 w 25"/>
                <a:gd name="T9" fmla="*/ 7938 h 25"/>
                <a:gd name="T10" fmla="*/ 12700 w 25"/>
                <a:gd name="T11" fmla="*/ 0 h 25"/>
                <a:gd name="T12" fmla="*/ 7938 w 25"/>
                <a:gd name="T13" fmla="*/ 0 h 2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" h="25">
                  <a:moveTo>
                    <a:pt x="5" y="0"/>
                  </a:moveTo>
                  <a:lnTo>
                    <a:pt x="0" y="15"/>
                  </a:lnTo>
                  <a:lnTo>
                    <a:pt x="8" y="25"/>
                  </a:lnTo>
                  <a:lnTo>
                    <a:pt x="25" y="20"/>
                  </a:lnTo>
                  <a:lnTo>
                    <a:pt x="20" y="5"/>
                  </a:lnTo>
                  <a:lnTo>
                    <a:pt x="8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99" name="Freeform 218"/>
            <p:cNvSpPr>
              <a:spLocks/>
            </p:cNvSpPr>
            <p:nvPr/>
          </p:nvSpPr>
          <p:spPr bwMode="auto">
            <a:xfrm>
              <a:off x="7112508" y="3045101"/>
              <a:ext cx="35088" cy="34767"/>
            </a:xfrm>
            <a:custGeom>
              <a:avLst/>
              <a:gdLst>
                <a:gd name="T0" fmla="*/ 7938 w 25"/>
                <a:gd name="T1" fmla="*/ 0 h 25"/>
                <a:gd name="T2" fmla="*/ 0 w 25"/>
                <a:gd name="T3" fmla="*/ 23813 h 25"/>
                <a:gd name="T4" fmla="*/ 12700 w 25"/>
                <a:gd name="T5" fmla="*/ 39688 h 25"/>
                <a:gd name="T6" fmla="*/ 39688 w 25"/>
                <a:gd name="T7" fmla="*/ 31750 h 25"/>
                <a:gd name="T8" fmla="*/ 31750 w 25"/>
                <a:gd name="T9" fmla="*/ 7938 h 25"/>
                <a:gd name="T10" fmla="*/ 7938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25">
                  <a:moveTo>
                    <a:pt x="5" y="0"/>
                  </a:moveTo>
                  <a:lnTo>
                    <a:pt x="0" y="15"/>
                  </a:lnTo>
                  <a:lnTo>
                    <a:pt x="8" y="25"/>
                  </a:lnTo>
                  <a:lnTo>
                    <a:pt x="25" y="20"/>
                  </a:lnTo>
                  <a:lnTo>
                    <a:pt x="20" y="5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00" name="Freeform 219"/>
            <p:cNvSpPr>
              <a:spLocks/>
            </p:cNvSpPr>
            <p:nvPr/>
          </p:nvSpPr>
          <p:spPr bwMode="auto">
            <a:xfrm>
              <a:off x="7178473" y="3038150"/>
              <a:ext cx="32279" cy="25033"/>
            </a:xfrm>
            <a:custGeom>
              <a:avLst/>
              <a:gdLst>
                <a:gd name="T0" fmla="*/ 0 w 23"/>
                <a:gd name="T1" fmla="*/ 7938 h 18"/>
                <a:gd name="T2" fmla="*/ 4762 w 23"/>
                <a:gd name="T3" fmla="*/ 28575 h 18"/>
                <a:gd name="T4" fmla="*/ 20637 w 23"/>
                <a:gd name="T5" fmla="*/ 28575 h 18"/>
                <a:gd name="T6" fmla="*/ 31750 w 23"/>
                <a:gd name="T7" fmla="*/ 20638 h 18"/>
                <a:gd name="T8" fmla="*/ 36512 w 23"/>
                <a:gd name="T9" fmla="*/ 0 h 18"/>
                <a:gd name="T10" fmla="*/ 15875 w 23"/>
                <a:gd name="T11" fmla="*/ 0 h 18"/>
                <a:gd name="T12" fmla="*/ 0 w 23"/>
                <a:gd name="T13" fmla="*/ 7938 h 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" h="18">
                  <a:moveTo>
                    <a:pt x="0" y="5"/>
                  </a:moveTo>
                  <a:lnTo>
                    <a:pt x="3" y="18"/>
                  </a:lnTo>
                  <a:lnTo>
                    <a:pt x="13" y="18"/>
                  </a:lnTo>
                  <a:lnTo>
                    <a:pt x="20" y="13"/>
                  </a:lnTo>
                  <a:lnTo>
                    <a:pt x="23" y="0"/>
                  </a:lnTo>
                  <a:lnTo>
                    <a:pt x="10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01" name="Freeform 220"/>
            <p:cNvSpPr>
              <a:spLocks/>
            </p:cNvSpPr>
            <p:nvPr/>
          </p:nvSpPr>
          <p:spPr bwMode="auto">
            <a:xfrm>
              <a:off x="7150404" y="3104902"/>
              <a:ext cx="81403" cy="109860"/>
            </a:xfrm>
            <a:custGeom>
              <a:avLst/>
              <a:gdLst>
                <a:gd name="T0" fmla="*/ 55563 w 58"/>
                <a:gd name="T1" fmla="*/ 0 h 79"/>
                <a:gd name="T2" fmla="*/ 28575 w 58"/>
                <a:gd name="T3" fmla="*/ 23812 h 79"/>
                <a:gd name="T4" fmla="*/ 0 w 58"/>
                <a:gd name="T5" fmla="*/ 50800 h 79"/>
                <a:gd name="T6" fmla="*/ 15875 w 58"/>
                <a:gd name="T7" fmla="*/ 74612 h 79"/>
                <a:gd name="T8" fmla="*/ 36513 w 58"/>
                <a:gd name="T9" fmla="*/ 101600 h 79"/>
                <a:gd name="T10" fmla="*/ 60325 w 58"/>
                <a:gd name="T11" fmla="*/ 125412 h 79"/>
                <a:gd name="T12" fmla="*/ 76200 w 58"/>
                <a:gd name="T13" fmla="*/ 101600 h 79"/>
                <a:gd name="T14" fmla="*/ 92075 w 58"/>
                <a:gd name="T15" fmla="*/ 90487 h 79"/>
                <a:gd name="T16" fmla="*/ 92075 w 58"/>
                <a:gd name="T17" fmla="*/ 34925 h 79"/>
                <a:gd name="T18" fmla="*/ 79375 w 58"/>
                <a:gd name="T19" fmla="*/ 15875 h 79"/>
                <a:gd name="T20" fmla="*/ 55563 w 58"/>
                <a:gd name="T21" fmla="*/ 0 h 7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8" h="79">
                  <a:moveTo>
                    <a:pt x="35" y="0"/>
                  </a:moveTo>
                  <a:lnTo>
                    <a:pt x="18" y="15"/>
                  </a:lnTo>
                  <a:lnTo>
                    <a:pt x="0" y="32"/>
                  </a:lnTo>
                  <a:lnTo>
                    <a:pt x="10" y="47"/>
                  </a:lnTo>
                  <a:lnTo>
                    <a:pt x="23" y="64"/>
                  </a:lnTo>
                  <a:lnTo>
                    <a:pt x="38" y="79"/>
                  </a:lnTo>
                  <a:lnTo>
                    <a:pt x="48" y="64"/>
                  </a:lnTo>
                  <a:lnTo>
                    <a:pt x="58" y="57"/>
                  </a:lnTo>
                  <a:lnTo>
                    <a:pt x="58" y="22"/>
                  </a:lnTo>
                  <a:lnTo>
                    <a:pt x="50" y="10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02" name="Freeform 221"/>
            <p:cNvSpPr>
              <a:spLocks/>
            </p:cNvSpPr>
            <p:nvPr/>
          </p:nvSpPr>
          <p:spPr bwMode="auto">
            <a:xfrm>
              <a:off x="7105492" y="3114635"/>
              <a:ext cx="44910" cy="58406"/>
            </a:xfrm>
            <a:custGeom>
              <a:avLst/>
              <a:gdLst>
                <a:gd name="T0" fmla="*/ 36513 w 32"/>
                <a:gd name="T1" fmla="*/ 0 h 42"/>
                <a:gd name="T2" fmla="*/ 15875 w 32"/>
                <a:gd name="T3" fmla="*/ 20638 h 42"/>
                <a:gd name="T4" fmla="*/ 4763 w 32"/>
                <a:gd name="T5" fmla="*/ 47625 h 42"/>
                <a:gd name="T6" fmla="*/ 0 w 32"/>
                <a:gd name="T7" fmla="*/ 66675 h 42"/>
                <a:gd name="T8" fmla="*/ 28575 w 32"/>
                <a:gd name="T9" fmla="*/ 58738 h 42"/>
                <a:gd name="T10" fmla="*/ 39688 w 32"/>
                <a:gd name="T11" fmla="*/ 36513 h 42"/>
                <a:gd name="T12" fmla="*/ 50800 w 32"/>
                <a:gd name="T13" fmla="*/ 7938 h 42"/>
                <a:gd name="T14" fmla="*/ 36513 w 32"/>
                <a:gd name="T15" fmla="*/ 0 h 4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2" h="42">
                  <a:moveTo>
                    <a:pt x="23" y="0"/>
                  </a:moveTo>
                  <a:lnTo>
                    <a:pt x="10" y="13"/>
                  </a:lnTo>
                  <a:lnTo>
                    <a:pt x="3" y="30"/>
                  </a:lnTo>
                  <a:lnTo>
                    <a:pt x="0" y="42"/>
                  </a:lnTo>
                  <a:lnTo>
                    <a:pt x="18" y="37"/>
                  </a:lnTo>
                  <a:lnTo>
                    <a:pt x="25" y="23"/>
                  </a:lnTo>
                  <a:lnTo>
                    <a:pt x="32" y="5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03" name="Freeform 222"/>
            <p:cNvSpPr>
              <a:spLocks/>
            </p:cNvSpPr>
            <p:nvPr/>
          </p:nvSpPr>
          <p:spPr bwMode="auto">
            <a:xfrm>
              <a:off x="7105492" y="3114635"/>
              <a:ext cx="44910" cy="58406"/>
            </a:xfrm>
            <a:custGeom>
              <a:avLst/>
              <a:gdLst>
                <a:gd name="T0" fmla="*/ 36513 w 32"/>
                <a:gd name="T1" fmla="*/ 0 h 42"/>
                <a:gd name="T2" fmla="*/ 15875 w 32"/>
                <a:gd name="T3" fmla="*/ 20638 h 42"/>
                <a:gd name="T4" fmla="*/ 4763 w 32"/>
                <a:gd name="T5" fmla="*/ 47625 h 42"/>
                <a:gd name="T6" fmla="*/ 0 w 32"/>
                <a:gd name="T7" fmla="*/ 66675 h 42"/>
                <a:gd name="T8" fmla="*/ 28575 w 32"/>
                <a:gd name="T9" fmla="*/ 58738 h 42"/>
                <a:gd name="T10" fmla="*/ 39688 w 32"/>
                <a:gd name="T11" fmla="*/ 36513 h 42"/>
                <a:gd name="T12" fmla="*/ 50800 w 32"/>
                <a:gd name="T13" fmla="*/ 7938 h 42"/>
                <a:gd name="T14" fmla="*/ 39688 w 32"/>
                <a:gd name="T15" fmla="*/ 0 h 42"/>
                <a:gd name="T16" fmla="*/ 36513 w 32"/>
                <a:gd name="T17" fmla="*/ 0 h 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2" h="42">
                  <a:moveTo>
                    <a:pt x="23" y="0"/>
                  </a:moveTo>
                  <a:lnTo>
                    <a:pt x="10" y="13"/>
                  </a:lnTo>
                  <a:lnTo>
                    <a:pt x="3" y="30"/>
                  </a:lnTo>
                  <a:lnTo>
                    <a:pt x="0" y="42"/>
                  </a:lnTo>
                  <a:lnTo>
                    <a:pt x="18" y="37"/>
                  </a:lnTo>
                  <a:lnTo>
                    <a:pt x="25" y="23"/>
                  </a:lnTo>
                  <a:lnTo>
                    <a:pt x="32" y="5"/>
                  </a:lnTo>
                  <a:lnTo>
                    <a:pt x="25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04" name="Freeform 223"/>
            <p:cNvSpPr>
              <a:spLocks/>
            </p:cNvSpPr>
            <p:nvPr/>
          </p:nvSpPr>
          <p:spPr bwMode="auto">
            <a:xfrm>
              <a:off x="7105492" y="3114635"/>
              <a:ext cx="44910" cy="58406"/>
            </a:xfrm>
            <a:custGeom>
              <a:avLst/>
              <a:gdLst>
                <a:gd name="T0" fmla="*/ 36513 w 32"/>
                <a:gd name="T1" fmla="*/ 0 h 42"/>
                <a:gd name="T2" fmla="*/ 15875 w 32"/>
                <a:gd name="T3" fmla="*/ 20638 h 42"/>
                <a:gd name="T4" fmla="*/ 4763 w 32"/>
                <a:gd name="T5" fmla="*/ 47625 h 42"/>
                <a:gd name="T6" fmla="*/ 0 w 32"/>
                <a:gd name="T7" fmla="*/ 66675 h 42"/>
                <a:gd name="T8" fmla="*/ 28575 w 32"/>
                <a:gd name="T9" fmla="*/ 58738 h 42"/>
                <a:gd name="T10" fmla="*/ 39688 w 32"/>
                <a:gd name="T11" fmla="*/ 36513 h 42"/>
                <a:gd name="T12" fmla="*/ 50800 w 32"/>
                <a:gd name="T13" fmla="*/ 7938 h 42"/>
                <a:gd name="T14" fmla="*/ 36513 w 32"/>
                <a:gd name="T15" fmla="*/ 0 h 4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2" h="42">
                  <a:moveTo>
                    <a:pt x="23" y="0"/>
                  </a:moveTo>
                  <a:lnTo>
                    <a:pt x="10" y="13"/>
                  </a:lnTo>
                  <a:lnTo>
                    <a:pt x="3" y="30"/>
                  </a:lnTo>
                  <a:lnTo>
                    <a:pt x="0" y="42"/>
                  </a:lnTo>
                  <a:lnTo>
                    <a:pt x="18" y="37"/>
                  </a:lnTo>
                  <a:lnTo>
                    <a:pt x="25" y="23"/>
                  </a:lnTo>
                  <a:lnTo>
                    <a:pt x="32" y="5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05" name="Freeform 224"/>
            <p:cNvSpPr>
              <a:spLocks/>
            </p:cNvSpPr>
            <p:nvPr/>
          </p:nvSpPr>
          <p:spPr bwMode="auto">
            <a:xfrm>
              <a:off x="7154612" y="3077087"/>
              <a:ext cx="16842" cy="20861"/>
            </a:xfrm>
            <a:custGeom>
              <a:avLst/>
              <a:gdLst>
                <a:gd name="T0" fmla="*/ 11113 w 12"/>
                <a:gd name="T1" fmla="*/ 23812 h 15"/>
                <a:gd name="T2" fmla="*/ 3175 w 12"/>
                <a:gd name="T3" fmla="*/ 23812 h 15"/>
                <a:gd name="T4" fmla="*/ 0 w 12"/>
                <a:gd name="T5" fmla="*/ 11112 h 15"/>
                <a:gd name="T6" fmla="*/ 3175 w 12"/>
                <a:gd name="T7" fmla="*/ 3175 h 15"/>
                <a:gd name="T8" fmla="*/ 11113 w 12"/>
                <a:gd name="T9" fmla="*/ 0 h 15"/>
                <a:gd name="T10" fmla="*/ 15875 w 12"/>
                <a:gd name="T11" fmla="*/ 3175 h 15"/>
                <a:gd name="T12" fmla="*/ 19050 w 12"/>
                <a:gd name="T13" fmla="*/ 11112 h 15"/>
                <a:gd name="T14" fmla="*/ 15875 w 12"/>
                <a:gd name="T15" fmla="*/ 23812 h 15"/>
                <a:gd name="T16" fmla="*/ 15875 w 12"/>
                <a:gd name="T17" fmla="*/ 23812 h 15"/>
                <a:gd name="T18" fmla="*/ 11113 w 12"/>
                <a:gd name="T19" fmla="*/ 23812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" h="15">
                  <a:moveTo>
                    <a:pt x="7" y="15"/>
                  </a:moveTo>
                  <a:lnTo>
                    <a:pt x="2" y="15"/>
                  </a:lnTo>
                  <a:lnTo>
                    <a:pt x="0" y="7"/>
                  </a:lnTo>
                  <a:lnTo>
                    <a:pt x="2" y="2"/>
                  </a:lnTo>
                  <a:lnTo>
                    <a:pt x="7" y="0"/>
                  </a:lnTo>
                  <a:lnTo>
                    <a:pt x="10" y="2"/>
                  </a:lnTo>
                  <a:lnTo>
                    <a:pt x="12" y="7"/>
                  </a:lnTo>
                  <a:lnTo>
                    <a:pt x="10" y="15"/>
                  </a:lnTo>
                  <a:lnTo>
                    <a:pt x="7" y="1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06" name="Freeform 225"/>
            <p:cNvSpPr>
              <a:spLocks/>
            </p:cNvSpPr>
            <p:nvPr/>
          </p:nvSpPr>
          <p:spPr bwMode="auto">
            <a:xfrm>
              <a:off x="7154612" y="3077087"/>
              <a:ext cx="16842" cy="20861"/>
            </a:xfrm>
            <a:custGeom>
              <a:avLst/>
              <a:gdLst>
                <a:gd name="T0" fmla="*/ 11113 w 12"/>
                <a:gd name="T1" fmla="*/ 23812 h 15"/>
                <a:gd name="T2" fmla="*/ 3175 w 12"/>
                <a:gd name="T3" fmla="*/ 23812 h 15"/>
                <a:gd name="T4" fmla="*/ 0 w 12"/>
                <a:gd name="T5" fmla="*/ 11112 h 15"/>
                <a:gd name="T6" fmla="*/ 3175 w 12"/>
                <a:gd name="T7" fmla="*/ 3175 h 15"/>
                <a:gd name="T8" fmla="*/ 11113 w 12"/>
                <a:gd name="T9" fmla="*/ 0 h 15"/>
                <a:gd name="T10" fmla="*/ 15875 w 12"/>
                <a:gd name="T11" fmla="*/ 3175 h 15"/>
                <a:gd name="T12" fmla="*/ 19050 w 12"/>
                <a:gd name="T13" fmla="*/ 11112 h 15"/>
                <a:gd name="T14" fmla="*/ 15875 w 12"/>
                <a:gd name="T15" fmla="*/ 23812 h 15"/>
                <a:gd name="T16" fmla="*/ 11113 w 12"/>
                <a:gd name="T17" fmla="*/ 23812 h 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2" h="15">
                  <a:moveTo>
                    <a:pt x="7" y="15"/>
                  </a:moveTo>
                  <a:lnTo>
                    <a:pt x="2" y="15"/>
                  </a:lnTo>
                  <a:lnTo>
                    <a:pt x="0" y="7"/>
                  </a:lnTo>
                  <a:lnTo>
                    <a:pt x="2" y="2"/>
                  </a:lnTo>
                  <a:lnTo>
                    <a:pt x="7" y="0"/>
                  </a:lnTo>
                  <a:lnTo>
                    <a:pt x="10" y="2"/>
                  </a:lnTo>
                  <a:lnTo>
                    <a:pt x="12" y="7"/>
                  </a:lnTo>
                  <a:lnTo>
                    <a:pt x="10" y="15"/>
                  </a:lnTo>
                  <a:lnTo>
                    <a:pt x="7" y="1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07" name="Freeform 226"/>
            <p:cNvSpPr>
              <a:spLocks/>
            </p:cNvSpPr>
            <p:nvPr/>
          </p:nvSpPr>
          <p:spPr bwMode="auto">
            <a:xfrm>
              <a:off x="3871896" y="3093774"/>
              <a:ext cx="159997" cy="159926"/>
            </a:xfrm>
            <a:custGeom>
              <a:avLst/>
              <a:gdLst>
                <a:gd name="T0" fmla="*/ 58738 w 114"/>
                <a:gd name="T1" fmla="*/ 182562 h 115"/>
                <a:gd name="T2" fmla="*/ 26988 w 114"/>
                <a:gd name="T3" fmla="*/ 169862 h 115"/>
                <a:gd name="T4" fmla="*/ 23813 w 114"/>
                <a:gd name="T5" fmla="*/ 134937 h 115"/>
                <a:gd name="T6" fmla="*/ 7938 w 114"/>
                <a:gd name="T7" fmla="*/ 130175 h 115"/>
                <a:gd name="T8" fmla="*/ 0 w 114"/>
                <a:gd name="T9" fmla="*/ 106362 h 115"/>
                <a:gd name="T10" fmla="*/ 7938 w 114"/>
                <a:gd name="T11" fmla="*/ 66675 h 115"/>
                <a:gd name="T12" fmla="*/ 34925 w 114"/>
                <a:gd name="T13" fmla="*/ 47625 h 115"/>
                <a:gd name="T14" fmla="*/ 19050 w 114"/>
                <a:gd name="T15" fmla="*/ 31750 h 115"/>
                <a:gd name="T16" fmla="*/ 26988 w 114"/>
                <a:gd name="T17" fmla="*/ 7937 h 115"/>
                <a:gd name="T18" fmla="*/ 50800 w 114"/>
                <a:gd name="T19" fmla="*/ 4762 h 115"/>
                <a:gd name="T20" fmla="*/ 85725 w 114"/>
                <a:gd name="T21" fmla="*/ 0 h 115"/>
                <a:gd name="T22" fmla="*/ 101600 w 114"/>
                <a:gd name="T23" fmla="*/ 12700 h 115"/>
                <a:gd name="T24" fmla="*/ 157163 w 114"/>
                <a:gd name="T25" fmla="*/ 15875 h 115"/>
                <a:gd name="T26" fmla="*/ 161925 w 114"/>
                <a:gd name="T27" fmla="*/ 44450 h 115"/>
                <a:gd name="T28" fmla="*/ 180975 w 114"/>
                <a:gd name="T29" fmla="*/ 52387 h 115"/>
                <a:gd name="T30" fmla="*/ 177800 w 114"/>
                <a:gd name="T31" fmla="*/ 71437 h 115"/>
                <a:gd name="T32" fmla="*/ 161925 w 114"/>
                <a:gd name="T33" fmla="*/ 74612 h 115"/>
                <a:gd name="T34" fmla="*/ 157163 w 114"/>
                <a:gd name="T35" fmla="*/ 119062 h 115"/>
                <a:gd name="T36" fmla="*/ 161925 w 114"/>
                <a:gd name="T37" fmla="*/ 166687 h 115"/>
                <a:gd name="T38" fmla="*/ 90488 w 114"/>
                <a:gd name="T39" fmla="*/ 166687 h 115"/>
                <a:gd name="T40" fmla="*/ 58738 w 114"/>
                <a:gd name="T41" fmla="*/ 182562 h 11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14" h="115">
                  <a:moveTo>
                    <a:pt x="37" y="115"/>
                  </a:moveTo>
                  <a:lnTo>
                    <a:pt x="17" y="107"/>
                  </a:lnTo>
                  <a:lnTo>
                    <a:pt x="15" y="85"/>
                  </a:lnTo>
                  <a:lnTo>
                    <a:pt x="5" y="82"/>
                  </a:lnTo>
                  <a:lnTo>
                    <a:pt x="0" y="67"/>
                  </a:lnTo>
                  <a:lnTo>
                    <a:pt x="5" y="42"/>
                  </a:lnTo>
                  <a:lnTo>
                    <a:pt x="22" y="30"/>
                  </a:lnTo>
                  <a:lnTo>
                    <a:pt x="12" y="20"/>
                  </a:lnTo>
                  <a:lnTo>
                    <a:pt x="17" y="5"/>
                  </a:lnTo>
                  <a:lnTo>
                    <a:pt x="32" y="3"/>
                  </a:lnTo>
                  <a:lnTo>
                    <a:pt x="54" y="0"/>
                  </a:lnTo>
                  <a:lnTo>
                    <a:pt x="64" y="8"/>
                  </a:lnTo>
                  <a:lnTo>
                    <a:pt x="99" y="10"/>
                  </a:lnTo>
                  <a:lnTo>
                    <a:pt x="102" y="28"/>
                  </a:lnTo>
                  <a:lnTo>
                    <a:pt x="114" y="33"/>
                  </a:lnTo>
                  <a:lnTo>
                    <a:pt x="112" y="45"/>
                  </a:lnTo>
                  <a:lnTo>
                    <a:pt x="102" y="47"/>
                  </a:lnTo>
                  <a:lnTo>
                    <a:pt x="99" y="75"/>
                  </a:lnTo>
                  <a:lnTo>
                    <a:pt x="102" y="105"/>
                  </a:lnTo>
                  <a:lnTo>
                    <a:pt x="57" y="105"/>
                  </a:lnTo>
                  <a:lnTo>
                    <a:pt x="37" y="11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08" name="Freeform 227"/>
            <p:cNvSpPr>
              <a:spLocks/>
            </p:cNvSpPr>
            <p:nvPr/>
          </p:nvSpPr>
          <p:spPr bwMode="auto">
            <a:xfrm>
              <a:off x="2270535" y="3273170"/>
              <a:ext cx="986639" cy="1095835"/>
            </a:xfrm>
            <a:custGeom>
              <a:avLst/>
              <a:gdLst>
                <a:gd name="T0" fmla="*/ 114300 w 703"/>
                <a:gd name="T1" fmla="*/ 111125 h 788"/>
                <a:gd name="T2" fmla="*/ 117475 w 703"/>
                <a:gd name="T3" fmla="*/ 193675 h 788"/>
                <a:gd name="T4" fmla="*/ 109538 w 703"/>
                <a:gd name="T5" fmla="*/ 257175 h 788"/>
                <a:gd name="T6" fmla="*/ 53975 w 703"/>
                <a:gd name="T7" fmla="*/ 288925 h 788"/>
                <a:gd name="T8" fmla="*/ 30163 w 703"/>
                <a:gd name="T9" fmla="*/ 347663 h 788"/>
                <a:gd name="T10" fmla="*/ 0 w 703"/>
                <a:gd name="T11" fmla="*/ 392113 h 788"/>
                <a:gd name="T12" fmla="*/ 30163 w 703"/>
                <a:gd name="T13" fmla="*/ 446088 h 788"/>
                <a:gd name="T14" fmla="*/ 77788 w 703"/>
                <a:gd name="T15" fmla="*/ 469900 h 788"/>
                <a:gd name="T16" fmla="*/ 138113 w 703"/>
                <a:gd name="T17" fmla="*/ 506413 h 788"/>
                <a:gd name="T18" fmla="*/ 184150 w 703"/>
                <a:gd name="T19" fmla="*/ 493713 h 788"/>
                <a:gd name="T20" fmla="*/ 207963 w 703"/>
                <a:gd name="T21" fmla="*/ 458788 h 788"/>
                <a:gd name="T22" fmla="*/ 263525 w 703"/>
                <a:gd name="T23" fmla="*/ 546100 h 788"/>
                <a:gd name="T24" fmla="*/ 314325 w 703"/>
                <a:gd name="T25" fmla="*/ 560388 h 788"/>
                <a:gd name="T26" fmla="*/ 369888 w 703"/>
                <a:gd name="T27" fmla="*/ 584200 h 788"/>
                <a:gd name="T28" fmla="*/ 401638 w 703"/>
                <a:gd name="T29" fmla="*/ 620713 h 788"/>
                <a:gd name="T30" fmla="*/ 398463 w 703"/>
                <a:gd name="T31" fmla="*/ 671513 h 788"/>
                <a:gd name="T32" fmla="*/ 446088 w 703"/>
                <a:gd name="T33" fmla="*/ 703263 h 788"/>
                <a:gd name="T34" fmla="*/ 476250 w 703"/>
                <a:gd name="T35" fmla="*/ 735013 h 788"/>
                <a:gd name="T36" fmla="*/ 449263 w 703"/>
                <a:gd name="T37" fmla="*/ 793750 h 788"/>
                <a:gd name="T38" fmla="*/ 473075 w 703"/>
                <a:gd name="T39" fmla="*/ 844550 h 788"/>
                <a:gd name="T40" fmla="*/ 520700 w 703"/>
                <a:gd name="T41" fmla="*/ 868363 h 788"/>
                <a:gd name="T42" fmla="*/ 576263 w 703"/>
                <a:gd name="T43" fmla="*/ 908050 h 788"/>
                <a:gd name="T44" fmla="*/ 587375 w 703"/>
                <a:gd name="T45" fmla="*/ 1014413 h 788"/>
                <a:gd name="T46" fmla="*/ 584200 w 703"/>
                <a:gd name="T47" fmla="*/ 1042988 h 788"/>
                <a:gd name="T48" fmla="*/ 539750 w 703"/>
                <a:gd name="T49" fmla="*/ 1090613 h 788"/>
                <a:gd name="T50" fmla="*/ 523875 w 703"/>
                <a:gd name="T51" fmla="*/ 1141413 h 788"/>
                <a:gd name="T52" fmla="*/ 622300 w 703"/>
                <a:gd name="T53" fmla="*/ 1231900 h 788"/>
                <a:gd name="T54" fmla="*/ 646113 w 703"/>
                <a:gd name="T55" fmla="*/ 1196975 h 788"/>
                <a:gd name="T56" fmla="*/ 666750 w 703"/>
                <a:gd name="T57" fmla="*/ 1133475 h 788"/>
                <a:gd name="T58" fmla="*/ 661988 w 703"/>
                <a:gd name="T59" fmla="*/ 1176338 h 788"/>
                <a:gd name="T60" fmla="*/ 709613 w 703"/>
                <a:gd name="T61" fmla="*/ 1128713 h 788"/>
                <a:gd name="T62" fmla="*/ 744538 w 703"/>
                <a:gd name="T63" fmla="*/ 979488 h 788"/>
                <a:gd name="T64" fmla="*/ 784225 w 703"/>
                <a:gd name="T65" fmla="*/ 931863 h 788"/>
                <a:gd name="T66" fmla="*/ 887413 w 703"/>
                <a:gd name="T67" fmla="*/ 889000 h 788"/>
                <a:gd name="T68" fmla="*/ 946150 w 703"/>
                <a:gd name="T69" fmla="*/ 822325 h 788"/>
                <a:gd name="T70" fmla="*/ 977900 w 703"/>
                <a:gd name="T71" fmla="*/ 714375 h 788"/>
                <a:gd name="T72" fmla="*/ 1025525 w 703"/>
                <a:gd name="T73" fmla="*/ 549275 h 788"/>
                <a:gd name="T74" fmla="*/ 1044575 w 703"/>
                <a:gd name="T75" fmla="*/ 482600 h 788"/>
                <a:gd name="T76" fmla="*/ 1089025 w 703"/>
                <a:gd name="T77" fmla="*/ 442913 h 788"/>
                <a:gd name="T78" fmla="*/ 1096963 w 703"/>
                <a:gd name="T79" fmla="*/ 387350 h 788"/>
                <a:gd name="T80" fmla="*/ 1096963 w 703"/>
                <a:gd name="T81" fmla="*/ 360363 h 788"/>
                <a:gd name="T82" fmla="*/ 1057275 w 703"/>
                <a:gd name="T83" fmla="*/ 288925 h 788"/>
                <a:gd name="T84" fmla="*/ 998538 w 703"/>
                <a:gd name="T85" fmla="*/ 254000 h 788"/>
                <a:gd name="T86" fmla="*/ 946150 w 703"/>
                <a:gd name="T87" fmla="*/ 222250 h 788"/>
                <a:gd name="T88" fmla="*/ 887413 w 703"/>
                <a:gd name="T89" fmla="*/ 214313 h 788"/>
                <a:gd name="T90" fmla="*/ 828675 w 703"/>
                <a:gd name="T91" fmla="*/ 177800 h 788"/>
                <a:gd name="T92" fmla="*/ 749300 w 703"/>
                <a:gd name="T93" fmla="*/ 161925 h 788"/>
                <a:gd name="T94" fmla="*/ 698500 w 703"/>
                <a:gd name="T95" fmla="*/ 198438 h 788"/>
                <a:gd name="T96" fmla="*/ 706438 w 703"/>
                <a:gd name="T97" fmla="*/ 146050 h 788"/>
                <a:gd name="T98" fmla="*/ 650875 w 703"/>
                <a:gd name="T99" fmla="*/ 174625 h 788"/>
                <a:gd name="T100" fmla="*/ 642938 w 703"/>
                <a:gd name="T101" fmla="*/ 158750 h 788"/>
                <a:gd name="T102" fmla="*/ 677863 w 703"/>
                <a:gd name="T103" fmla="*/ 95250 h 788"/>
                <a:gd name="T104" fmla="*/ 619125 w 703"/>
                <a:gd name="T105" fmla="*/ 28575 h 788"/>
                <a:gd name="T106" fmla="*/ 587375 w 703"/>
                <a:gd name="T107" fmla="*/ 79375 h 788"/>
                <a:gd name="T108" fmla="*/ 504825 w 703"/>
                <a:gd name="T109" fmla="*/ 63500 h 788"/>
                <a:gd name="T110" fmla="*/ 446088 w 703"/>
                <a:gd name="T111" fmla="*/ 92075 h 788"/>
                <a:gd name="T112" fmla="*/ 406400 w 703"/>
                <a:gd name="T113" fmla="*/ 92075 h 788"/>
                <a:gd name="T114" fmla="*/ 393700 w 703"/>
                <a:gd name="T115" fmla="*/ 7938 h 788"/>
                <a:gd name="T116" fmla="*/ 314325 w 703"/>
                <a:gd name="T117" fmla="*/ 20638 h 788"/>
                <a:gd name="T118" fmla="*/ 263525 w 703"/>
                <a:gd name="T119" fmla="*/ 15875 h 788"/>
                <a:gd name="T120" fmla="*/ 279400 w 703"/>
                <a:gd name="T121" fmla="*/ 71438 h 788"/>
                <a:gd name="T122" fmla="*/ 223838 w 703"/>
                <a:gd name="T123" fmla="*/ 115888 h 788"/>
                <a:gd name="T124" fmla="*/ 173038 w 703"/>
                <a:gd name="T125" fmla="*/ 76200 h 78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703" h="788">
                  <a:moveTo>
                    <a:pt x="109" y="48"/>
                  </a:moveTo>
                  <a:lnTo>
                    <a:pt x="79" y="58"/>
                  </a:lnTo>
                  <a:lnTo>
                    <a:pt x="72" y="70"/>
                  </a:lnTo>
                  <a:lnTo>
                    <a:pt x="79" y="80"/>
                  </a:lnTo>
                  <a:lnTo>
                    <a:pt x="72" y="87"/>
                  </a:lnTo>
                  <a:lnTo>
                    <a:pt x="74" y="122"/>
                  </a:lnTo>
                  <a:lnTo>
                    <a:pt x="74" y="137"/>
                  </a:lnTo>
                  <a:lnTo>
                    <a:pt x="57" y="140"/>
                  </a:lnTo>
                  <a:lnTo>
                    <a:pt x="69" y="162"/>
                  </a:lnTo>
                  <a:lnTo>
                    <a:pt x="64" y="179"/>
                  </a:lnTo>
                  <a:lnTo>
                    <a:pt x="49" y="187"/>
                  </a:lnTo>
                  <a:lnTo>
                    <a:pt x="34" y="182"/>
                  </a:lnTo>
                  <a:lnTo>
                    <a:pt x="22" y="192"/>
                  </a:lnTo>
                  <a:lnTo>
                    <a:pt x="17" y="207"/>
                  </a:lnTo>
                  <a:lnTo>
                    <a:pt x="19" y="219"/>
                  </a:lnTo>
                  <a:lnTo>
                    <a:pt x="12" y="227"/>
                  </a:lnTo>
                  <a:lnTo>
                    <a:pt x="2" y="232"/>
                  </a:lnTo>
                  <a:lnTo>
                    <a:pt x="0" y="247"/>
                  </a:lnTo>
                  <a:lnTo>
                    <a:pt x="2" y="259"/>
                  </a:lnTo>
                  <a:lnTo>
                    <a:pt x="15" y="269"/>
                  </a:lnTo>
                  <a:lnTo>
                    <a:pt x="19" y="281"/>
                  </a:lnTo>
                  <a:lnTo>
                    <a:pt x="32" y="284"/>
                  </a:lnTo>
                  <a:lnTo>
                    <a:pt x="34" y="294"/>
                  </a:lnTo>
                  <a:lnTo>
                    <a:pt x="49" y="296"/>
                  </a:lnTo>
                  <a:lnTo>
                    <a:pt x="64" y="289"/>
                  </a:lnTo>
                  <a:lnTo>
                    <a:pt x="72" y="311"/>
                  </a:lnTo>
                  <a:lnTo>
                    <a:pt x="87" y="319"/>
                  </a:lnTo>
                  <a:lnTo>
                    <a:pt x="99" y="321"/>
                  </a:lnTo>
                  <a:lnTo>
                    <a:pt x="111" y="316"/>
                  </a:lnTo>
                  <a:lnTo>
                    <a:pt x="116" y="311"/>
                  </a:lnTo>
                  <a:lnTo>
                    <a:pt x="121" y="301"/>
                  </a:lnTo>
                  <a:lnTo>
                    <a:pt x="131" y="304"/>
                  </a:lnTo>
                  <a:lnTo>
                    <a:pt x="131" y="289"/>
                  </a:lnTo>
                  <a:lnTo>
                    <a:pt x="156" y="291"/>
                  </a:lnTo>
                  <a:lnTo>
                    <a:pt x="159" y="329"/>
                  </a:lnTo>
                  <a:lnTo>
                    <a:pt x="166" y="344"/>
                  </a:lnTo>
                  <a:lnTo>
                    <a:pt x="169" y="348"/>
                  </a:lnTo>
                  <a:lnTo>
                    <a:pt x="196" y="348"/>
                  </a:lnTo>
                  <a:lnTo>
                    <a:pt x="198" y="353"/>
                  </a:lnTo>
                  <a:lnTo>
                    <a:pt x="211" y="356"/>
                  </a:lnTo>
                  <a:lnTo>
                    <a:pt x="213" y="366"/>
                  </a:lnTo>
                  <a:lnTo>
                    <a:pt x="233" y="368"/>
                  </a:lnTo>
                  <a:lnTo>
                    <a:pt x="241" y="371"/>
                  </a:lnTo>
                  <a:lnTo>
                    <a:pt x="243" y="388"/>
                  </a:lnTo>
                  <a:lnTo>
                    <a:pt x="253" y="391"/>
                  </a:lnTo>
                  <a:lnTo>
                    <a:pt x="243" y="398"/>
                  </a:lnTo>
                  <a:lnTo>
                    <a:pt x="246" y="423"/>
                  </a:lnTo>
                  <a:lnTo>
                    <a:pt x="251" y="423"/>
                  </a:lnTo>
                  <a:lnTo>
                    <a:pt x="256" y="431"/>
                  </a:lnTo>
                  <a:lnTo>
                    <a:pt x="281" y="431"/>
                  </a:lnTo>
                  <a:lnTo>
                    <a:pt x="281" y="443"/>
                  </a:lnTo>
                  <a:lnTo>
                    <a:pt x="290" y="445"/>
                  </a:lnTo>
                  <a:lnTo>
                    <a:pt x="293" y="458"/>
                  </a:lnTo>
                  <a:lnTo>
                    <a:pt x="300" y="463"/>
                  </a:lnTo>
                  <a:lnTo>
                    <a:pt x="298" y="485"/>
                  </a:lnTo>
                  <a:lnTo>
                    <a:pt x="290" y="498"/>
                  </a:lnTo>
                  <a:lnTo>
                    <a:pt x="283" y="500"/>
                  </a:lnTo>
                  <a:lnTo>
                    <a:pt x="283" y="513"/>
                  </a:lnTo>
                  <a:lnTo>
                    <a:pt x="295" y="518"/>
                  </a:lnTo>
                  <a:lnTo>
                    <a:pt x="298" y="532"/>
                  </a:lnTo>
                  <a:lnTo>
                    <a:pt x="315" y="535"/>
                  </a:lnTo>
                  <a:lnTo>
                    <a:pt x="318" y="545"/>
                  </a:lnTo>
                  <a:lnTo>
                    <a:pt x="328" y="547"/>
                  </a:lnTo>
                  <a:lnTo>
                    <a:pt x="345" y="550"/>
                  </a:lnTo>
                  <a:lnTo>
                    <a:pt x="348" y="570"/>
                  </a:lnTo>
                  <a:lnTo>
                    <a:pt x="363" y="572"/>
                  </a:lnTo>
                  <a:lnTo>
                    <a:pt x="365" y="617"/>
                  </a:lnTo>
                  <a:lnTo>
                    <a:pt x="368" y="622"/>
                  </a:lnTo>
                  <a:lnTo>
                    <a:pt x="370" y="639"/>
                  </a:lnTo>
                  <a:lnTo>
                    <a:pt x="380" y="639"/>
                  </a:lnTo>
                  <a:lnTo>
                    <a:pt x="380" y="654"/>
                  </a:lnTo>
                  <a:lnTo>
                    <a:pt x="368" y="657"/>
                  </a:lnTo>
                  <a:lnTo>
                    <a:pt x="358" y="669"/>
                  </a:lnTo>
                  <a:lnTo>
                    <a:pt x="350" y="672"/>
                  </a:lnTo>
                  <a:lnTo>
                    <a:pt x="340" y="687"/>
                  </a:lnTo>
                  <a:lnTo>
                    <a:pt x="330" y="696"/>
                  </a:lnTo>
                  <a:lnTo>
                    <a:pt x="323" y="709"/>
                  </a:lnTo>
                  <a:lnTo>
                    <a:pt x="330" y="719"/>
                  </a:lnTo>
                  <a:lnTo>
                    <a:pt x="348" y="726"/>
                  </a:lnTo>
                  <a:lnTo>
                    <a:pt x="385" y="761"/>
                  </a:lnTo>
                  <a:lnTo>
                    <a:pt x="392" y="776"/>
                  </a:lnTo>
                  <a:lnTo>
                    <a:pt x="395" y="788"/>
                  </a:lnTo>
                  <a:lnTo>
                    <a:pt x="405" y="774"/>
                  </a:lnTo>
                  <a:lnTo>
                    <a:pt x="407" y="754"/>
                  </a:lnTo>
                  <a:lnTo>
                    <a:pt x="410" y="739"/>
                  </a:lnTo>
                  <a:lnTo>
                    <a:pt x="412" y="714"/>
                  </a:lnTo>
                  <a:lnTo>
                    <a:pt x="420" y="714"/>
                  </a:lnTo>
                  <a:lnTo>
                    <a:pt x="422" y="719"/>
                  </a:lnTo>
                  <a:lnTo>
                    <a:pt x="422" y="734"/>
                  </a:lnTo>
                  <a:lnTo>
                    <a:pt x="417" y="741"/>
                  </a:lnTo>
                  <a:lnTo>
                    <a:pt x="432" y="736"/>
                  </a:lnTo>
                  <a:lnTo>
                    <a:pt x="437" y="719"/>
                  </a:lnTo>
                  <a:lnTo>
                    <a:pt x="447" y="711"/>
                  </a:lnTo>
                  <a:lnTo>
                    <a:pt x="445" y="687"/>
                  </a:lnTo>
                  <a:lnTo>
                    <a:pt x="464" y="677"/>
                  </a:lnTo>
                  <a:lnTo>
                    <a:pt x="469" y="617"/>
                  </a:lnTo>
                  <a:lnTo>
                    <a:pt x="474" y="602"/>
                  </a:lnTo>
                  <a:lnTo>
                    <a:pt x="489" y="597"/>
                  </a:lnTo>
                  <a:lnTo>
                    <a:pt x="494" y="587"/>
                  </a:lnTo>
                  <a:lnTo>
                    <a:pt x="504" y="580"/>
                  </a:lnTo>
                  <a:lnTo>
                    <a:pt x="522" y="565"/>
                  </a:lnTo>
                  <a:lnTo>
                    <a:pt x="559" y="560"/>
                  </a:lnTo>
                  <a:lnTo>
                    <a:pt x="564" y="550"/>
                  </a:lnTo>
                  <a:lnTo>
                    <a:pt x="591" y="550"/>
                  </a:lnTo>
                  <a:lnTo>
                    <a:pt x="596" y="518"/>
                  </a:lnTo>
                  <a:lnTo>
                    <a:pt x="606" y="503"/>
                  </a:lnTo>
                  <a:lnTo>
                    <a:pt x="614" y="483"/>
                  </a:lnTo>
                  <a:lnTo>
                    <a:pt x="616" y="450"/>
                  </a:lnTo>
                  <a:lnTo>
                    <a:pt x="624" y="445"/>
                  </a:lnTo>
                  <a:lnTo>
                    <a:pt x="629" y="351"/>
                  </a:lnTo>
                  <a:lnTo>
                    <a:pt x="646" y="346"/>
                  </a:lnTo>
                  <a:lnTo>
                    <a:pt x="646" y="326"/>
                  </a:lnTo>
                  <a:lnTo>
                    <a:pt x="653" y="321"/>
                  </a:lnTo>
                  <a:lnTo>
                    <a:pt x="658" y="304"/>
                  </a:lnTo>
                  <a:lnTo>
                    <a:pt x="666" y="301"/>
                  </a:lnTo>
                  <a:lnTo>
                    <a:pt x="671" y="284"/>
                  </a:lnTo>
                  <a:lnTo>
                    <a:pt x="686" y="279"/>
                  </a:lnTo>
                  <a:lnTo>
                    <a:pt x="686" y="264"/>
                  </a:lnTo>
                  <a:lnTo>
                    <a:pt x="693" y="261"/>
                  </a:lnTo>
                  <a:lnTo>
                    <a:pt x="691" y="244"/>
                  </a:lnTo>
                  <a:lnTo>
                    <a:pt x="701" y="244"/>
                  </a:lnTo>
                  <a:lnTo>
                    <a:pt x="703" y="229"/>
                  </a:lnTo>
                  <a:lnTo>
                    <a:pt x="691" y="227"/>
                  </a:lnTo>
                  <a:lnTo>
                    <a:pt x="688" y="192"/>
                  </a:lnTo>
                  <a:lnTo>
                    <a:pt x="678" y="184"/>
                  </a:lnTo>
                  <a:lnTo>
                    <a:pt x="666" y="182"/>
                  </a:lnTo>
                  <a:lnTo>
                    <a:pt x="653" y="174"/>
                  </a:lnTo>
                  <a:lnTo>
                    <a:pt x="646" y="160"/>
                  </a:lnTo>
                  <a:lnTo>
                    <a:pt x="629" y="160"/>
                  </a:lnTo>
                  <a:lnTo>
                    <a:pt x="626" y="147"/>
                  </a:lnTo>
                  <a:lnTo>
                    <a:pt x="614" y="140"/>
                  </a:lnTo>
                  <a:lnTo>
                    <a:pt x="596" y="140"/>
                  </a:lnTo>
                  <a:lnTo>
                    <a:pt x="579" y="137"/>
                  </a:lnTo>
                  <a:lnTo>
                    <a:pt x="571" y="130"/>
                  </a:lnTo>
                  <a:lnTo>
                    <a:pt x="559" y="135"/>
                  </a:lnTo>
                  <a:lnTo>
                    <a:pt x="549" y="137"/>
                  </a:lnTo>
                  <a:lnTo>
                    <a:pt x="534" y="127"/>
                  </a:lnTo>
                  <a:lnTo>
                    <a:pt x="522" y="112"/>
                  </a:lnTo>
                  <a:lnTo>
                    <a:pt x="507" y="105"/>
                  </a:lnTo>
                  <a:lnTo>
                    <a:pt x="492" y="102"/>
                  </a:lnTo>
                  <a:lnTo>
                    <a:pt x="472" y="102"/>
                  </a:lnTo>
                  <a:lnTo>
                    <a:pt x="460" y="107"/>
                  </a:lnTo>
                  <a:lnTo>
                    <a:pt x="455" y="117"/>
                  </a:lnTo>
                  <a:lnTo>
                    <a:pt x="440" y="125"/>
                  </a:lnTo>
                  <a:lnTo>
                    <a:pt x="445" y="112"/>
                  </a:lnTo>
                  <a:lnTo>
                    <a:pt x="455" y="97"/>
                  </a:lnTo>
                  <a:lnTo>
                    <a:pt x="445" y="92"/>
                  </a:lnTo>
                  <a:lnTo>
                    <a:pt x="430" y="92"/>
                  </a:lnTo>
                  <a:lnTo>
                    <a:pt x="420" y="100"/>
                  </a:lnTo>
                  <a:lnTo>
                    <a:pt x="410" y="110"/>
                  </a:lnTo>
                  <a:lnTo>
                    <a:pt x="400" y="122"/>
                  </a:lnTo>
                  <a:lnTo>
                    <a:pt x="390" y="127"/>
                  </a:lnTo>
                  <a:lnTo>
                    <a:pt x="405" y="100"/>
                  </a:lnTo>
                  <a:lnTo>
                    <a:pt x="415" y="87"/>
                  </a:lnTo>
                  <a:lnTo>
                    <a:pt x="422" y="70"/>
                  </a:lnTo>
                  <a:lnTo>
                    <a:pt x="427" y="60"/>
                  </a:lnTo>
                  <a:lnTo>
                    <a:pt x="415" y="28"/>
                  </a:lnTo>
                  <a:lnTo>
                    <a:pt x="405" y="18"/>
                  </a:lnTo>
                  <a:lnTo>
                    <a:pt x="390" y="18"/>
                  </a:lnTo>
                  <a:lnTo>
                    <a:pt x="380" y="28"/>
                  </a:lnTo>
                  <a:lnTo>
                    <a:pt x="375" y="38"/>
                  </a:lnTo>
                  <a:lnTo>
                    <a:pt x="370" y="50"/>
                  </a:lnTo>
                  <a:lnTo>
                    <a:pt x="353" y="48"/>
                  </a:lnTo>
                  <a:lnTo>
                    <a:pt x="345" y="40"/>
                  </a:lnTo>
                  <a:lnTo>
                    <a:pt x="318" y="40"/>
                  </a:lnTo>
                  <a:lnTo>
                    <a:pt x="318" y="58"/>
                  </a:lnTo>
                  <a:lnTo>
                    <a:pt x="295" y="58"/>
                  </a:lnTo>
                  <a:lnTo>
                    <a:pt x="281" y="58"/>
                  </a:lnTo>
                  <a:lnTo>
                    <a:pt x="276" y="65"/>
                  </a:lnTo>
                  <a:lnTo>
                    <a:pt x="266" y="68"/>
                  </a:lnTo>
                  <a:lnTo>
                    <a:pt x="256" y="58"/>
                  </a:lnTo>
                  <a:lnTo>
                    <a:pt x="248" y="40"/>
                  </a:lnTo>
                  <a:lnTo>
                    <a:pt x="251" y="25"/>
                  </a:lnTo>
                  <a:lnTo>
                    <a:pt x="248" y="5"/>
                  </a:lnTo>
                  <a:lnTo>
                    <a:pt x="233" y="0"/>
                  </a:lnTo>
                  <a:lnTo>
                    <a:pt x="228" y="13"/>
                  </a:lnTo>
                  <a:lnTo>
                    <a:pt x="198" y="13"/>
                  </a:lnTo>
                  <a:lnTo>
                    <a:pt x="189" y="20"/>
                  </a:lnTo>
                  <a:lnTo>
                    <a:pt x="174" y="8"/>
                  </a:lnTo>
                  <a:lnTo>
                    <a:pt x="166" y="10"/>
                  </a:lnTo>
                  <a:lnTo>
                    <a:pt x="161" y="25"/>
                  </a:lnTo>
                  <a:lnTo>
                    <a:pt x="164" y="38"/>
                  </a:lnTo>
                  <a:lnTo>
                    <a:pt x="176" y="45"/>
                  </a:lnTo>
                  <a:lnTo>
                    <a:pt x="176" y="58"/>
                  </a:lnTo>
                  <a:lnTo>
                    <a:pt x="161" y="70"/>
                  </a:lnTo>
                  <a:lnTo>
                    <a:pt x="141" y="73"/>
                  </a:lnTo>
                  <a:lnTo>
                    <a:pt x="129" y="65"/>
                  </a:lnTo>
                  <a:lnTo>
                    <a:pt x="119" y="53"/>
                  </a:lnTo>
                  <a:lnTo>
                    <a:pt x="109" y="4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09" name="Freeform 228"/>
            <p:cNvSpPr>
              <a:spLocks/>
            </p:cNvSpPr>
            <p:nvPr/>
          </p:nvSpPr>
          <p:spPr bwMode="auto">
            <a:xfrm>
              <a:off x="5106951" y="2111978"/>
              <a:ext cx="94031" cy="132112"/>
            </a:xfrm>
            <a:custGeom>
              <a:avLst/>
              <a:gdLst>
                <a:gd name="T0" fmla="*/ 106362 w 67"/>
                <a:gd name="T1" fmla="*/ 134937 h 95"/>
                <a:gd name="T2" fmla="*/ 82550 w 67"/>
                <a:gd name="T3" fmla="*/ 150812 h 95"/>
                <a:gd name="T4" fmla="*/ 69850 w 67"/>
                <a:gd name="T5" fmla="*/ 127000 h 95"/>
                <a:gd name="T6" fmla="*/ 47625 w 67"/>
                <a:gd name="T7" fmla="*/ 111125 h 95"/>
                <a:gd name="T8" fmla="*/ 23812 w 67"/>
                <a:gd name="T9" fmla="*/ 87312 h 95"/>
                <a:gd name="T10" fmla="*/ 0 w 67"/>
                <a:gd name="T11" fmla="*/ 47625 h 95"/>
                <a:gd name="T12" fmla="*/ 31750 w 67"/>
                <a:gd name="T13" fmla="*/ 36512 h 95"/>
                <a:gd name="T14" fmla="*/ 47625 w 67"/>
                <a:gd name="T15" fmla="*/ 0 h 95"/>
                <a:gd name="T16" fmla="*/ 58737 w 67"/>
                <a:gd name="T17" fmla="*/ 39687 h 95"/>
                <a:gd name="T18" fmla="*/ 77787 w 67"/>
                <a:gd name="T19" fmla="*/ 82550 h 95"/>
                <a:gd name="T20" fmla="*/ 106362 w 67"/>
                <a:gd name="T21" fmla="*/ 134937 h 9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7" h="95">
                  <a:moveTo>
                    <a:pt x="67" y="85"/>
                  </a:moveTo>
                  <a:lnTo>
                    <a:pt x="52" y="95"/>
                  </a:lnTo>
                  <a:lnTo>
                    <a:pt x="44" y="80"/>
                  </a:lnTo>
                  <a:lnTo>
                    <a:pt x="30" y="70"/>
                  </a:lnTo>
                  <a:lnTo>
                    <a:pt x="15" y="55"/>
                  </a:lnTo>
                  <a:lnTo>
                    <a:pt x="0" y="30"/>
                  </a:lnTo>
                  <a:lnTo>
                    <a:pt x="20" y="23"/>
                  </a:lnTo>
                  <a:lnTo>
                    <a:pt x="30" y="0"/>
                  </a:lnTo>
                  <a:lnTo>
                    <a:pt x="37" y="25"/>
                  </a:lnTo>
                  <a:lnTo>
                    <a:pt x="49" y="52"/>
                  </a:lnTo>
                  <a:lnTo>
                    <a:pt x="67" y="8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10" name="Freeform 229"/>
            <p:cNvSpPr>
              <a:spLocks/>
            </p:cNvSpPr>
            <p:nvPr/>
          </p:nvSpPr>
          <p:spPr bwMode="auto">
            <a:xfrm>
              <a:off x="6156749" y="1797687"/>
              <a:ext cx="732611" cy="362958"/>
            </a:xfrm>
            <a:custGeom>
              <a:avLst/>
              <a:gdLst>
                <a:gd name="T0" fmla="*/ 0 w 522"/>
                <a:gd name="T1" fmla="*/ 157162 h 261"/>
                <a:gd name="T2" fmla="*/ 19050 w 522"/>
                <a:gd name="T3" fmla="*/ 142875 h 261"/>
                <a:gd name="T4" fmla="*/ 55563 w 522"/>
                <a:gd name="T5" fmla="*/ 134937 h 261"/>
                <a:gd name="T6" fmla="*/ 138113 w 522"/>
                <a:gd name="T7" fmla="*/ 127000 h 261"/>
                <a:gd name="T8" fmla="*/ 146050 w 522"/>
                <a:gd name="T9" fmla="*/ 138112 h 261"/>
                <a:gd name="T10" fmla="*/ 177800 w 522"/>
                <a:gd name="T11" fmla="*/ 142875 h 261"/>
                <a:gd name="T12" fmla="*/ 188913 w 522"/>
                <a:gd name="T13" fmla="*/ 153987 h 261"/>
                <a:gd name="T14" fmla="*/ 244475 w 522"/>
                <a:gd name="T15" fmla="*/ 146050 h 261"/>
                <a:gd name="T16" fmla="*/ 233363 w 522"/>
                <a:gd name="T17" fmla="*/ 114300 h 261"/>
                <a:gd name="T18" fmla="*/ 220663 w 522"/>
                <a:gd name="T19" fmla="*/ 98425 h 261"/>
                <a:gd name="T20" fmla="*/ 244475 w 522"/>
                <a:gd name="T21" fmla="*/ 98425 h 261"/>
                <a:gd name="T22" fmla="*/ 244475 w 522"/>
                <a:gd name="T23" fmla="*/ 50800 h 261"/>
                <a:gd name="T24" fmla="*/ 244475 w 522"/>
                <a:gd name="T25" fmla="*/ 0 h 261"/>
                <a:gd name="T26" fmla="*/ 295275 w 522"/>
                <a:gd name="T27" fmla="*/ 19050 h 261"/>
                <a:gd name="T28" fmla="*/ 331788 w 522"/>
                <a:gd name="T29" fmla="*/ 19050 h 261"/>
                <a:gd name="T30" fmla="*/ 355600 w 522"/>
                <a:gd name="T31" fmla="*/ 47625 h 261"/>
                <a:gd name="T32" fmla="*/ 366713 w 522"/>
                <a:gd name="T33" fmla="*/ 71437 h 261"/>
                <a:gd name="T34" fmla="*/ 411163 w 522"/>
                <a:gd name="T35" fmla="*/ 71437 h 261"/>
                <a:gd name="T36" fmla="*/ 469900 w 522"/>
                <a:gd name="T37" fmla="*/ 74612 h 261"/>
                <a:gd name="T38" fmla="*/ 504825 w 522"/>
                <a:gd name="T39" fmla="*/ 95250 h 261"/>
                <a:gd name="T40" fmla="*/ 533400 w 522"/>
                <a:gd name="T41" fmla="*/ 103187 h 261"/>
                <a:gd name="T42" fmla="*/ 541338 w 522"/>
                <a:gd name="T43" fmla="*/ 127000 h 261"/>
                <a:gd name="T44" fmla="*/ 611188 w 522"/>
                <a:gd name="T45" fmla="*/ 114300 h 261"/>
                <a:gd name="T46" fmla="*/ 623888 w 522"/>
                <a:gd name="T47" fmla="*/ 95250 h 261"/>
                <a:gd name="T48" fmla="*/ 650875 w 522"/>
                <a:gd name="T49" fmla="*/ 111125 h 261"/>
                <a:gd name="T50" fmla="*/ 682625 w 522"/>
                <a:gd name="T51" fmla="*/ 79375 h 261"/>
                <a:gd name="T52" fmla="*/ 709613 w 522"/>
                <a:gd name="T53" fmla="*/ 79375 h 261"/>
                <a:gd name="T54" fmla="*/ 733425 w 522"/>
                <a:gd name="T55" fmla="*/ 90487 h 261"/>
                <a:gd name="T56" fmla="*/ 725488 w 522"/>
                <a:gd name="T57" fmla="*/ 114300 h 261"/>
                <a:gd name="T58" fmla="*/ 730250 w 522"/>
                <a:gd name="T59" fmla="*/ 177800 h 261"/>
                <a:gd name="T60" fmla="*/ 738188 w 522"/>
                <a:gd name="T61" fmla="*/ 188912 h 261"/>
                <a:gd name="T62" fmla="*/ 762000 w 522"/>
                <a:gd name="T63" fmla="*/ 180975 h 261"/>
                <a:gd name="T64" fmla="*/ 804863 w 522"/>
                <a:gd name="T65" fmla="*/ 177800 h 261"/>
                <a:gd name="T66" fmla="*/ 828675 w 522"/>
                <a:gd name="T67" fmla="*/ 204787 h 261"/>
                <a:gd name="T68" fmla="*/ 777875 w 522"/>
                <a:gd name="T69" fmla="*/ 228600 h 261"/>
                <a:gd name="T70" fmla="*/ 738188 w 522"/>
                <a:gd name="T71" fmla="*/ 252412 h 261"/>
                <a:gd name="T72" fmla="*/ 714375 w 522"/>
                <a:gd name="T73" fmla="*/ 273050 h 261"/>
                <a:gd name="T74" fmla="*/ 687388 w 522"/>
                <a:gd name="T75" fmla="*/ 300037 h 261"/>
                <a:gd name="T76" fmla="*/ 647700 w 522"/>
                <a:gd name="T77" fmla="*/ 288925 h 261"/>
                <a:gd name="T78" fmla="*/ 650875 w 522"/>
                <a:gd name="T79" fmla="*/ 319087 h 261"/>
                <a:gd name="T80" fmla="*/ 642938 w 522"/>
                <a:gd name="T81" fmla="*/ 355600 h 261"/>
                <a:gd name="T82" fmla="*/ 600075 w 522"/>
                <a:gd name="T83" fmla="*/ 390525 h 261"/>
                <a:gd name="T84" fmla="*/ 544513 w 522"/>
                <a:gd name="T85" fmla="*/ 382587 h 261"/>
                <a:gd name="T86" fmla="*/ 520700 w 522"/>
                <a:gd name="T87" fmla="*/ 398462 h 261"/>
                <a:gd name="T88" fmla="*/ 481013 w 522"/>
                <a:gd name="T89" fmla="*/ 414337 h 261"/>
                <a:gd name="T90" fmla="*/ 438150 w 522"/>
                <a:gd name="T91" fmla="*/ 390525 h 261"/>
                <a:gd name="T92" fmla="*/ 406400 w 522"/>
                <a:gd name="T93" fmla="*/ 379412 h 261"/>
                <a:gd name="T94" fmla="*/ 249238 w 522"/>
                <a:gd name="T95" fmla="*/ 366712 h 261"/>
                <a:gd name="T96" fmla="*/ 228600 w 522"/>
                <a:gd name="T97" fmla="*/ 350837 h 261"/>
                <a:gd name="T98" fmla="*/ 209550 w 522"/>
                <a:gd name="T99" fmla="*/ 315912 h 261"/>
                <a:gd name="T100" fmla="*/ 177800 w 522"/>
                <a:gd name="T101" fmla="*/ 295275 h 261"/>
                <a:gd name="T102" fmla="*/ 149225 w 522"/>
                <a:gd name="T103" fmla="*/ 292100 h 261"/>
                <a:gd name="T104" fmla="*/ 87313 w 522"/>
                <a:gd name="T105" fmla="*/ 276225 h 261"/>
                <a:gd name="T106" fmla="*/ 66675 w 522"/>
                <a:gd name="T107" fmla="*/ 233362 h 261"/>
                <a:gd name="T108" fmla="*/ 55563 w 522"/>
                <a:gd name="T109" fmla="*/ 201612 h 261"/>
                <a:gd name="T110" fmla="*/ 15875 w 522"/>
                <a:gd name="T111" fmla="*/ 177800 h 261"/>
                <a:gd name="T112" fmla="*/ 0 w 522"/>
                <a:gd name="T113" fmla="*/ 157162 h 26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522" h="261">
                  <a:moveTo>
                    <a:pt x="0" y="99"/>
                  </a:moveTo>
                  <a:lnTo>
                    <a:pt x="12" y="90"/>
                  </a:lnTo>
                  <a:lnTo>
                    <a:pt x="35" y="85"/>
                  </a:lnTo>
                  <a:lnTo>
                    <a:pt x="87" y="80"/>
                  </a:lnTo>
                  <a:lnTo>
                    <a:pt x="92" y="87"/>
                  </a:lnTo>
                  <a:lnTo>
                    <a:pt x="112" y="90"/>
                  </a:lnTo>
                  <a:lnTo>
                    <a:pt x="119" y="97"/>
                  </a:lnTo>
                  <a:lnTo>
                    <a:pt x="154" y="92"/>
                  </a:lnTo>
                  <a:lnTo>
                    <a:pt x="147" y="72"/>
                  </a:lnTo>
                  <a:lnTo>
                    <a:pt x="139" y="62"/>
                  </a:lnTo>
                  <a:lnTo>
                    <a:pt x="154" y="62"/>
                  </a:lnTo>
                  <a:lnTo>
                    <a:pt x="154" y="32"/>
                  </a:lnTo>
                  <a:lnTo>
                    <a:pt x="154" y="0"/>
                  </a:lnTo>
                  <a:lnTo>
                    <a:pt x="186" y="12"/>
                  </a:lnTo>
                  <a:lnTo>
                    <a:pt x="209" y="12"/>
                  </a:lnTo>
                  <a:lnTo>
                    <a:pt x="224" y="30"/>
                  </a:lnTo>
                  <a:lnTo>
                    <a:pt x="231" y="45"/>
                  </a:lnTo>
                  <a:lnTo>
                    <a:pt x="259" y="45"/>
                  </a:lnTo>
                  <a:lnTo>
                    <a:pt x="296" y="47"/>
                  </a:lnTo>
                  <a:lnTo>
                    <a:pt x="318" y="60"/>
                  </a:lnTo>
                  <a:lnTo>
                    <a:pt x="336" y="65"/>
                  </a:lnTo>
                  <a:lnTo>
                    <a:pt x="341" y="80"/>
                  </a:lnTo>
                  <a:lnTo>
                    <a:pt x="385" y="72"/>
                  </a:lnTo>
                  <a:lnTo>
                    <a:pt x="393" y="60"/>
                  </a:lnTo>
                  <a:lnTo>
                    <a:pt x="410" y="70"/>
                  </a:lnTo>
                  <a:lnTo>
                    <a:pt x="430" y="50"/>
                  </a:lnTo>
                  <a:lnTo>
                    <a:pt x="447" y="50"/>
                  </a:lnTo>
                  <a:lnTo>
                    <a:pt x="462" y="57"/>
                  </a:lnTo>
                  <a:lnTo>
                    <a:pt x="457" y="72"/>
                  </a:lnTo>
                  <a:lnTo>
                    <a:pt x="460" y="112"/>
                  </a:lnTo>
                  <a:lnTo>
                    <a:pt x="465" y="119"/>
                  </a:lnTo>
                  <a:lnTo>
                    <a:pt x="480" y="114"/>
                  </a:lnTo>
                  <a:lnTo>
                    <a:pt x="507" y="112"/>
                  </a:lnTo>
                  <a:lnTo>
                    <a:pt x="522" y="129"/>
                  </a:lnTo>
                  <a:lnTo>
                    <a:pt x="490" y="144"/>
                  </a:lnTo>
                  <a:lnTo>
                    <a:pt x="465" y="159"/>
                  </a:lnTo>
                  <a:lnTo>
                    <a:pt x="450" y="172"/>
                  </a:lnTo>
                  <a:lnTo>
                    <a:pt x="433" y="189"/>
                  </a:lnTo>
                  <a:lnTo>
                    <a:pt x="408" y="182"/>
                  </a:lnTo>
                  <a:lnTo>
                    <a:pt x="410" y="201"/>
                  </a:lnTo>
                  <a:lnTo>
                    <a:pt x="405" y="224"/>
                  </a:lnTo>
                  <a:lnTo>
                    <a:pt x="378" y="246"/>
                  </a:lnTo>
                  <a:lnTo>
                    <a:pt x="343" y="241"/>
                  </a:lnTo>
                  <a:lnTo>
                    <a:pt x="328" y="251"/>
                  </a:lnTo>
                  <a:lnTo>
                    <a:pt x="303" y="261"/>
                  </a:lnTo>
                  <a:lnTo>
                    <a:pt x="276" y="246"/>
                  </a:lnTo>
                  <a:lnTo>
                    <a:pt x="256" y="239"/>
                  </a:lnTo>
                  <a:lnTo>
                    <a:pt x="157" y="231"/>
                  </a:lnTo>
                  <a:lnTo>
                    <a:pt x="144" y="221"/>
                  </a:lnTo>
                  <a:lnTo>
                    <a:pt x="132" y="199"/>
                  </a:lnTo>
                  <a:lnTo>
                    <a:pt x="112" y="186"/>
                  </a:lnTo>
                  <a:lnTo>
                    <a:pt x="94" y="184"/>
                  </a:lnTo>
                  <a:lnTo>
                    <a:pt x="55" y="174"/>
                  </a:lnTo>
                  <a:lnTo>
                    <a:pt x="42" y="147"/>
                  </a:lnTo>
                  <a:lnTo>
                    <a:pt x="35" y="127"/>
                  </a:lnTo>
                  <a:lnTo>
                    <a:pt x="10" y="112"/>
                  </a:lnTo>
                  <a:lnTo>
                    <a:pt x="0" y="9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11" name="Freeform 230"/>
            <p:cNvSpPr>
              <a:spLocks/>
            </p:cNvSpPr>
            <p:nvPr/>
          </p:nvSpPr>
          <p:spPr bwMode="auto">
            <a:xfrm>
              <a:off x="1822827" y="1755964"/>
              <a:ext cx="70174" cy="127938"/>
            </a:xfrm>
            <a:custGeom>
              <a:avLst/>
              <a:gdLst>
                <a:gd name="T0" fmla="*/ 7938 w 50"/>
                <a:gd name="T1" fmla="*/ 0 h 92"/>
                <a:gd name="T2" fmla="*/ 31750 w 50"/>
                <a:gd name="T3" fmla="*/ 7938 h 92"/>
                <a:gd name="T4" fmla="*/ 31750 w 50"/>
                <a:gd name="T5" fmla="*/ 44450 h 92"/>
                <a:gd name="T6" fmla="*/ 39688 w 50"/>
                <a:gd name="T7" fmla="*/ 79375 h 92"/>
                <a:gd name="T8" fmla="*/ 47625 w 50"/>
                <a:gd name="T9" fmla="*/ 98425 h 92"/>
                <a:gd name="T10" fmla="*/ 60325 w 50"/>
                <a:gd name="T11" fmla="*/ 114300 h 92"/>
                <a:gd name="T12" fmla="*/ 79375 w 50"/>
                <a:gd name="T13" fmla="*/ 142875 h 92"/>
                <a:gd name="T14" fmla="*/ 63500 w 50"/>
                <a:gd name="T15" fmla="*/ 146050 h 92"/>
                <a:gd name="T16" fmla="*/ 47625 w 50"/>
                <a:gd name="T17" fmla="*/ 146050 h 92"/>
                <a:gd name="T18" fmla="*/ 28575 w 50"/>
                <a:gd name="T19" fmla="*/ 138113 h 92"/>
                <a:gd name="T20" fmla="*/ 28575 w 50"/>
                <a:gd name="T21" fmla="*/ 90488 h 92"/>
                <a:gd name="T22" fmla="*/ 0 w 50"/>
                <a:gd name="T23" fmla="*/ 87313 h 92"/>
                <a:gd name="T24" fmla="*/ 7938 w 50"/>
                <a:gd name="T25" fmla="*/ 0 h 9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0" h="92">
                  <a:moveTo>
                    <a:pt x="5" y="0"/>
                  </a:moveTo>
                  <a:lnTo>
                    <a:pt x="20" y="5"/>
                  </a:lnTo>
                  <a:lnTo>
                    <a:pt x="20" y="28"/>
                  </a:lnTo>
                  <a:lnTo>
                    <a:pt x="25" y="50"/>
                  </a:lnTo>
                  <a:lnTo>
                    <a:pt x="30" y="62"/>
                  </a:lnTo>
                  <a:lnTo>
                    <a:pt x="38" y="72"/>
                  </a:lnTo>
                  <a:lnTo>
                    <a:pt x="50" y="90"/>
                  </a:lnTo>
                  <a:lnTo>
                    <a:pt x="40" y="92"/>
                  </a:lnTo>
                  <a:lnTo>
                    <a:pt x="30" y="92"/>
                  </a:lnTo>
                  <a:lnTo>
                    <a:pt x="18" y="87"/>
                  </a:lnTo>
                  <a:lnTo>
                    <a:pt x="18" y="57"/>
                  </a:lnTo>
                  <a:lnTo>
                    <a:pt x="0" y="5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12" name="Freeform 231"/>
            <p:cNvSpPr>
              <a:spLocks/>
            </p:cNvSpPr>
            <p:nvPr/>
          </p:nvSpPr>
          <p:spPr bwMode="auto">
            <a:xfrm>
              <a:off x="1951947" y="1932577"/>
              <a:ext cx="248414" cy="190520"/>
            </a:xfrm>
            <a:custGeom>
              <a:avLst/>
              <a:gdLst>
                <a:gd name="T0" fmla="*/ 87312 w 177"/>
                <a:gd name="T1" fmla="*/ 3175 h 137"/>
                <a:gd name="T2" fmla="*/ 55562 w 177"/>
                <a:gd name="T3" fmla="*/ 11113 h 137"/>
                <a:gd name="T4" fmla="*/ 68262 w 177"/>
                <a:gd name="T5" fmla="*/ 19050 h 137"/>
                <a:gd name="T6" fmla="*/ 0 w 177"/>
                <a:gd name="T7" fmla="*/ 66675 h 137"/>
                <a:gd name="T8" fmla="*/ 0 w 177"/>
                <a:gd name="T9" fmla="*/ 87313 h 137"/>
                <a:gd name="T10" fmla="*/ 39687 w 177"/>
                <a:gd name="T11" fmla="*/ 103188 h 137"/>
                <a:gd name="T12" fmla="*/ 92075 w 177"/>
                <a:gd name="T13" fmla="*/ 47625 h 137"/>
                <a:gd name="T14" fmla="*/ 92075 w 177"/>
                <a:gd name="T15" fmla="*/ 55563 h 137"/>
                <a:gd name="T16" fmla="*/ 138112 w 177"/>
                <a:gd name="T17" fmla="*/ 66675 h 137"/>
                <a:gd name="T18" fmla="*/ 169862 w 177"/>
                <a:gd name="T19" fmla="*/ 106363 h 137"/>
                <a:gd name="T20" fmla="*/ 201612 w 177"/>
                <a:gd name="T21" fmla="*/ 149225 h 137"/>
                <a:gd name="T22" fmla="*/ 190500 w 177"/>
                <a:gd name="T23" fmla="*/ 204788 h 137"/>
                <a:gd name="T24" fmla="*/ 214312 w 177"/>
                <a:gd name="T25" fmla="*/ 188913 h 137"/>
                <a:gd name="T26" fmla="*/ 241300 w 177"/>
                <a:gd name="T27" fmla="*/ 217488 h 137"/>
                <a:gd name="T28" fmla="*/ 257175 w 177"/>
                <a:gd name="T29" fmla="*/ 153988 h 137"/>
                <a:gd name="T30" fmla="*/ 280987 w 177"/>
                <a:gd name="T31" fmla="*/ 157163 h 137"/>
                <a:gd name="T32" fmla="*/ 257175 w 177"/>
                <a:gd name="T33" fmla="*/ 114300 h 137"/>
                <a:gd name="T34" fmla="*/ 209550 w 177"/>
                <a:gd name="T35" fmla="*/ 87313 h 137"/>
                <a:gd name="T36" fmla="*/ 185737 w 177"/>
                <a:gd name="T37" fmla="*/ 58738 h 137"/>
                <a:gd name="T38" fmla="*/ 142875 w 177"/>
                <a:gd name="T39" fmla="*/ 0 h 137"/>
                <a:gd name="T40" fmla="*/ 87312 w 177"/>
                <a:gd name="T41" fmla="*/ 3175 h 13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7" h="137">
                  <a:moveTo>
                    <a:pt x="55" y="2"/>
                  </a:moveTo>
                  <a:lnTo>
                    <a:pt x="35" y="7"/>
                  </a:lnTo>
                  <a:lnTo>
                    <a:pt x="43" y="12"/>
                  </a:lnTo>
                  <a:lnTo>
                    <a:pt x="0" y="42"/>
                  </a:lnTo>
                  <a:lnTo>
                    <a:pt x="0" y="55"/>
                  </a:lnTo>
                  <a:lnTo>
                    <a:pt x="25" y="65"/>
                  </a:lnTo>
                  <a:lnTo>
                    <a:pt x="58" y="30"/>
                  </a:lnTo>
                  <a:lnTo>
                    <a:pt x="58" y="35"/>
                  </a:lnTo>
                  <a:lnTo>
                    <a:pt x="87" y="42"/>
                  </a:lnTo>
                  <a:lnTo>
                    <a:pt x="107" y="67"/>
                  </a:lnTo>
                  <a:lnTo>
                    <a:pt x="127" y="94"/>
                  </a:lnTo>
                  <a:lnTo>
                    <a:pt x="120" y="129"/>
                  </a:lnTo>
                  <a:lnTo>
                    <a:pt x="135" y="119"/>
                  </a:lnTo>
                  <a:lnTo>
                    <a:pt x="152" y="137"/>
                  </a:lnTo>
                  <a:lnTo>
                    <a:pt x="162" y="97"/>
                  </a:lnTo>
                  <a:lnTo>
                    <a:pt x="177" y="99"/>
                  </a:lnTo>
                  <a:lnTo>
                    <a:pt x="162" y="72"/>
                  </a:lnTo>
                  <a:lnTo>
                    <a:pt x="132" y="55"/>
                  </a:lnTo>
                  <a:lnTo>
                    <a:pt x="117" y="37"/>
                  </a:lnTo>
                  <a:lnTo>
                    <a:pt x="90" y="0"/>
                  </a:lnTo>
                  <a:lnTo>
                    <a:pt x="55" y="2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13" name="Freeform 232"/>
            <p:cNvSpPr>
              <a:spLocks/>
            </p:cNvSpPr>
            <p:nvPr/>
          </p:nvSpPr>
          <p:spPr bwMode="auto">
            <a:xfrm>
              <a:off x="2022123" y="2011844"/>
              <a:ext cx="70174" cy="169658"/>
            </a:xfrm>
            <a:custGeom>
              <a:avLst/>
              <a:gdLst>
                <a:gd name="T0" fmla="*/ 63500 w 50"/>
                <a:gd name="T1" fmla="*/ 7938 h 122"/>
                <a:gd name="T2" fmla="*/ 31750 w 50"/>
                <a:gd name="T3" fmla="*/ 12700 h 122"/>
                <a:gd name="T4" fmla="*/ 4763 w 50"/>
                <a:gd name="T5" fmla="*/ 39688 h 122"/>
                <a:gd name="T6" fmla="*/ 0 w 50"/>
                <a:gd name="T7" fmla="*/ 66675 h 122"/>
                <a:gd name="T8" fmla="*/ 15875 w 50"/>
                <a:gd name="T9" fmla="*/ 50800 h 122"/>
                <a:gd name="T10" fmla="*/ 12700 w 50"/>
                <a:gd name="T11" fmla="*/ 87313 h 122"/>
                <a:gd name="T12" fmla="*/ 4763 w 50"/>
                <a:gd name="T13" fmla="*/ 114300 h 122"/>
                <a:gd name="T14" fmla="*/ 4763 w 50"/>
                <a:gd name="T15" fmla="*/ 166688 h 122"/>
                <a:gd name="T16" fmla="*/ 28575 w 50"/>
                <a:gd name="T17" fmla="*/ 193675 h 122"/>
                <a:gd name="T18" fmla="*/ 58738 w 50"/>
                <a:gd name="T19" fmla="*/ 169863 h 122"/>
                <a:gd name="T20" fmla="*/ 42863 w 50"/>
                <a:gd name="T21" fmla="*/ 90488 h 122"/>
                <a:gd name="T22" fmla="*/ 42863 w 50"/>
                <a:gd name="T23" fmla="*/ 63500 h 122"/>
                <a:gd name="T24" fmla="*/ 71438 w 50"/>
                <a:gd name="T25" fmla="*/ 47625 h 122"/>
                <a:gd name="T26" fmla="*/ 79375 w 50"/>
                <a:gd name="T27" fmla="*/ 28575 h 122"/>
                <a:gd name="T28" fmla="*/ 63500 w 50"/>
                <a:gd name="T29" fmla="*/ 0 h 122"/>
                <a:gd name="T30" fmla="*/ 63500 w 50"/>
                <a:gd name="T31" fmla="*/ 7938 h 12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0" h="122">
                  <a:moveTo>
                    <a:pt x="40" y="5"/>
                  </a:moveTo>
                  <a:lnTo>
                    <a:pt x="20" y="8"/>
                  </a:lnTo>
                  <a:lnTo>
                    <a:pt x="3" y="25"/>
                  </a:lnTo>
                  <a:lnTo>
                    <a:pt x="0" y="42"/>
                  </a:lnTo>
                  <a:lnTo>
                    <a:pt x="10" y="32"/>
                  </a:lnTo>
                  <a:lnTo>
                    <a:pt x="8" y="55"/>
                  </a:lnTo>
                  <a:lnTo>
                    <a:pt x="3" y="72"/>
                  </a:lnTo>
                  <a:lnTo>
                    <a:pt x="3" y="105"/>
                  </a:lnTo>
                  <a:lnTo>
                    <a:pt x="18" y="122"/>
                  </a:lnTo>
                  <a:lnTo>
                    <a:pt x="37" y="107"/>
                  </a:lnTo>
                  <a:lnTo>
                    <a:pt x="27" y="57"/>
                  </a:lnTo>
                  <a:lnTo>
                    <a:pt x="27" y="40"/>
                  </a:lnTo>
                  <a:lnTo>
                    <a:pt x="45" y="30"/>
                  </a:lnTo>
                  <a:lnTo>
                    <a:pt x="50" y="18"/>
                  </a:lnTo>
                  <a:lnTo>
                    <a:pt x="40" y="0"/>
                  </a:lnTo>
                  <a:lnTo>
                    <a:pt x="40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14" name="Freeform 233"/>
            <p:cNvSpPr>
              <a:spLocks/>
            </p:cNvSpPr>
            <p:nvPr/>
          </p:nvSpPr>
          <p:spPr bwMode="auto">
            <a:xfrm>
              <a:off x="2022123" y="2011844"/>
              <a:ext cx="70174" cy="169658"/>
            </a:xfrm>
            <a:custGeom>
              <a:avLst/>
              <a:gdLst>
                <a:gd name="T0" fmla="*/ 63500 w 50"/>
                <a:gd name="T1" fmla="*/ 7938 h 122"/>
                <a:gd name="T2" fmla="*/ 31750 w 50"/>
                <a:gd name="T3" fmla="*/ 12700 h 122"/>
                <a:gd name="T4" fmla="*/ 4763 w 50"/>
                <a:gd name="T5" fmla="*/ 39688 h 122"/>
                <a:gd name="T6" fmla="*/ 0 w 50"/>
                <a:gd name="T7" fmla="*/ 66675 h 122"/>
                <a:gd name="T8" fmla="*/ 15875 w 50"/>
                <a:gd name="T9" fmla="*/ 50800 h 122"/>
                <a:gd name="T10" fmla="*/ 12700 w 50"/>
                <a:gd name="T11" fmla="*/ 87313 h 122"/>
                <a:gd name="T12" fmla="*/ 4763 w 50"/>
                <a:gd name="T13" fmla="*/ 114300 h 122"/>
                <a:gd name="T14" fmla="*/ 4763 w 50"/>
                <a:gd name="T15" fmla="*/ 166688 h 122"/>
                <a:gd name="T16" fmla="*/ 28575 w 50"/>
                <a:gd name="T17" fmla="*/ 193675 h 122"/>
                <a:gd name="T18" fmla="*/ 58738 w 50"/>
                <a:gd name="T19" fmla="*/ 169863 h 122"/>
                <a:gd name="T20" fmla="*/ 42863 w 50"/>
                <a:gd name="T21" fmla="*/ 90488 h 122"/>
                <a:gd name="T22" fmla="*/ 42863 w 50"/>
                <a:gd name="T23" fmla="*/ 63500 h 122"/>
                <a:gd name="T24" fmla="*/ 71438 w 50"/>
                <a:gd name="T25" fmla="*/ 47625 h 122"/>
                <a:gd name="T26" fmla="*/ 79375 w 50"/>
                <a:gd name="T27" fmla="*/ 28575 h 122"/>
                <a:gd name="T28" fmla="*/ 63500 w 50"/>
                <a:gd name="T29" fmla="*/ 0 h 122"/>
                <a:gd name="T30" fmla="*/ 63500 w 50"/>
                <a:gd name="T31" fmla="*/ 7938 h 12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0" h="122">
                  <a:moveTo>
                    <a:pt x="40" y="5"/>
                  </a:moveTo>
                  <a:lnTo>
                    <a:pt x="20" y="8"/>
                  </a:lnTo>
                  <a:lnTo>
                    <a:pt x="3" y="25"/>
                  </a:lnTo>
                  <a:lnTo>
                    <a:pt x="0" y="42"/>
                  </a:lnTo>
                  <a:lnTo>
                    <a:pt x="10" y="32"/>
                  </a:lnTo>
                  <a:lnTo>
                    <a:pt x="8" y="55"/>
                  </a:lnTo>
                  <a:lnTo>
                    <a:pt x="3" y="72"/>
                  </a:lnTo>
                  <a:lnTo>
                    <a:pt x="3" y="105"/>
                  </a:lnTo>
                  <a:lnTo>
                    <a:pt x="18" y="122"/>
                  </a:lnTo>
                  <a:lnTo>
                    <a:pt x="37" y="107"/>
                  </a:lnTo>
                  <a:lnTo>
                    <a:pt x="27" y="57"/>
                  </a:lnTo>
                  <a:lnTo>
                    <a:pt x="27" y="40"/>
                  </a:lnTo>
                  <a:lnTo>
                    <a:pt x="45" y="30"/>
                  </a:lnTo>
                  <a:lnTo>
                    <a:pt x="50" y="18"/>
                  </a:lnTo>
                  <a:lnTo>
                    <a:pt x="40" y="0"/>
                  </a:lnTo>
                  <a:lnTo>
                    <a:pt x="40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15" name="Freeform 234"/>
            <p:cNvSpPr>
              <a:spLocks/>
            </p:cNvSpPr>
            <p:nvPr/>
          </p:nvSpPr>
          <p:spPr bwMode="auto">
            <a:xfrm>
              <a:off x="2022123" y="2011844"/>
              <a:ext cx="70174" cy="169658"/>
            </a:xfrm>
            <a:custGeom>
              <a:avLst/>
              <a:gdLst>
                <a:gd name="T0" fmla="*/ 63500 w 50"/>
                <a:gd name="T1" fmla="*/ 7938 h 122"/>
                <a:gd name="T2" fmla="*/ 31750 w 50"/>
                <a:gd name="T3" fmla="*/ 12700 h 122"/>
                <a:gd name="T4" fmla="*/ 4763 w 50"/>
                <a:gd name="T5" fmla="*/ 39688 h 122"/>
                <a:gd name="T6" fmla="*/ 0 w 50"/>
                <a:gd name="T7" fmla="*/ 66675 h 122"/>
                <a:gd name="T8" fmla="*/ 15875 w 50"/>
                <a:gd name="T9" fmla="*/ 50800 h 122"/>
                <a:gd name="T10" fmla="*/ 12700 w 50"/>
                <a:gd name="T11" fmla="*/ 87313 h 122"/>
                <a:gd name="T12" fmla="*/ 4763 w 50"/>
                <a:gd name="T13" fmla="*/ 114300 h 122"/>
                <a:gd name="T14" fmla="*/ 4763 w 50"/>
                <a:gd name="T15" fmla="*/ 166688 h 122"/>
                <a:gd name="T16" fmla="*/ 28575 w 50"/>
                <a:gd name="T17" fmla="*/ 193675 h 122"/>
                <a:gd name="T18" fmla="*/ 58738 w 50"/>
                <a:gd name="T19" fmla="*/ 169863 h 122"/>
                <a:gd name="T20" fmla="*/ 42863 w 50"/>
                <a:gd name="T21" fmla="*/ 90488 h 122"/>
                <a:gd name="T22" fmla="*/ 42863 w 50"/>
                <a:gd name="T23" fmla="*/ 63500 h 122"/>
                <a:gd name="T24" fmla="*/ 71438 w 50"/>
                <a:gd name="T25" fmla="*/ 47625 h 122"/>
                <a:gd name="T26" fmla="*/ 79375 w 50"/>
                <a:gd name="T27" fmla="*/ 28575 h 122"/>
                <a:gd name="T28" fmla="*/ 63500 w 50"/>
                <a:gd name="T29" fmla="*/ 0 h 12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50" h="122">
                  <a:moveTo>
                    <a:pt x="40" y="5"/>
                  </a:moveTo>
                  <a:lnTo>
                    <a:pt x="20" y="8"/>
                  </a:lnTo>
                  <a:lnTo>
                    <a:pt x="3" y="25"/>
                  </a:lnTo>
                  <a:lnTo>
                    <a:pt x="0" y="42"/>
                  </a:lnTo>
                  <a:lnTo>
                    <a:pt x="10" y="32"/>
                  </a:lnTo>
                  <a:lnTo>
                    <a:pt x="8" y="55"/>
                  </a:lnTo>
                  <a:lnTo>
                    <a:pt x="3" y="72"/>
                  </a:lnTo>
                  <a:lnTo>
                    <a:pt x="3" y="105"/>
                  </a:lnTo>
                  <a:lnTo>
                    <a:pt x="18" y="122"/>
                  </a:lnTo>
                  <a:lnTo>
                    <a:pt x="37" y="107"/>
                  </a:lnTo>
                  <a:lnTo>
                    <a:pt x="27" y="57"/>
                  </a:lnTo>
                  <a:lnTo>
                    <a:pt x="27" y="40"/>
                  </a:lnTo>
                  <a:lnTo>
                    <a:pt x="45" y="30"/>
                  </a:lnTo>
                  <a:lnTo>
                    <a:pt x="50" y="18"/>
                  </a:lnTo>
                  <a:lnTo>
                    <a:pt x="40" y="0"/>
                  </a:lnTo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16" name="Freeform 235"/>
            <p:cNvSpPr>
              <a:spLocks/>
            </p:cNvSpPr>
            <p:nvPr/>
          </p:nvSpPr>
          <p:spPr bwMode="auto">
            <a:xfrm>
              <a:off x="4318200" y="3346875"/>
              <a:ext cx="42104" cy="20861"/>
            </a:xfrm>
            <a:custGeom>
              <a:avLst/>
              <a:gdLst>
                <a:gd name="T0" fmla="*/ 47625 w 30"/>
                <a:gd name="T1" fmla="*/ 0 h 15"/>
                <a:gd name="T2" fmla="*/ 3175 w 30"/>
                <a:gd name="T3" fmla="*/ 3175 h 15"/>
                <a:gd name="T4" fmla="*/ 0 w 30"/>
                <a:gd name="T5" fmla="*/ 15875 h 15"/>
                <a:gd name="T6" fmla="*/ 7938 w 30"/>
                <a:gd name="T7" fmla="*/ 23812 h 15"/>
                <a:gd name="T8" fmla="*/ 39688 w 30"/>
                <a:gd name="T9" fmla="*/ 19050 h 15"/>
                <a:gd name="T10" fmla="*/ 47625 w 30"/>
                <a:gd name="T11" fmla="*/ 0 h 1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5">
                  <a:moveTo>
                    <a:pt x="30" y="0"/>
                  </a:moveTo>
                  <a:lnTo>
                    <a:pt x="2" y="2"/>
                  </a:lnTo>
                  <a:lnTo>
                    <a:pt x="0" y="10"/>
                  </a:lnTo>
                  <a:lnTo>
                    <a:pt x="5" y="15"/>
                  </a:lnTo>
                  <a:lnTo>
                    <a:pt x="25" y="12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17" name="Freeform 236"/>
            <p:cNvSpPr>
              <a:spLocks/>
            </p:cNvSpPr>
            <p:nvPr/>
          </p:nvSpPr>
          <p:spPr bwMode="auto">
            <a:xfrm>
              <a:off x="4795380" y="3415016"/>
              <a:ext cx="46313" cy="48672"/>
            </a:xfrm>
            <a:custGeom>
              <a:avLst/>
              <a:gdLst>
                <a:gd name="T0" fmla="*/ 23812 w 33"/>
                <a:gd name="T1" fmla="*/ 0 h 35"/>
                <a:gd name="T2" fmla="*/ 7937 w 33"/>
                <a:gd name="T3" fmla="*/ 7938 h 35"/>
                <a:gd name="T4" fmla="*/ 12700 w 33"/>
                <a:gd name="T5" fmla="*/ 28575 h 35"/>
                <a:gd name="T6" fmla="*/ 0 w 33"/>
                <a:gd name="T7" fmla="*/ 39688 h 35"/>
                <a:gd name="T8" fmla="*/ 4762 w 33"/>
                <a:gd name="T9" fmla="*/ 55563 h 35"/>
                <a:gd name="T10" fmla="*/ 20637 w 33"/>
                <a:gd name="T11" fmla="*/ 52388 h 35"/>
                <a:gd name="T12" fmla="*/ 44450 w 33"/>
                <a:gd name="T13" fmla="*/ 52388 h 35"/>
                <a:gd name="T14" fmla="*/ 52387 w 33"/>
                <a:gd name="T15" fmla="*/ 39688 h 35"/>
                <a:gd name="T16" fmla="*/ 47625 w 33"/>
                <a:gd name="T17" fmla="*/ 7938 h 35"/>
                <a:gd name="T18" fmla="*/ 23812 w 33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3" h="35">
                  <a:moveTo>
                    <a:pt x="15" y="0"/>
                  </a:moveTo>
                  <a:lnTo>
                    <a:pt x="5" y="5"/>
                  </a:lnTo>
                  <a:lnTo>
                    <a:pt x="8" y="18"/>
                  </a:lnTo>
                  <a:lnTo>
                    <a:pt x="0" y="25"/>
                  </a:lnTo>
                  <a:lnTo>
                    <a:pt x="3" y="35"/>
                  </a:lnTo>
                  <a:lnTo>
                    <a:pt x="13" y="33"/>
                  </a:lnTo>
                  <a:lnTo>
                    <a:pt x="28" y="33"/>
                  </a:lnTo>
                  <a:lnTo>
                    <a:pt x="33" y="25"/>
                  </a:lnTo>
                  <a:lnTo>
                    <a:pt x="30" y="5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18" name="Freeform 237"/>
            <p:cNvSpPr>
              <a:spLocks/>
            </p:cNvSpPr>
            <p:nvPr/>
          </p:nvSpPr>
          <p:spPr bwMode="auto">
            <a:xfrm>
              <a:off x="4614332" y="3595801"/>
              <a:ext cx="300342" cy="293429"/>
            </a:xfrm>
            <a:custGeom>
              <a:avLst/>
              <a:gdLst>
                <a:gd name="T0" fmla="*/ 249238 w 214"/>
                <a:gd name="T1" fmla="*/ 0 h 211"/>
                <a:gd name="T2" fmla="*/ 241300 w 214"/>
                <a:gd name="T3" fmla="*/ 19050 h 211"/>
                <a:gd name="T4" fmla="*/ 220663 w 214"/>
                <a:gd name="T5" fmla="*/ 26988 h 211"/>
                <a:gd name="T6" fmla="*/ 209550 w 214"/>
                <a:gd name="T7" fmla="*/ 46038 h 211"/>
                <a:gd name="T8" fmla="*/ 201613 w 214"/>
                <a:gd name="T9" fmla="*/ 133350 h 211"/>
                <a:gd name="T10" fmla="*/ 212725 w 214"/>
                <a:gd name="T11" fmla="*/ 146050 h 211"/>
                <a:gd name="T12" fmla="*/ 233363 w 214"/>
                <a:gd name="T13" fmla="*/ 146050 h 211"/>
                <a:gd name="T14" fmla="*/ 236538 w 214"/>
                <a:gd name="T15" fmla="*/ 180975 h 211"/>
                <a:gd name="T16" fmla="*/ 228600 w 214"/>
                <a:gd name="T17" fmla="*/ 200025 h 211"/>
                <a:gd name="T18" fmla="*/ 201613 w 214"/>
                <a:gd name="T19" fmla="*/ 200025 h 211"/>
                <a:gd name="T20" fmla="*/ 190500 w 214"/>
                <a:gd name="T21" fmla="*/ 184150 h 211"/>
                <a:gd name="T22" fmla="*/ 182563 w 214"/>
                <a:gd name="T23" fmla="*/ 153988 h 211"/>
                <a:gd name="T24" fmla="*/ 158750 w 214"/>
                <a:gd name="T25" fmla="*/ 141288 h 211"/>
                <a:gd name="T26" fmla="*/ 158750 w 214"/>
                <a:gd name="T27" fmla="*/ 133350 h 211"/>
                <a:gd name="T28" fmla="*/ 134938 w 214"/>
                <a:gd name="T29" fmla="*/ 138113 h 211"/>
                <a:gd name="T30" fmla="*/ 127000 w 214"/>
                <a:gd name="T31" fmla="*/ 153988 h 211"/>
                <a:gd name="T32" fmla="*/ 111125 w 214"/>
                <a:gd name="T33" fmla="*/ 149225 h 211"/>
                <a:gd name="T34" fmla="*/ 103188 w 214"/>
                <a:gd name="T35" fmla="*/ 122238 h 211"/>
                <a:gd name="T36" fmla="*/ 74613 w 214"/>
                <a:gd name="T37" fmla="*/ 117475 h 211"/>
                <a:gd name="T38" fmla="*/ 71438 w 214"/>
                <a:gd name="T39" fmla="*/ 180975 h 211"/>
                <a:gd name="T40" fmla="*/ 44450 w 214"/>
                <a:gd name="T41" fmla="*/ 180975 h 211"/>
                <a:gd name="T42" fmla="*/ 36513 w 214"/>
                <a:gd name="T43" fmla="*/ 165100 h 211"/>
                <a:gd name="T44" fmla="*/ 23813 w 214"/>
                <a:gd name="T45" fmla="*/ 165100 h 211"/>
                <a:gd name="T46" fmla="*/ 23813 w 214"/>
                <a:gd name="T47" fmla="*/ 180975 h 211"/>
                <a:gd name="T48" fmla="*/ 4763 w 214"/>
                <a:gd name="T49" fmla="*/ 184150 h 211"/>
                <a:gd name="T50" fmla="*/ 0 w 214"/>
                <a:gd name="T51" fmla="*/ 260350 h 211"/>
                <a:gd name="T52" fmla="*/ 4763 w 214"/>
                <a:gd name="T53" fmla="*/ 284163 h 211"/>
                <a:gd name="T54" fmla="*/ 28575 w 214"/>
                <a:gd name="T55" fmla="*/ 311150 h 211"/>
                <a:gd name="T56" fmla="*/ 28575 w 214"/>
                <a:gd name="T57" fmla="*/ 327025 h 211"/>
                <a:gd name="T58" fmla="*/ 44450 w 214"/>
                <a:gd name="T59" fmla="*/ 330200 h 211"/>
                <a:gd name="T60" fmla="*/ 119063 w 214"/>
                <a:gd name="T61" fmla="*/ 334963 h 211"/>
                <a:gd name="T62" fmla="*/ 134938 w 214"/>
                <a:gd name="T63" fmla="*/ 330200 h 211"/>
                <a:gd name="T64" fmla="*/ 158750 w 214"/>
                <a:gd name="T65" fmla="*/ 330200 h 211"/>
                <a:gd name="T66" fmla="*/ 174625 w 214"/>
                <a:gd name="T67" fmla="*/ 322263 h 211"/>
                <a:gd name="T68" fmla="*/ 177800 w 214"/>
                <a:gd name="T69" fmla="*/ 303213 h 211"/>
                <a:gd name="T70" fmla="*/ 193675 w 214"/>
                <a:gd name="T71" fmla="*/ 300038 h 211"/>
                <a:gd name="T72" fmla="*/ 204788 w 214"/>
                <a:gd name="T73" fmla="*/ 292100 h 211"/>
                <a:gd name="T74" fmla="*/ 209550 w 214"/>
                <a:gd name="T75" fmla="*/ 271463 h 211"/>
                <a:gd name="T76" fmla="*/ 233363 w 214"/>
                <a:gd name="T77" fmla="*/ 268288 h 211"/>
                <a:gd name="T78" fmla="*/ 244475 w 214"/>
                <a:gd name="T79" fmla="*/ 252413 h 211"/>
                <a:gd name="T80" fmla="*/ 288925 w 214"/>
                <a:gd name="T81" fmla="*/ 244475 h 211"/>
                <a:gd name="T82" fmla="*/ 296863 w 214"/>
                <a:gd name="T83" fmla="*/ 223838 h 211"/>
                <a:gd name="T84" fmla="*/ 320675 w 214"/>
                <a:gd name="T85" fmla="*/ 212725 h 211"/>
                <a:gd name="T86" fmla="*/ 323850 w 214"/>
                <a:gd name="T87" fmla="*/ 161925 h 211"/>
                <a:gd name="T88" fmla="*/ 339725 w 214"/>
                <a:gd name="T89" fmla="*/ 149225 h 211"/>
                <a:gd name="T90" fmla="*/ 331788 w 214"/>
                <a:gd name="T91" fmla="*/ 114300 h 211"/>
                <a:gd name="T92" fmla="*/ 334963 w 214"/>
                <a:gd name="T93" fmla="*/ 74613 h 211"/>
                <a:gd name="T94" fmla="*/ 315913 w 214"/>
                <a:gd name="T95" fmla="*/ 46038 h 211"/>
                <a:gd name="T96" fmla="*/ 292100 w 214"/>
                <a:gd name="T97" fmla="*/ 34925 h 211"/>
                <a:gd name="T98" fmla="*/ 273050 w 214"/>
                <a:gd name="T99" fmla="*/ 15875 h 211"/>
                <a:gd name="T100" fmla="*/ 268288 w 214"/>
                <a:gd name="T101" fmla="*/ 0 h 211"/>
                <a:gd name="T102" fmla="*/ 249238 w 214"/>
                <a:gd name="T103" fmla="*/ 0 h 21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4" h="211">
                  <a:moveTo>
                    <a:pt x="157" y="0"/>
                  </a:moveTo>
                  <a:lnTo>
                    <a:pt x="152" y="12"/>
                  </a:lnTo>
                  <a:lnTo>
                    <a:pt x="139" y="17"/>
                  </a:lnTo>
                  <a:lnTo>
                    <a:pt x="132" y="29"/>
                  </a:lnTo>
                  <a:lnTo>
                    <a:pt x="127" y="84"/>
                  </a:lnTo>
                  <a:lnTo>
                    <a:pt x="134" y="92"/>
                  </a:lnTo>
                  <a:lnTo>
                    <a:pt x="147" y="92"/>
                  </a:lnTo>
                  <a:lnTo>
                    <a:pt x="149" y="114"/>
                  </a:lnTo>
                  <a:lnTo>
                    <a:pt x="144" y="126"/>
                  </a:lnTo>
                  <a:lnTo>
                    <a:pt x="127" y="126"/>
                  </a:lnTo>
                  <a:lnTo>
                    <a:pt x="120" y="116"/>
                  </a:lnTo>
                  <a:lnTo>
                    <a:pt x="115" y="97"/>
                  </a:lnTo>
                  <a:lnTo>
                    <a:pt x="100" y="89"/>
                  </a:lnTo>
                  <a:lnTo>
                    <a:pt x="100" y="84"/>
                  </a:lnTo>
                  <a:lnTo>
                    <a:pt x="85" y="87"/>
                  </a:lnTo>
                  <a:lnTo>
                    <a:pt x="80" y="97"/>
                  </a:lnTo>
                  <a:lnTo>
                    <a:pt x="70" y="94"/>
                  </a:lnTo>
                  <a:lnTo>
                    <a:pt x="65" y="77"/>
                  </a:lnTo>
                  <a:lnTo>
                    <a:pt x="47" y="74"/>
                  </a:lnTo>
                  <a:lnTo>
                    <a:pt x="45" y="114"/>
                  </a:lnTo>
                  <a:lnTo>
                    <a:pt x="28" y="114"/>
                  </a:lnTo>
                  <a:lnTo>
                    <a:pt x="23" y="104"/>
                  </a:lnTo>
                  <a:lnTo>
                    <a:pt x="15" y="104"/>
                  </a:lnTo>
                  <a:lnTo>
                    <a:pt x="15" y="114"/>
                  </a:lnTo>
                  <a:lnTo>
                    <a:pt x="3" y="116"/>
                  </a:lnTo>
                  <a:lnTo>
                    <a:pt x="0" y="164"/>
                  </a:lnTo>
                  <a:lnTo>
                    <a:pt x="3" y="179"/>
                  </a:lnTo>
                  <a:lnTo>
                    <a:pt x="18" y="196"/>
                  </a:lnTo>
                  <a:lnTo>
                    <a:pt x="18" y="206"/>
                  </a:lnTo>
                  <a:lnTo>
                    <a:pt x="28" y="208"/>
                  </a:lnTo>
                  <a:lnTo>
                    <a:pt x="75" y="211"/>
                  </a:lnTo>
                  <a:lnTo>
                    <a:pt x="85" y="208"/>
                  </a:lnTo>
                  <a:lnTo>
                    <a:pt x="100" y="208"/>
                  </a:lnTo>
                  <a:lnTo>
                    <a:pt x="110" y="203"/>
                  </a:lnTo>
                  <a:lnTo>
                    <a:pt x="112" y="191"/>
                  </a:lnTo>
                  <a:lnTo>
                    <a:pt x="122" y="189"/>
                  </a:lnTo>
                  <a:lnTo>
                    <a:pt x="129" y="184"/>
                  </a:lnTo>
                  <a:lnTo>
                    <a:pt x="132" y="171"/>
                  </a:lnTo>
                  <a:lnTo>
                    <a:pt x="147" y="169"/>
                  </a:lnTo>
                  <a:lnTo>
                    <a:pt x="154" y="159"/>
                  </a:lnTo>
                  <a:lnTo>
                    <a:pt x="182" y="154"/>
                  </a:lnTo>
                  <a:lnTo>
                    <a:pt x="187" y="141"/>
                  </a:lnTo>
                  <a:lnTo>
                    <a:pt x="202" y="134"/>
                  </a:lnTo>
                  <a:lnTo>
                    <a:pt x="204" y="102"/>
                  </a:lnTo>
                  <a:lnTo>
                    <a:pt x="214" y="94"/>
                  </a:lnTo>
                  <a:lnTo>
                    <a:pt x="209" y="72"/>
                  </a:lnTo>
                  <a:lnTo>
                    <a:pt x="211" y="47"/>
                  </a:lnTo>
                  <a:lnTo>
                    <a:pt x="199" y="29"/>
                  </a:lnTo>
                  <a:lnTo>
                    <a:pt x="184" y="22"/>
                  </a:lnTo>
                  <a:lnTo>
                    <a:pt x="172" y="10"/>
                  </a:lnTo>
                  <a:lnTo>
                    <a:pt x="169" y="0"/>
                  </a:lnTo>
                  <a:lnTo>
                    <a:pt x="157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19" name="Freeform 238"/>
            <p:cNvSpPr>
              <a:spLocks/>
            </p:cNvSpPr>
            <p:nvPr/>
          </p:nvSpPr>
          <p:spPr bwMode="auto">
            <a:xfrm>
              <a:off x="6055697" y="3107684"/>
              <a:ext cx="49119" cy="104300"/>
            </a:xfrm>
            <a:custGeom>
              <a:avLst/>
              <a:gdLst>
                <a:gd name="T0" fmla="*/ 19050 w 35"/>
                <a:gd name="T1" fmla="*/ 0 h 75"/>
                <a:gd name="T2" fmla="*/ 3175 w 35"/>
                <a:gd name="T3" fmla="*/ 36512 h 75"/>
                <a:gd name="T4" fmla="*/ 0 w 35"/>
                <a:gd name="T5" fmla="*/ 79375 h 75"/>
                <a:gd name="T6" fmla="*/ 15875 w 35"/>
                <a:gd name="T7" fmla="*/ 119062 h 75"/>
                <a:gd name="T8" fmla="*/ 55562 w 35"/>
                <a:gd name="T9" fmla="*/ 111125 h 75"/>
                <a:gd name="T10" fmla="*/ 55562 w 35"/>
                <a:gd name="T11" fmla="*/ 39687 h 75"/>
                <a:gd name="T12" fmla="*/ 42862 w 35"/>
                <a:gd name="T13" fmla="*/ 23812 h 75"/>
                <a:gd name="T14" fmla="*/ 19050 w 35"/>
                <a:gd name="T15" fmla="*/ 0 h 7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5" h="75">
                  <a:moveTo>
                    <a:pt x="12" y="0"/>
                  </a:moveTo>
                  <a:lnTo>
                    <a:pt x="2" y="23"/>
                  </a:lnTo>
                  <a:lnTo>
                    <a:pt x="0" y="50"/>
                  </a:lnTo>
                  <a:lnTo>
                    <a:pt x="10" y="75"/>
                  </a:lnTo>
                  <a:lnTo>
                    <a:pt x="35" y="70"/>
                  </a:lnTo>
                  <a:lnTo>
                    <a:pt x="35" y="25"/>
                  </a:lnTo>
                  <a:lnTo>
                    <a:pt x="27" y="15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20" name="Freeform 239"/>
            <p:cNvSpPr>
              <a:spLocks/>
            </p:cNvSpPr>
            <p:nvPr/>
          </p:nvSpPr>
          <p:spPr bwMode="auto">
            <a:xfrm>
              <a:off x="3947684" y="2965834"/>
              <a:ext cx="196484" cy="141846"/>
            </a:xfrm>
            <a:custGeom>
              <a:avLst/>
              <a:gdLst>
                <a:gd name="T0" fmla="*/ 222250 w 140"/>
                <a:gd name="T1" fmla="*/ 79375 h 102"/>
                <a:gd name="T2" fmla="*/ 214313 w 140"/>
                <a:gd name="T3" fmla="*/ 111125 h 102"/>
                <a:gd name="T4" fmla="*/ 182563 w 140"/>
                <a:gd name="T5" fmla="*/ 119063 h 102"/>
                <a:gd name="T6" fmla="*/ 161925 w 140"/>
                <a:gd name="T7" fmla="*/ 150813 h 102"/>
                <a:gd name="T8" fmla="*/ 146050 w 140"/>
                <a:gd name="T9" fmla="*/ 150813 h 102"/>
                <a:gd name="T10" fmla="*/ 122238 w 140"/>
                <a:gd name="T11" fmla="*/ 146050 h 102"/>
                <a:gd name="T12" fmla="*/ 103188 w 140"/>
                <a:gd name="T13" fmla="*/ 134938 h 102"/>
                <a:gd name="T14" fmla="*/ 87313 w 140"/>
                <a:gd name="T15" fmla="*/ 134938 h 102"/>
                <a:gd name="T16" fmla="*/ 71438 w 140"/>
                <a:gd name="T17" fmla="*/ 161925 h 102"/>
                <a:gd name="T18" fmla="*/ 15875 w 140"/>
                <a:gd name="T19" fmla="*/ 158750 h 102"/>
                <a:gd name="T20" fmla="*/ 0 w 140"/>
                <a:gd name="T21" fmla="*/ 146050 h 102"/>
                <a:gd name="T22" fmla="*/ 7938 w 140"/>
                <a:gd name="T23" fmla="*/ 106363 h 102"/>
                <a:gd name="T24" fmla="*/ 28575 w 140"/>
                <a:gd name="T25" fmla="*/ 79375 h 102"/>
                <a:gd name="T26" fmla="*/ 39688 w 140"/>
                <a:gd name="T27" fmla="*/ 60325 h 102"/>
                <a:gd name="T28" fmla="*/ 47625 w 140"/>
                <a:gd name="T29" fmla="*/ 44450 h 102"/>
                <a:gd name="T30" fmla="*/ 84138 w 140"/>
                <a:gd name="T31" fmla="*/ 31750 h 102"/>
                <a:gd name="T32" fmla="*/ 100013 w 140"/>
                <a:gd name="T33" fmla="*/ 15875 h 102"/>
                <a:gd name="T34" fmla="*/ 111125 w 140"/>
                <a:gd name="T35" fmla="*/ 0 h 102"/>
                <a:gd name="T36" fmla="*/ 158750 w 140"/>
                <a:gd name="T37" fmla="*/ 0 h 102"/>
                <a:gd name="T38" fmla="*/ 169863 w 140"/>
                <a:gd name="T39" fmla="*/ 15875 h 102"/>
                <a:gd name="T40" fmla="*/ 185738 w 140"/>
                <a:gd name="T41" fmla="*/ 28575 h 102"/>
                <a:gd name="T42" fmla="*/ 185738 w 140"/>
                <a:gd name="T43" fmla="*/ 55563 h 102"/>
                <a:gd name="T44" fmla="*/ 206375 w 140"/>
                <a:gd name="T45" fmla="*/ 60325 h 102"/>
                <a:gd name="T46" fmla="*/ 222250 w 140"/>
                <a:gd name="T47" fmla="*/ 79375 h 10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40" h="102">
                  <a:moveTo>
                    <a:pt x="140" y="50"/>
                  </a:moveTo>
                  <a:lnTo>
                    <a:pt x="135" y="70"/>
                  </a:lnTo>
                  <a:lnTo>
                    <a:pt x="115" y="75"/>
                  </a:lnTo>
                  <a:lnTo>
                    <a:pt x="102" y="95"/>
                  </a:lnTo>
                  <a:lnTo>
                    <a:pt x="92" y="95"/>
                  </a:lnTo>
                  <a:lnTo>
                    <a:pt x="77" y="92"/>
                  </a:lnTo>
                  <a:lnTo>
                    <a:pt x="65" y="85"/>
                  </a:lnTo>
                  <a:lnTo>
                    <a:pt x="55" y="85"/>
                  </a:lnTo>
                  <a:lnTo>
                    <a:pt x="45" y="102"/>
                  </a:lnTo>
                  <a:lnTo>
                    <a:pt x="10" y="100"/>
                  </a:lnTo>
                  <a:lnTo>
                    <a:pt x="0" y="92"/>
                  </a:lnTo>
                  <a:lnTo>
                    <a:pt x="5" y="67"/>
                  </a:lnTo>
                  <a:lnTo>
                    <a:pt x="18" y="50"/>
                  </a:lnTo>
                  <a:lnTo>
                    <a:pt x="25" y="38"/>
                  </a:lnTo>
                  <a:lnTo>
                    <a:pt x="30" y="28"/>
                  </a:lnTo>
                  <a:lnTo>
                    <a:pt x="53" y="20"/>
                  </a:lnTo>
                  <a:lnTo>
                    <a:pt x="63" y="10"/>
                  </a:lnTo>
                  <a:lnTo>
                    <a:pt x="70" y="0"/>
                  </a:lnTo>
                  <a:lnTo>
                    <a:pt x="100" y="0"/>
                  </a:lnTo>
                  <a:lnTo>
                    <a:pt x="107" y="10"/>
                  </a:lnTo>
                  <a:lnTo>
                    <a:pt x="117" y="18"/>
                  </a:lnTo>
                  <a:lnTo>
                    <a:pt x="117" y="35"/>
                  </a:lnTo>
                  <a:lnTo>
                    <a:pt x="130" y="38"/>
                  </a:lnTo>
                  <a:lnTo>
                    <a:pt x="140" y="5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21" name="Freeform 240"/>
            <p:cNvSpPr>
              <a:spLocks/>
            </p:cNvSpPr>
            <p:nvPr/>
          </p:nvSpPr>
          <p:spPr bwMode="auto">
            <a:xfrm>
              <a:off x="3710496" y="3028416"/>
              <a:ext cx="192275" cy="158535"/>
            </a:xfrm>
            <a:custGeom>
              <a:avLst/>
              <a:gdLst>
                <a:gd name="T0" fmla="*/ 0 w 137"/>
                <a:gd name="T1" fmla="*/ 31750 h 114"/>
                <a:gd name="T2" fmla="*/ 15875 w 137"/>
                <a:gd name="T3" fmla="*/ 11113 h 114"/>
                <a:gd name="T4" fmla="*/ 47625 w 137"/>
                <a:gd name="T5" fmla="*/ 0 h 114"/>
                <a:gd name="T6" fmla="*/ 87313 w 137"/>
                <a:gd name="T7" fmla="*/ 7938 h 114"/>
                <a:gd name="T8" fmla="*/ 119063 w 137"/>
                <a:gd name="T9" fmla="*/ 7938 h 114"/>
                <a:gd name="T10" fmla="*/ 146050 w 137"/>
                <a:gd name="T11" fmla="*/ 15875 h 114"/>
                <a:gd name="T12" fmla="*/ 182563 w 137"/>
                <a:gd name="T13" fmla="*/ 19050 h 114"/>
                <a:gd name="T14" fmla="*/ 201613 w 137"/>
                <a:gd name="T15" fmla="*/ 42863 h 114"/>
                <a:gd name="T16" fmla="*/ 209550 w 137"/>
                <a:gd name="T17" fmla="*/ 82550 h 114"/>
                <a:gd name="T18" fmla="*/ 201613 w 137"/>
                <a:gd name="T19" fmla="*/ 106363 h 114"/>
                <a:gd name="T20" fmla="*/ 217488 w 137"/>
                <a:gd name="T21" fmla="*/ 122238 h 114"/>
                <a:gd name="T22" fmla="*/ 190500 w 137"/>
                <a:gd name="T23" fmla="*/ 141288 h 114"/>
                <a:gd name="T24" fmla="*/ 182563 w 137"/>
                <a:gd name="T25" fmla="*/ 180975 h 114"/>
                <a:gd name="T26" fmla="*/ 158750 w 137"/>
                <a:gd name="T27" fmla="*/ 173038 h 114"/>
                <a:gd name="T28" fmla="*/ 142875 w 137"/>
                <a:gd name="T29" fmla="*/ 138113 h 114"/>
                <a:gd name="T30" fmla="*/ 134938 w 137"/>
                <a:gd name="T31" fmla="*/ 106363 h 114"/>
                <a:gd name="T32" fmla="*/ 103188 w 137"/>
                <a:gd name="T33" fmla="*/ 90488 h 114"/>
                <a:gd name="T34" fmla="*/ 79375 w 137"/>
                <a:gd name="T35" fmla="*/ 103188 h 114"/>
                <a:gd name="T36" fmla="*/ 47625 w 137"/>
                <a:gd name="T37" fmla="*/ 111125 h 114"/>
                <a:gd name="T38" fmla="*/ 12700 w 137"/>
                <a:gd name="T39" fmla="*/ 74613 h 114"/>
                <a:gd name="T40" fmla="*/ 0 w 137"/>
                <a:gd name="T41" fmla="*/ 31750 h 11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7" h="114">
                  <a:moveTo>
                    <a:pt x="0" y="20"/>
                  </a:moveTo>
                  <a:lnTo>
                    <a:pt x="10" y="7"/>
                  </a:lnTo>
                  <a:lnTo>
                    <a:pt x="30" y="0"/>
                  </a:lnTo>
                  <a:lnTo>
                    <a:pt x="55" y="5"/>
                  </a:lnTo>
                  <a:lnTo>
                    <a:pt x="75" y="5"/>
                  </a:lnTo>
                  <a:lnTo>
                    <a:pt x="92" y="10"/>
                  </a:lnTo>
                  <a:lnTo>
                    <a:pt x="115" y="12"/>
                  </a:lnTo>
                  <a:lnTo>
                    <a:pt x="127" y="27"/>
                  </a:lnTo>
                  <a:lnTo>
                    <a:pt x="132" y="52"/>
                  </a:lnTo>
                  <a:lnTo>
                    <a:pt x="127" y="67"/>
                  </a:lnTo>
                  <a:lnTo>
                    <a:pt x="137" y="77"/>
                  </a:lnTo>
                  <a:lnTo>
                    <a:pt x="120" y="89"/>
                  </a:lnTo>
                  <a:lnTo>
                    <a:pt x="115" y="114"/>
                  </a:lnTo>
                  <a:lnTo>
                    <a:pt x="100" y="109"/>
                  </a:lnTo>
                  <a:lnTo>
                    <a:pt x="90" y="87"/>
                  </a:lnTo>
                  <a:lnTo>
                    <a:pt x="85" y="67"/>
                  </a:lnTo>
                  <a:lnTo>
                    <a:pt x="65" y="57"/>
                  </a:lnTo>
                  <a:lnTo>
                    <a:pt x="50" y="65"/>
                  </a:lnTo>
                  <a:lnTo>
                    <a:pt x="30" y="70"/>
                  </a:lnTo>
                  <a:lnTo>
                    <a:pt x="8" y="47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22" name="Freeform 241"/>
            <p:cNvSpPr>
              <a:spLocks/>
            </p:cNvSpPr>
            <p:nvPr/>
          </p:nvSpPr>
          <p:spPr bwMode="auto">
            <a:xfrm>
              <a:off x="4010839" y="3084043"/>
              <a:ext cx="91223" cy="158535"/>
            </a:xfrm>
            <a:custGeom>
              <a:avLst/>
              <a:gdLst>
                <a:gd name="T0" fmla="*/ 4763 w 65"/>
                <a:gd name="T1" fmla="*/ 177800 h 114"/>
                <a:gd name="T2" fmla="*/ 0 w 65"/>
                <a:gd name="T3" fmla="*/ 130175 h 114"/>
                <a:gd name="T4" fmla="*/ 4763 w 65"/>
                <a:gd name="T5" fmla="*/ 85725 h 114"/>
                <a:gd name="T6" fmla="*/ 20638 w 65"/>
                <a:gd name="T7" fmla="*/ 82550 h 114"/>
                <a:gd name="T8" fmla="*/ 23813 w 65"/>
                <a:gd name="T9" fmla="*/ 63500 h 114"/>
                <a:gd name="T10" fmla="*/ 4763 w 65"/>
                <a:gd name="T11" fmla="*/ 55563 h 114"/>
                <a:gd name="T12" fmla="*/ 0 w 65"/>
                <a:gd name="T13" fmla="*/ 26988 h 114"/>
                <a:gd name="T14" fmla="*/ 15875 w 65"/>
                <a:gd name="T15" fmla="*/ 0 h 114"/>
                <a:gd name="T16" fmla="*/ 31750 w 65"/>
                <a:gd name="T17" fmla="*/ 0 h 114"/>
                <a:gd name="T18" fmla="*/ 50800 w 65"/>
                <a:gd name="T19" fmla="*/ 11113 h 114"/>
                <a:gd name="T20" fmla="*/ 74613 w 65"/>
                <a:gd name="T21" fmla="*/ 15875 h 114"/>
                <a:gd name="T22" fmla="*/ 79375 w 65"/>
                <a:gd name="T23" fmla="*/ 42863 h 114"/>
                <a:gd name="T24" fmla="*/ 90488 w 65"/>
                <a:gd name="T25" fmla="*/ 50800 h 114"/>
                <a:gd name="T26" fmla="*/ 90488 w 65"/>
                <a:gd name="T27" fmla="*/ 74613 h 114"/>
                <a:gd name="T28" fmla="*/ 95250 w 65"/>
                <a:gd name="T29" fmla="*/ 114300 h 114"/>
                <a:gd name="T30" fmla="*/ 103188 w 65"/>
                <a:gd name="T31" fmla="*/ 149225 h 114"/>
                <a:gd name="T32" fmla="*/ 90488 w 65"/>
                <a:gd name="T33" fmla="*/ 165100 h 114"/>
                <a:gd name="T34" fmla="*/ 66675 w 65"/>
                <a:gd name="T35" fmla="*/ 165100 h 114"/>
                <a:gd name="T36" fmla="*/ 55563 w 65"/>
                <a:gd name="T37" fmla="*/ 180975 h 114"/>
                <a:gd name="T38" fmla="*/ 34925 w 65"/>
                <a:gd name="T39" fmla="*/ 180975 h 114"/>
                <a:gd name="T40" fmla="*/ 4763 w 65"/>
                <a:gd name="T41" fmla="*/ 177800 h 11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65" h="114">
                  <a:moveTo>
                    <a:pt x="3" y="112"/>
                  </a:moveTo>
                  <a:lnTo>
                    <a:pt x="0" y="82"/>
                  </a:lnTo>
                  <a:lnTo>
                    <a:pt x="3" y="54"/>
                  </a:lnTo>
                  <a:lnTo>
                    <a:pt x="13" y="52"/>
                  </a:lnTo>
                  <a:lnTo>
                    <a:pt x="15" y="40"/>
                  </a:lnTo>
                  <a:lnTo>
                    <a:pt x="3" y="35"/>
                  </a:lnTo>
                  <a:lnTo>
                    <a:pt x="0" y="17"/>
                  </a:lnTo>
                  <a:lnTo>
                    <a:pt x="10" y="0"/>
                  </a:lnTo>
                  <a:lnTo>
                    <a:pt x="20" y="0"/>
                  </a:lnTo>
                  <a:lnTo>
                    <a:pt x="32" y="7"/>
                  </a:lnTo>
                  <a:lnTo>
                    <a:pt x="47" y="10"/>
                  </a:lnTo>
                  <a:lnTo>
                    <a:pt x="50" y="27"/>
                  </a:lnTo>
                  <a:lnTo>
                    <a:pt x="57" y="32"/>
                  </a:lnTo>
                  <a:lnTo>
                    <a:pt x="57" y="47"/>
                  </a:lnTo>
                  <a:lnTo>
                    <a:pt x="60" y="72"/>
                  </a:lnTo>
                  <a:lnTo>
                    <a:pt x="65" y="94"/>
                  </a:lnTo>
                  <a:lnTo>
                    <a:pt x="57" y="104"/>
                  </a:lnTo>
                  <a:lnTo>
                    <a:pt x="42" y="104"/>
                  </a:lnTo>
                  <a:lnTo>
                    <a:pt x="35" y="114"/>
                  </a:lnTo>
                  <a:lnTo>
                    <a:pt x="22" y="114"/>
                  </a:lnTo>
                  <a:lnTo>
                    <a:pt x="3" y="11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23" name="Freeform 242"/>
            <p:cNvSpPr>
              <a:spLocks/>
            </p:cNvSpPr>
            <p:nvPr/>
          </p:nvSpPr>
          <p:spPr bwMode="auto">
            <a:xfrm>
              <a:off x="4809415" y="3449785"/>
              <a:ext cx="42104" cy="45893"/>
            </a:xfrm>
            <a:custGeom>
              <a:avLst/>
              <a:gdLst>
                <a:gd name="T0" fmla="*/ 23813 w 30"/>
                <a:gd name="T1" fmla="*/ 47625 h 33"/>
                <a:gd name="T2" fmla="*/ 47625 w 30"/>
                <a:gd name="T3" fmla="*/ 47625 h 33"/>
                <a:gd name="T4" fmla="*/ 44450 w 30"/>
                <a:gd name="T5" fmla="*/ 12700 h 33"/>
                <a:gd name="T6" fmla="*/ 36513 w 30"/>
                <a:gd name="T7" fmla="*/ 0 h 33"/>
                <a:gd name="T8" fmla="*/ 28575 w 30"/>
                <a:gd name="T9" fmla="*/ 12700 h 33"/>
                <a:gd name="T10" fmla="*/ 4763 w 30"/>
                <a:gd name="T11" fmla="*/ 12700 h 33"/>
                <a:gd name="T12" fmla="*/ 0 w 30"/>
                <a:gd name="T13" fmla="*/ 44450 h 33"/>
                <a:gd name="T14" fmla="*/ 7938 w 30"/>
                <a:gd name="T15" fmla="*/ 52387 h 33"/>
                <a:gd name="T16" fmla="*/ 23813 w 30"/>
                <a:gd name="T17" fmla="*/ 47625 h 3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0" h="33">
                  <a:moveTo>
                    <a:pt x="15" y="30"/>
                  </a:moveTo>
                  <a:lnTo>
                    <a:pt x="30" y="30"/>
                  </a:lnTo>
                  <a:lnTo>
                    <a:pt x="28" y="8"/>
                  </a:lnTo>
                  <a:lnTo>
                    <a:pt x="23" y="0"/>
                  </a:lnTo>
                  <a:lnTo>
                    <a:pt x="18" y="8"/>
                  </a:lnTo>
                  <a:lnTo>
                    <a:pt x="3" y="8"/>
                  </a:lnTo>
                  <a:lnTo>
                    <a:pt x="0" y="28"/>
                  </a:lnTo>
                  <a:lnTo>
                    <a:pt x="5" y="33"/>
                  </a:lnTo>
                  <a:lnTo>
                    <a:pt x="15" y="3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24" name="Freeform 243"/>
            <p:cNvSpPr>
              <a:spLocks/>
            </p:cNvSpPr>
            <p:nvPr/>
          </p:nvSpPr>
          <p:spPr bwMode="auto">
            <a:xfrm>
              <a:off x="4485213" y="4012996"/>
              <a:ext cx="408410" cy="376866"/>
            </a:xfrm>
            <a:custGeom>
              <a:avLst/>
              <a:gdLst>
                <a:gd name="T0" fmla="*/ 422275 w 291"/>
                <a:gd name="T1" fmla="*/ 20638 h 271"/>
                <a:gd name="T2" fmla="*/ 390525 w 291"/>
                <a:gd name="T3" fmla="*/ 20638 h 271"/>
                <a:gd name="T4" fmla="*/ 382588 w 291"/>
                <a:gd name="T5" fmla="*/ 7938 h 271"/>
                <a:gd name="T6" fmla="*/ 363538 w 291"/>
                <a:gd name="T7" fmla="*/ 0 h 271"/>
                <a:gd name="T8" fmla="*/ 358775 w 291"/>
                <a:gd name="T9" fmla="*/ 15875 h 271"/>
                <a:gd name="T10" fmla="*/ 339725 w 291"/>
                <a:gd name="T11" fmla="*/ 31750 h 271"/>
                <a:gd name="T12" fmla="*/ 323850 w 291"/>
                <a:gd name="T13" fmla="*/ 47625 h 271"/>
                <a:gd name="T14" fmla="*/ 304800 w 291"/>
                <a:gd name="T15" fmla="*/ 60325 h 271"/>
                <a:gd name="T16" fmla="*/ 296863 w 291"/>
                <a:gd name="T17" fmla="*/ 87313 h 271"/>
                <a:gd name="T18" fmla="*/ 276225 w 291"/>
                <a:gd name="T19" fmla="*/ 92075 h 271"/>
                <a:gd name="T20" fmla="*/ 265113 w 291"/>
                <a:gd name="T21" fmla="*/ 107950 h 271"/>
                <a:gd name="T22" fmla="*/ 249238 w 291"/>
                <a:gd name="T23" fmla="*/ 127000 h 271"/>
                <a:gd name="T24" fmla="*/ 220663 w 291"/>
                <a:gd name="T25" fmla="*/ 127000 h 271"/>
                <a:gd name="T26" fmla="*/ 201613 w 291"/>
                <a:gd name="T27" fmla="*/ 115888 h 271"/>
                <a:gd name="T28" fmla="*/ 185738 w 291"/>
                <a:gd name="T29" fmla="*/ 115888 h 271"/>
                <a:gd name="T30" fmla="*/ 177800 w 291"/>
                <a:gd name="T31" fmla="*/ 130175 h 271"/>
                <a:gd name="T32" fmla="*/ 169863 w 291"/>
                <a:gd name="T33" fmla="*/ 146050 h 271"/>
                <a:gd name="T34" fmla="*/ 153988 w 291"/>
                <a:gd name="T35" fmla="*/ 158750 h 271"/>
                <a:gd name="T36" fmla="*/ 119063 w 291"/>
                <a:gd name="T37" fmla="*/ 150813 h 271"/>
                <a:gd name="T38" fmla="*/ 111125 w 291"/>
                <a:gd name="T39" fmla="*/ 119063 h 271"/>
                <a:gd name="T40" fmla="*/ 98425 w 291"/>
                <a:gd name="T41" fmla="*/ 107950 h 271"/>
                <a:gd name="T42" fmla="*/ 90488 w 291"/>
                <a:gd name="T43" fmla="*/ 217488 h 271"/>
                <a:gd name="T44" fmla="*/ 74613 w 291"/>
                <a:gd name="T45" fmla="*/ 233363 h 271"/>
                <a:gd name="T46" fmla="*/ 39688 w 291"/>
                <a:gd name="T47" fmla="*/ 230188 h 271"/>
                <a:gd name="T48" fmla="*/ 23813 w 291"/>
                <a:gd name="T49" fmla="*/ 206375 h 271"/>
                <a:gd name="T50" fmla="*/ 20638 w 291"/>
                <a:gd name="T51" fmla="*/ 217488 h 271"/>
                <a:gd name="T52" fmla="*/ 0 w 291"/>
                <a:gd name="T53" fmla="*/ 217488 h 271"/>
                <a:gd name="T54" fmla="*/ 4763 w 291"/>
                <a:gd name="T55" fmla="*/ 230188 h 271"/>
                <a:gd name="T56" fmla="*/ 4763 w 291"/>
                <a:gd name="T57" fmla="*/ 260350 h 271"/>
                <a:gd name="T58" fmla="*/ 23813 w 291"/>
                <a:gd name="T59" fmla="*/ 268288 h 271"/>
                <a:gd name="T60" fmla="*/ 23813 w 291"/>
                <a:gd name="T61" fmla="*/ 307975 h 271"/>
                <a:gd name="T62" fmla="*/ 39688 w 291"/>
                <a:gd name="T63" fmla="*/ 312738 h 271"/>
                <a:gd name="T64" fmla="*/ 39688 w 291"/>
                <a:gd name="T65" fmla="*/ 323850 h 271"/>
                <a:gd name="T66" fmla="*/ 52388 w 291"/>
                <a:gd name="T67" fmla="*/ 323850 h 271"/>
                <a:gd name="T68" fmla="*/ 47625 w 291"/>
                <a:gd name="T69" fmla="*/ 347663 h 271"/>
                <a:gd name="T70" fmla="*/ 31750 w 291"/>
                <a:gd name="T71" fmla="*/ 360363 h 271"/>
                <a:gd name="T72" fmla="*/ 82550 w 291"/>
                <a:gd name="T73" fmla="*/ 427038 h 271"/>
                <a:gd name="T74" fmla="*/ 119063 w 291"/>
                <a:gd name="T75" fmla="*/ 430213 h 271"/>
                <a:gd name="T76" fmla="*/ 134938 w 291"/>
                <a:gd name="T77" fmla="*/ 419100 h 271"/>
                <a:gd name="T78" fmla="*/ 150813 w 291"/>
                <a:gd name="T79" fmla="*/ 395288 h 271"/>
                <a:gd name="T80" fmla="*/ 209550 w 291"/>
                <a:gd name="T81" fmla="*/ 398463 h 271"/>
                <a:gd name="T82" fmla="*/ 217488 w 291"/>
                <a:gd name="T83" fmla="*/ 406400 h 271"/>
                <a:gd name="T84" fmla="*/ 249238 w 291"/>
                <a:gd name="T85" fmla="*/ 395288 h 271"/>
                <a:gd name="T86" fmla="*/ 260350 w 291"/>
                <a:gd name="T87" fmla="*/ 384175 h 271"/>
                <a:gd name="T88" fmla="*/ 304800 w 291"/>
                <a:gd name="T89" fmla="*/ 379413 h 271"/>
                <a:gd name="T90" fmla="*/ 323850 w 291"/>
                <a:gd name="T91" fmla="*/ 363538 h 271"/>
                <a:gd name="T92" fmla="*/ 347663 w 291"/>
                <a:gd name="T93" fmla="*/ 328613 h 271"/>
                <a:gd name="T94" fmla="*/ 371475 w 291"/>
                <a:gd name="T95" fmla="*/ 307975 h 271"/>
                <a:gd name="T96" fmla="*/ 406400 w 291"/>
                <a:gd name="T97" fmla="*/ 276225 h 271"/>
                <a:gd name="T98" fmla="*/ 414338 w 291"/>
                <a:gd name="T99" fmla="*/ 246063 h 271"/>
                <a:gd name="T100" fmla="*/ 422275 w 291"/>
                <a:gd name="T101" fmla="*/ 217488 h 271"/>
                <a:gd name="T102" fmla="*/ 442913 w 291"/>
                <a:gd name="T103" fmla="*/ 214313 h 271"/>
                <a:gd name="T104" fmla="*/ 461963 w 291"/>
                <a:gd name="T105" fmla="*/ 182563 h 271"/>
                <a:gd name="T106" fmla="*/ 438150 w 291"/>
                <a:gd name="T107" fmla="*/ 174625 h 271"/>
                <a:gd name="T108" fmla="*/ 430213 w 291"/>
                <a:gd name="T109" fmla="*/ 150813 h 271"/>
                <a:gd name="T110" fmla="*/ 422275 w 291"/>
                <a:gd name="T111" fmla="*/ 130175 h 271"/>
                <a:gd name="T112" fmla="*/ 422275 w 291"/>
                <a:gd name="T113" fmla="*/ 103188 h 271"/>
                <a:gd name="T114" fmla="*/ 422275 w 291"/>
                <a:gd name="T115" fmla="*/ 68263 h 271"/>
                <a:gd name="T116" fmla="*/ 422275 w 291"/>
                <a:gd name="T117" fmla="*/ 20638 h 27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91" h="271">
                  <a:moveTo>
                    <a:pt x="266" y="13"/>
                  </a:moveTo>
                  <a:lnTo>
                    <a:pt x="246" y="13"/>
                  </a:lnTo>
                  <a:lnTo>
                    <a:pt x="241" y="5"/>
                  </a:lnTo>
                  <a:lnTo>
                    <a:pt x="229" y="0"/>
                  </a:lnTo>
                  <a:lnTo>
                    <a:pt x="226" y="10"/>
                  </a:lnTo>
                  <a:lnTo>
                    <a:pt x="214" y="20"/>
                  </a:lnTo>
                  <a:lnTo>
                    <a:pt x="204" y="30"/>
                  </a:lnTo>
                  <a:lnTo>
                    <a:pt x="192" y="38"/>
                  </a:lnTo>
                  <a:lnTo>
                    <a:pt x="187" y="55"/>
                  </a:lnTo>
                  <a:lnTo>
                    <a:pt x="174" y="58"/>
                  </a:lnTo>
                  <a:lnTo>
                    <a:pt x="167" y="68"/>
                  </a:lnTo>
                  <a:lnTo>
                    <a:pt x="157" y="80"/>
                  </a:lnTo>
                  <a:lnTo>
                    <a:pt x="139" y="80"/>
                  </a:lnTo>
                  <a:lnTo>
                    <a:pt x="127" y="73"/>
                  </a:lnTo>
                  <a:lnTo>
                    <a:pt x="117" y="73"/>
                  </a:lnTo>
                  <a:lnTo>
                    <a:pt x="112" y="82"/>
                  </a:lnTo>
                  <a:lnTo>
                    <a:pt x="107" y="92"/>
                  </a:lnTo>
                  <a:lnTo>
                    <a:pt x="97" y="100"/>
                  </a:lnTo>
                  <a:lnTo>
                    <a:pt x="75" y="95"/>
                  </a:lnTo>
                  <a:lnTo>
                    <a:pt x="70" y="75"/>
                  </a:lnTo>
                  <a:lnTo>
                    <a:pt x="62" y="68"/>
                  </a:lnTo>
                  <a:lnTo>
                    <a:pt x="57" y="137"/>
                  </a:lnTo>
                  <a:lnTo>
                    <a:pt x="47" y="147"/>
                  </a:lnTo>
                  <a:lnTo>
                    <a:pt x="25" y="145"/>
                  </a:lnTo>
                  <a:lnTo>
                    <a:pt x="15" y="130"/>
                  </a:lnTo>
                  <a:lnTo>
                    <a:pt x="13" y="137"/>
                  </a:lnTo>
                  <a:lnTo>
                    <a:pt x="0" y="137"/>
                  </a:lnTo>
                  <a:lnTo>
                    <a:pt x="3" y="145"/>
                  </a:lnTo>
                  <a:lnTo>
                    <a:pt x="3" y="164"/>
                  </a:lnTo>
                  <a:lnTo>
                    <a:pt x="15" y="169"/>
                  </a:lnTo>
                  <a:lnTo>
                    <a:pt x="15" y="194"/>
                  </a:lnTo>
                  <a:lnTo>
                    <a:pt x="25" y="197"/>
                  </a:lnTo>
                  <a:lnTo>
                    <a:pt x="25" y="204"/>
                  </a:lnTo>
                  <a:lnTo>
                    <a:pt x="33" y="204"/>
                  </a:lnTo>
                  <a:lnTo>
                    <a:pt x="30" y="219"/>
                  </a:lnTo>
                  <a:lnTo>
                    <a:pt x="20" y="227"/>
                  </a:lnTo>
                  <a:lnTo>
                    <a:pt x="52" y="269"/>
                  </a:lnTo>
                  <a:lnTo>
                    <a:pt x="75" y="271"/>
                  </a:lnTo>
                  <a:lnTo>
                    <a:pt x="85" y="264"/>
                  </a:lnTo>
                  <a:lnTo>
                    <a:pt x="95" y="249"/>
                  </a:lnTo>
                  <a:lnTo>
                    <a:pt x="132" y="251"/>
                  </a:lnTo>
                  <a:lnTo>
                    <a:pt x="137" y="256"/>
                  </a:lnTo>
                  <a:lnTo>
                    <a:pt x="157" y="249"/>
                  </a:lnTo>
                  <a:lnTo>
                    <a:pt x="164" y="242"/>
                  </a:lnTo>
                  <a:lnTo>
                    <a:pt x="192" y="239"/>
                  </a:lnTo>
                  <a:lnTo>
                    <a:pt x="204" y="229"/>
                  </a:lnTo>
                  <a:lnTo>
                    <a:pt x="219" y="207"/>
                  </a:lnTo>
                  <a:lnTo>
                    <a:pt x="234" y="194"/>
                  </a:lnTo>
                  <a:lnTo>
                    <a:pt x="256" y="174"/>
                  </a:lnTo>
                  <a:lnTo>
                    <a:pt x="261" y="155"/>
                  </a:lnTo>
                  <a:lnTo>
                    <a:pt x="266" y="137"/>
                  </a:lnTo>
                  <a:lnTo>
                    <a:pt x="279" y="135"/>
                  </a:lnTo>
                  <a:lnTo>
                    <a:pt x="291" y="115"/>
                  </a:lnTo>
                  <a:lnTo>
                    <a:pt x="276" y="110"/>
                  </a:lnTo>
                  <a:lnTo>
                    <a:pt x="271" y="95"/>
                  </a:lnTo>
                  <a:lnTo>
                    <a:pt x="266" y="82"/>
                  </a:lnTo>
                  <a:lnTo>
                    <a:pt x="266" y="65"/>
                  </a:lnTo>
                  <a:lnTo>
                    <a:pt x="266" y="43"/>
                  </a:lnTo>
                  <a:lnTo>
                    <a:pt x="266" y="1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25" name="Freeform 244"/>
            <p:cNvSpPr>
              <a:spLocks/>
            </p:cNvSpPr>
            <p:nvPr/>
          </p:nvSpPr>
          <p:spPr bwMode="auto">
            <a:xfrm>
              <a:off x="4830462" y="3677855"/>
              <a:ext cx="258238" cy="495071"/>
            </a:xfrm>
            <a:custGeom>
              <a:avLst/>
              <a:gdLst>
                <a:gd name="T0" fmla="*/ 47625 w 184"/>
                <a:gd name="T1" fmla="*/ 557213 h 356"/>
                <a:gd name="T2" fmla="*/ 31750 w 184"/>
                <a:gd name="T3" fmla="*/ 512763 h 356"/>
                <a:gd name="T4" fmla="*/ 31750 w 184"/>
                <a:gd name="T5" fmla="*/ 450850 h 356"/>
                <a:gd name="T6" fmla="*/ 36513 w 184"/>
                <a:gd name="T7" fmla="*/ 379413 h 356"/>
                <a:gd name="T8" fmla="*/ 52388 w 184"/>
                <a:gd name="T9" fmla="*/ 331788 h 356"/>
                <a:gd name="T10" fmla="*/ 79375 w 184"/>
                <a:gd name="T11" fmla="*/ 304800 h 356"/>
                <a:gd name="T12" fmla="*/ 68263 w 184"/>
                <a:gd name="T13" fmla="*/ 257175 h 356"/>
                <a:gd name="T14" fmla="*/ 63500 w 184"/>
                <a:gd name="T15" fmla="*/ 190500 h 356"/>
                <a:gd name="T16" fmla="*/ 12700 w 184"/>
                <a:gd name="T17" fmla="*/ 161925 h 356"/>
                <a:gd name="T18" fmla="*/ 44450 w 184"/>
                <a:gd name="T19" fmla="*/ 150813 h 356"/>
                <a:gd name="T20" fmla="*/ 76200 w 184"/>
                <a:gd name="T21" fmla="*/ 119063 h 356"/>
                <a:gd name="T22" fmla="*/ 119063 w 184"/>
                <a:gd name="T23" fmla="*/ 134938 h 356"/>
                <a:gd name="T24" fmla="*/ 106363 w 184"/>
                <a:gd name="T25" fmla="*/ 185738 h 356"/>
                <a:gd name="T26" fmla="*/ 138113 w 184"/>
                <a:gd name="T27" fmla="*/ 193675 h 356"/>
                <a:gd name="T28" fmla="*/ 166688 w 184"/>
                <a:gd name="T29" fmla="*/ 161925 h 356"/>
                <a:gd name="T30" fmla="*/ 153988 w 184"/>
                <a:gd name="T31" fmla="*/ 114300 h 356"/>
                <a:gd name="T32" fmla="*/ 134938 w 184"/>
                <a:gd name="T33" fmla="*/ 90488 h 356"/>
                <a:gd name="T34" fmla="*/ 127000 w 184"/>
                <a:gd name="T35" fmla="*/ 55563 h 356"/>
                <a:gd name="T36" fmla="*/ 127000 w 184"/>
                <a:gd name="T37" fmla="*/ 0 h 356"/>
                <a:gd name="T38" fmla="*/ 153988 w 184"/>
                <a:gd name="T39" fmla="*/ 36513 h 356"/>
                <a:gd name="T40" fmla="*/ 217488 w 184"/>
                <a:gd name="T41" fmla="*/ 23813 h 356"/>
                <a:gd name="T42" fmla="*/ 257175 w 184"/>
                <a:gd name="T43" fmla="*/ 12700 h 356"/>
                <a:gd name="T44" fmla="*/ 292100 w 184"/>
                <a:gd name="T45" fmla="*/ 60325 h 356"/>
                <a:gd name="T46" fmla="*/ 273050 w 184"/>
                <a:gd name="T47" fmla="*/ 185738 h 356"/>
                <a:gd name="T48" fmla="*/ 222250 w 184"/>
                <a:gd name="T49" fmla="*/ 209550 h 356"/>
                <a:gd name="T50" fmla="*/ 198438 w 184"/>
                <a:gd name="T51" fmla="*/ 228600 h 356"/>
                <a:gd name="T52" fmla="*/ 182563 w 184"/>
                <a:gd name="T53" fmla="*/ 276225 h 356"/>
                <a:gd name="T54" fmla="*/ 142875 w 184"/>
                <a:gd name="T55" fmla="*/ 292100 h 356"/>
                <a:gd name="T56" fmla="*/ 134938 w 184"/>
                <a:gd name="T57" fmla="*/ 371475 h 356"/>
                <a:gd name="T58" fmla="*/ 138113 w 184"/>
                <a:gd name="T59" fmla="*/ 430213 h 356"/>
                <a:gd name="T60" fmla="*/ 134938 w 184"/>
                <a:gd name="T61" fmla="*/ 461963 h 356"/>
                <a:gd name="T62" fmla="*/ 106363 w 184"/>
                <a:gd name="T63" fmla="*/ 474663 h 356"/>
                <a:gd name="T64" fmla="*/ 76200 w 184"/>
                <a:gd name="T65" fmla="*/ 485775 h 356"/>
                <a:gd name="T66" fmla="*/ 76200 w 184"/>
                <a:gd name="T67" fmla="*/ 528638 h 356"/>
                <a:gd name="T68" fmla="*/ 71438 w 184"/>
                <a:gd name="T69" fmla="*/ 565150 h 35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84" h="356">
                  <a:moveTo>
                    <a:pt x="45" y="356"/>
                  </a:moveTo>
                  <a:lnTo>
                    <a:pt x="30" y="351"/>
                  </a:lnTo>
                  <a:lnTo>
                    <a:pt x="25" y="336"/>
                  </a:lnTo>
                  <a:lnTo>
                    <a:pt x="20" y="323"/>
                  </a:lnTo>
                  <a:lnTo>
                    <a:pt x="20" y="306"/>
                  </a:lnTo>
                  <a:lnTo>
                    <a:pt x="20" y="284"/>
                  </a:lnTo>
                  <a:lnTo>
                    <a:pt x="20" y="254"/>
                  </a:lnTo>
                  <a:lnTo>
                    <a:pt x="23" y="239"/>
                  </a:lnTo>
                  <a:lnTo>
                    <a:pt x="33" y="234"/>
                  </a:lnTo>
                  <a:lnTo>
                    <a:pt x="33" y="209"/>
                  </a:lnTo>
                  <a:lnTo>
                    <a:pt x="45" y="202"/>
                  </a:lnTo>
                  <a:lnTo>
                    <a:pt x="50" y="192"/>
                  </a:lnTo>
                  <a:lnTo>
                    <a:pt x="45" y="177"/>
                  </a:lnTo>
                  <a:lnTo>
                    <a:pt x="43" y="162"/>
                  </a:lnTo>
                  <a:lnTo>
                    <a:pt x="50" y="140"/>
                  </a:lnTo>
                  <a:lnTo>
                    <a:pt x="40" y="120"/>
                  </a:lnTo>
                  <a:lnTo>
                    <a:pt x="15" y="117"/>
                  </a:lnTo>
                  <a:lnTo>
                    <a:pt x="8" y="102"/>
                  </a:lnTo>
                  <a:lnTo>
                    <a:pt x="0" y="100"/>
                  </a:lnTo>
                  <a:lnTo>
                    <a:pt x="28" y="95"/>
                  </a:lnTo>
                  <a:lnTo>
                    <a:pt x="33" y="82"/>
                  </a:lnTo>
                  <a:lnTo>
                    <a:pt x="48" y="75"/>
                  </a:lnTo>
                  <a:lnTo>
                    <a:pt x="60" y="82"/>
                  </a:lnTo>
                  <a:lnTo>
                    <a:pt x="75" y="85"/>
                  </a:lnTo>
                  <a:lnTo>
                    <a:pt x="72" y="100"/>
                  </a:lnTo>
                  <a:lnTo>
                    <a:pt x="67" y="117"/>
                  </a:lnTo>
                  <a:lnTo>
                    <a:pt x="75" y="125"/>
                  </a:lnTo>
                  <a:lnTo>
                    <a:pt x="87" y="122"/>
                  </a:lnTo>
                  <a:lnTo>
                    <a:pt x="92" y="110"/>
                  </a:lnTo>
                  <a:lnTo>
                    <a:pt x="105" y="102"/>
                  </a:lnTo>
                  <a:lnTo>
                    <a:pt x="102" y="85"/>
                  </a:lnTo>
                  <a:lnTo>
                    <a:pt x="97" y="72"/>
                  </a:lnTo>
                  <a:lnTo>
                    <a:pt x="90" y="62"/>
                  </a:lnTo>
                  <a:lnTo>
                    <a:pt x="85" y="57"/>
                  </a:lnTo>
                  <a:lnTo>
                    <a:pt x="77" y="48"/>
                  </a:lnTo>
                  <a:lnTo>
                    <a:pt x="80" y="35"/>
                  </a:lnTo>
                  <a:lnTo>
                    <a:pt x="82" y="18"/>
                  </a:lnTo>
                  <a:lnTo>
                    <a:pt x="80" y="0"/>
                  </a:lnTo>
                  <a:lnTo>
                    <a:pt x="95" y="13"/>
                  </a:lnTo>
                  <a:lnTo>
                    <a:pt x="97" y="23"/>
                  </a:lnTo>
                  <a:lnTo>
                    <a:pt x="135" y="28"/>
                  </a:lnTo>
                  <a:lnTo>
                    <a:pt x="137" y="15"/>
                  </a:lnTo>
                  <a:lnTo>
                    <a:pt x="159" y="15"/>
                  </a:lnTo>
                  <a:lnTo>
                    <a:pt x="162" y="8"/>
                  </a:lnTo>
                  <a:lnTo>
                    <a:pt x="184" y="3"/>
                  </a:lnTo>
                  <a:lnTo>
                    <a:pt x="184" y="38"/>
                  </a:lnTo>
                  <a:lnTo>
                    <a:pt x="184" y="105"/>
                  </a:lnTo>
                  <a:lnTo>
                    <a:pt x="172" y="117"/>
                  </a:lnTo>
                  <a:lnTo>
                    <a:pt x="169" y="127"/>
                  </a:lnTo>
                  <a:lnTo>
                    <a:pt x="140" y="132"/>
                  </a:lnTo>
                  <a:lnTo>
                    <a:pt x="137" y="142"/>
                  </a:lnTo>
                  <a:lnTo>
                    <a:pt x="125" y="144"/>
                  </a:lnTo>
                  <a:lnTo>
                    <a:pt x="120" y="152"/>
                  </a:lnTo>
                  <a:lnTo>
                    <a:pt x="115" y="174"/>
                  </a:lnTo>
                  <a:lnTo>
                    <a:pt x="100" y="177"/>
                  </a:lnTo>
                  <a:lnTo>
                    <a:pt x="90" y="184"/>
                  </a:lnTo>
                  <a:lnTo>
                    <a:pt x="85" y="194"/>
                  </a:lnTo>
                  <a:lnTo>
                    <a:pt x="85" y="234"/>
                  </a:lnTo>
                  <a:lnTo>
                    <a:pt x="87" y="236"/>
                  </a:lnTo>
                  <a:lnTo>
                    <a:pt x="87" y="271"/>
                  </a:lnTo>
                  <a:lnTo>
                    <a:pt x="90" y="289"/>
                  </a:lnTo>
                  <a:lnTo>
                    <a:pt x="85" y="291"/>
                  </a:lnTo>
                  <a:lnTo>
                    <a:pt x="82" y="299"/>
                  </a:lnTo>
                  <a:lnTo>
                    <a:pt x="67" y="299"/>
                  </a:lnTo>
                  <a:lnTo>
                    <a:pt x="65" y="304"/>
                  </a:lnTo>
                  <a:lnTo>
                    <a:pt x="48" y="306"/>
                  </a:lnTo>
                  <a:lnTo>
                    <a:pt x="48" y="321"/>
                  </a:lnTo>
                  <a:lnTo>
                    <a:pt x="48" y="333"/>
                  </a:lnTo>
                  <a:lnTo>
                    <a:pt x="48" y="346"/>
                  </a:lnTo>
                  <a:lnTo>
                    <a:pt x="45" y="35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26" name="Freeform 245"/>
            <p:cNvSpPr>
              <a:spLocks/>
            </p:cNvSpPr>
            <p:nvPr/>
          </p:nvSpPr>
          <p:spPr bwMode="auto">
            <a:xfrm>
              <a:off x="4816431" y="3415016"/>
              <a:ext cx="272274" cy="301773"/>
            </a:xfrm>
            <a:custGeom>
              <a:avLst/>
              <a:gdLst>
                <a:gd name="T0" fmla="*/ 307975 w 194"/>
                <a:gd name="T1" fmla="*/ 304800 h 217"/>
                <a:gd name="T2" fmla="*/ 273050 w 194"/>
                <a:gd name="T3" fmla="*/ 312738 h 217"/>
                <a:gd name="T4" fmla="*/ 268288 w 194"/>
                <a:gd name="T5" fmla="*/ 323850 h 217"/>
                <a:gd name="T6" fmla="*/ 233363 w 194"/>
                <a:gd name="T7" fmla="*/ 323850 h 217"/>
                <a:gd name="T8" fmla="*/ 230188 w 194"/>
                <a:gd name="T9" fmla="*/ 344488 h 217"/>
                <a:gd name="T10" fmla="*/ 169863 w 194"/>
                <a:gd name="T11" fmla="*/ 336550 h 217"/>
                <a:gd name="T12" fmla="*/ 166688 w 194"/>
                <a:gd name="T13" fmla="*/ 320675 h 217"/>
                <a:gd name="T14" fmla="*/ 142875 w 194"/>
                <a:gd name="T15" fmla="*/ 300038 h 217"/>
                <a:gd name="T16" fmla="*/ 119063 w 194"/>
                <a:gd name="T17" fmla="*/ 288925 h 217"/>
                <a:gd name="T18" fmla="*/ 106363 w 194"/>
                <a:gd name="T19" fmla="*/ 280988 h 217"/>
                <a:gd name="T20" fmla="*/ 87313 w 194"/>
                <a:gd name="T21" fmla="*/ 252413 h 217"/>
                <a:gd name="T22" fmla="*/ 63500 w 194"/>
                <a:gd name="T23" fmla="*/ 241300 h 217"/>
                <a:gd name="T24" fmla="*/ 44450 w 194"/>
                <a:gd name="T25" fmla="*/ 222250 h 217"/>
                <a:gd name="T26" fmla="*/ 39688 w 194"/>
                <a:gd name="T27" fmla="*/ 206375 h 217"/>
                <a:gd name="T28" fmla="*/ 20638 w 194"/>
                <a:gd name="T29" fmla="*/ 206375 h 217"/>
                <a:gd name="T30" fmla="*/ 20638 w 194"/>
                <a:gd name="T31" fmla="*/ 190500 h 217"/>
                <a:gd name="T32" fmla="*/ 20638 w 194"/>
                <a:gd name="T33" fmla="*/ 169863 h 217"/>
                <a:gd name="T34" fmla="*/ 12700 w 194"/>
                <a:gd name="T35" fmla="*/ 153988 h 217"/>
                <a:gd name="T36" fmla="*/ 7938 w 194"/>
                <a:gd name="T37" fmla="*/ 138113 h 217"/>
                <a:gd name="T38" fmla="*/ 7938 w 194"/>
                <a:gd name="T39" fmla="*/ 111125 h 217"/>
                <a:gd name="T40" fmla="*/ 0 w 194"/>
                <a:gd name="T41" fmla="*/ 92075 h 217"/>
                <a:gd name="T42" fmla="*/ 15875 w 194"/>
                <a:gd name="T43" fmla="*/ 87313 h 217"/>
                <a:gd name="T44" fmla="*/ 39688 w 194"/>
                <a:gd name="T45" fmla="*/ 87313 h 217"/>
                <a:gd name="T46" fmla="*/ 36513 w 194"/>
                <a:gd name="T47" fmla="*/ 52388 h 217"/>
                <a:gd name="T48" fmla="*/ 28575 w 194"/>
                <a:gd name="T49" fmla="*/ 39688 h 217"/>
                <a:gd name="T50" fmla="*/ 23813 w 194"/>
                <a:gd name="T51" fmla="*/ 7938 h 217"/>
                <a:gd name="T52" fmla="*/ 36513 w 194"/>
                <a:gd name="T53" fmla="*/ 0 h 217"/>
                <a:gd name="T54" fmla="*/ 68263 w 194"/>
                <a:gd name="T55" fmla="*/ 0 h 217"/>
                <a:gd name="T56" fmla="*/ 122238 w 194"/>
                <a:gd name="T57" fmla="*/ 0 h 217"/>
                <a:gd name="T58" fmla="*/ 146050 w 194"/>
                <a:gd name="T59" fmla="*/ 0 h 217"/>
                <a:gd name="T60" fmla="*/ 201613 w 194"/>
                <a:gd name="T61" fmla="*/ 47625 h 217"/>
                <a:gd name="T62" fmla="*/ 233363 w 194"/>
                <a:gd name="T63" fmla="*/ 55563 h 217"/>
                <a:gd name="T64" fmla="*/ 233363 w 194"/>
                <a:gd name="T65" fmla="*/ 79375 h 217"/>
                <a:gd name="T66" fmla="*/ 276225 w 194"/>
                <a:gd name="T67" fmla="*/ 103188 h 217"/>
                <a:gd name="T68" fmla="*/ 280988 w 194"/>
                <a:gd name="T69" fmla="*/ 119063 h 217"/>
                <a:gd name="T70" fmla="*/ 280988 w 194"/>
                <a:gd name="T71" fmla="*/ 142875 h 217"/>
                <a:gd name="T72" fmla="*/ 268288 w 194"/>
                <a:gd name="T73" fmla="*/ 153988 h 217"/>
                <a:gd name="T74" fmla="*/ 265113 w 194"/>
                <a:gd name="T75" fmla="*/ 174625 h 217"/>
                <a:gd name="T76" fmla="*/ 280988 w 194"/>
                <a:gd name="T77" fmla="*/ 177800 h 217"/>
                <a:gd name="T78" fmla="*/ 280988 w 194"/>
                <a:gd name="T79" fmla="*/ 209550 h 217"/>
                <a:gd name="T80" fmla="*/ 284163 w 194"/>
                <a:gd name="T81" fmla="*/ 241300 h 217"/>
                <a:gd name="T82" fmla="*/ 288925 w 194"/>
                <a:gd name="T83" fmla="*/ 276225 h 217"/>
                <a:gd name="T84" fmla="*/ 300038 w 194"/>
                <a:gd name="T85" fmla="*/ 288925 h 217"/>
                <a:gd name="T86" fmla="*/ 307975 w 194"/>
                <a:gd name="T87" fmla="*/ 304800 h 21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94" h="217">
                  <a:moveTo>
                    <a:pt x="194" y="192"/>
                  </a:moveTo>
                  <a:lnTo>
                    <a:pt x="172" y="197"/>
                  </a:lnTo>
                  <a:lnTo>
                    <a:pt x="169" y="204"/>
                  </a:lnTo>
                  <a:lnTo>
                    <a:pt x="147" y="204"/>
                  </a:lnTo>
                  <a:lnTo>
                    <a:pt x="145" y="217"/>
                  </a:lnTo>
                  <a:lnTo>
                    <a:pt x="107" y="212"/>
                  </a:lnTo>
                  <a:lnTo>
                    <a:pt x="105" y="202"/>
                  </a:lnTo>
                  <a:lnTo>
                    <a:pt x="90" y="189"/>
                  </a:lnTo>
                  <a:lnTo>
                    <a:pt x="75" y="182"/>
                  </a:lnTo>
                  <a:lnTo>
                    <a:pt x="67" y="177"/>
                  </a:lnTo>
                  <a:lnTo>
                    <a:pt x="55" y="159"/>
                  </a:lnTo>
                  <a:lnTo>
                    <a:pt x="40" y="152"/>
                  </a:lnTo>
                  <a:lnTo>
                    <a:pt x="28" y="140"/>
                  </a:lnTo>
                  <a:lnTo>
                    <a:pt x="25" y="130"/>
                  </a:lnTo>
                  <a:lnTo>
                    <a:pt x="13" y="130"/>
                  </a:lnTo>
                  <a:lnTo>
                    <a:pt x="13" y="120"/>
                  </a:lnTo>
                  <a:lnTo>
                    <a:pt x="13" y="107"/>
                  </a:lnTo>
                  <a:lnTo>
                    <a:pt x="8" y="97"/>
                  </a:lnTo>
                  <a:lnTo>
                    <a:pt x="5" y="87"/>
                  </a:lnTo>
                  <a:lnTo>
                    <a:pt x="5" y="70"/>
                  </a:lnTo>
                  <a:lnTo>
                    <a:pt x="0" y="58"/>
                  </a:lnTo>
                  <a:lnTo>
                    <a:pt x="10" y="55"/>
                  </a:lnTo>
                  <a:lnTo>
                    <a:pt x="25" y="55"/>
                  </a:lnTo>
                  <a:lnTo>
                    <a:pt x="23" y="33"/>
                  </a:lnTo>
                  <a:lnTo>
                    <a:pt x="18" y="25"/>
                  </a:lnTo>
                  <a:lnTo>
                    <a:pt x="15" y="5"/>
                  </a:lnTo>
                  <a:lnTo>
                    <a:pt x="23" y="0"/>
                  </a:lnTo>
                  <a:lnTo>
                    <a:pt x="43" y="0"/>
                  </a:lnTo>
                  <a:lnTo>
                    <a:pt x="77" y="0"/>
                  </a:lnTo>
                  <a:lnTo>
                    <a:pt x="92" y="0"/>
                  </a:lnTo>
                  <a:lnTo>
                    <a:pt x="127" y="30"/>
                  </a:lnTo>
                  <a:lnTo>
                    <a:pt x="147" y="35"/>
                  </a:lnTo>
                  <a:lnTo>
                    <a:pt x="147" y="50"/>
                  </a:lnTo>
                  <a:lnTo>
                    <a:pt x="174" y="65"/>
                  </a:lnTo>
                  <a:lnTo>
                    <a:pt x="177" y="75"/>
                  </a:lnTo>
                  <a:lnTo>
                    <a:pt x="177" y="90"/>
                  </a:lnTo>
                  <a:lnTo>
                    <a:pt x="169" y="97"/>
                  </a:lnTo>
                  <a:lnTo>
                    <a:pt x="167" y="110"/>
                  </a:lnTo>
                  <a:lnTo>
                    <a:pt x="177" y="112"/>
                  </a:lnTo>
                  <a:lnTo>
                    <a:pt x="177" y="132"/>
                  </a:lnTo>
                  <a:lnTo>
                    <a:pt x="179" y="152"/>
                  </a:lnTo>
                  <a:lnTo>
                    <a:pt x="182" y="174"/>
                  </a:lnTo>
                  <a:lnTo>
                    <a:pt x="189" y="182"/>
                  </a:lnTo>
                  <a:lnTo>
                    <a:pt x="194" y="19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27" name="Freeform 246"/>
            <p:cNvSpPr>
              <a:spLocks/>
            </p:cNvSpPr>
            <p:nvPr/>
          </p:nvSpPr>
          <p:spPr bwMode="auto">
            <a:xfrm>
              <a:off x="4816432" y="3273170"/>
              <a:ext cx="122105" cy="148804"/>
            </a:xfrm>
            <a:custGeom>
              <a:avLst/>
              <a:gdLst>
                <a:gd name="T0" fmla="*/ 122238 w 87"/>
                <a:gd name="T1" fmla="*/ 0 h 107"/>
                <a:gd name="T2" fmla="*/ 138113 w 87"/>
                <a:gd name="T3" fmla="*/ 28575 h 107"/>
                <a:gd name="T4" fmla="*/ 138113 w 87"/>
                <a:gd name="T5" fmla="*/ 79375 h 107"/>
                <a:gd name="T6" fmla="*/ 122238 w 87"/>
                <a:gd name="T7" fmla="*/ 111125 h 107"/>
                <a:gd name="T8" fmla="*/ 114300 w 87"/>
                <a:gd name="T9" fmla="*/ 142875 h 107"/>
                <a:gd name="T10" fmla="*/ 122238 w 87"/>
                <a:gd name="T11" fmla="*/ 161925 h 107"/>
                <a:gd name="T12" fmla="*/ 68263 w 87"/>
                <a:gd name="T13" fmla="*/ 161925 h 107"/>
                <a:gd name="T14" fmla="*/ 36513 w 87"/>
                <a:gd name="T15" fmla="*/ 161925 h 107"/>
                <a:gd name="T16" fmla="*/ 23813 w 87"/>
                <a:gd name="T17" fmla="*/ 169863 h 107"/>
                <a:gd name="T18" fmla="*/ 0 w 87"/>
                <a:gd name="T19" fmla="*/ 161925 h 107"/>
                <a:gd name="T20" fmla="*/ 7938 w 87"/>
                <a:gd name="T21" fmla="*/ 95250 h 107"/>
                <a:gd name="T22" fmla="*/ 39688 w 87"/>
                <a:gd name="T23" fmla="*/ 84138 h 107"/>
                <a:gd name="T24" fmla="*/ 55563 w 87"/>
                <a:gd name="T25" fmla="*/ 76200 h 107"/>
                <a:gd name="T26" fmla="*/ 55563 w 87"/>
                <a:gd name="T27" fmla="*/ 60325 h 107"/>
                <a:gd name="T28" fmla="*/ 39688 w 87"/>
                <a:gd name="T29" fmla="*/ 55563 h 107"/>
                <a:gd name="T30" fmla="*/ 39688 w 87"/>
                <a:gd name="T31" fmla="*/ 44450 h 107"/>
                <a:gd name="T32" fmla="*/ 31750 w 87"/>
                <a:gd name="T33" fmla="*/ 7938 h 107"/>
                <a:gd name="T34" fmla="*/ 63500 w 87"/>
                <a:gd name="T35" fmla="*/ 7938 h 107"/>
                <a:gd name="T36" fmla="*/ 92075 w 87"/>
                <a:gd name="T37" fmla="*/ 7938 h 107"/>
                <a:gd name="T38" fmla="*/ 122238 w 87"/>
                <a:gd name="T39" fmla="*/ 0 h 10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7" h="107">
                  <a:moveTo>
                    <a:pt x="77" y="0"/>
                  </a:moveTo>
                  <a:lnTo>
                    <a:pt x="87" y="18"/>
                  </a:lnTo>
                  <a:lnTo>
                    <a:pt x="87" y="50"/>
                  </a:lnTo>
                  <a:lnTo>
                    <a:pt x="77" y="70"/>
                  </a:lnTo>
                  <a:lnTo>
                    <a:pt x="72" y="90"/>
                  </a:lnTo>
                  <a:lnTo>
                    <a:pt x="77" y="102"/>
                  </a:lnTo>
                  <a:lnTo>
                    <a:pt x="43" y="102"/>
                  </a:lnTo>
                  <a:lnTo>
                    <a:pt x="23" y="102"/>
                  </a:lnTo>
                  <a:lnTo>
                    <a:pt x="15" y="107"/>
                  </a:lnTo>
                  <a:lnTo>
                    <a:pt x="0" y="102"/>
                  </a:lnTo>
                  <a:lnTo>
                    <a:pt x="5" y="60"/>
                  </a:lnTo>
                  <a:lnTo>
                    <a:pt x="25" y="53"/>
                  </a:lnTo>
                  <a:lnTo>
                    <a:pt x="35" y="48"/>
                  </a:lnTo>
                  <a:lnTo>
                    <a:pt x="35" y="38"/>
                  </a:lnTo>
                  <a:lnTo>
                    <a:pt x="25" y="35"/>
                  </a:lnTo>
                  <a:lnTo>
                    <a:pt x="25" y="28"/>
                  </a:lnTo>
                  <a:lnTo>
                    <a:pt x="20" y="5"/>
                  </a:lnTo>
                  <a:lnTo>
                    <a:pt x="40" y="5"/>
                  </a:lnTo>
                  <a:lnTo>
                    <a:pt x="58" y="5"/>
                  </a:lnTo>
                  <a:lnTo>
                    <a:pt x="77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28" name="Freeform 247"/>
            <p:cNvSpPr>
              <a:spLocks/>
            </p:cNvSpPr>
            <p:nvPr/>
          </p:nvSpPr>
          <p:spPr bwMode="auto">
            <a:xfrm>
              <a:off x="5109756" y="3042324"/>
              <a:ext cx="51928" cy="51457"/>
            </a:xfrm>
            <a:custGeom>
              <a:avLst/>
              <a:gdLst>
                <a:gd name="T0" fmla="*/ 31750 w 37"/>
                <a:gd name="T1" fmla="*/ 58738 h 37"/>
                <a:gd name="T2" fmla="*/ 0 w 37"/>
                <a:gd name="T3" fmla="*/ 50800 h 37"/>
                <a:gd name="T4" fmla="*/ 4762 w 37"/>
                <a:gd name="T5" fmla="*/ 0 h 37"/>
                <a:gd name="T6" fmla="*/ 58737 w 37"/>
                <a:gd name="T7" fmla="*/ 31750 h 37"/>
                <a:gd name="T8" fmla="*/ 31750 w 37"/>
                <a:gd name="T9" fmla="*/ 58738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" h="37">
                  <a:moveTo>
                    <a:pt x="20" y="37"/>
                  </a:moveTo>
                  <a:lnTo>
                    <a:pt x="0" y="32"/>
                  </a:lnTo>
                  <a:lnTo>
                    <a:pt x="3" y="0"/>
                  </a:lnTo>
                  <a:lnTo>
                    <a:pt x="37" y="20"/>
                  </a:lnTo>
                  <a:lnTo>
                    <a:pt x="20" y="3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29" name="Freeform 248"/>
            <p:cNvSpPr>
              <a:spLocks/>
            </p:cNvSpPr>
            <p:nvPr/>
          </p:nvSpPr>
          <p:spPr bwMode="auto">
            <a:xfrm>
              <a:off x="4736436" y="4207690"/>
              <a:ext cx="63157" cy="61191"/>
            </a:xfrm>
            <a:custGeom>
              <a:avLst/>
              <a:gdLst>
                <a:gd name="T0" fmla="*/ 23812 w 45"/>
                <a:gd name="T1" fmla="*/ 3175 h 44"/>
                <a:gd name="T2" fmla="*/ 15875 w 45"/>
                <a:gd name="T3" fmla="*/ 19050 h 44"/>
                <a:gd name="T4" fmla="*/ 0 w 45"/>
                <a:gd name="T5" fmla="*/ 23813 h 44"/>
                <a:gd name="T6" fmla="*/ 0 w 45"/>
                <a:gd name="T7" fmla="*/ 66675 h 44"/>
                <a:gd name="T8" fmla="*/ 23812 w 45"/>
                <a:gd name="T9" fmla="*/ 61913 h 44"/>
                <a:gd name="T10" fmla="*/ 31750 w 45"/>
                <a:gd name="T11" fmla="*/ 69850 h 44"/>
                <a:gd name="T12" fmla="*/ 44450 w 45"/>
                <a:gd name="T13" fmla="*/ 69850 h 44"/>
                <a:gd name="T14" fmla="*/ 52387 w 45"/>
                <a:gd name="T15" fmla="*/ 58738 h 44"/>
                <a:gd name="T16" fmla="*/ 58737 w 45"/>
                <a:gd name="T17" fmla="*/ 42863 h 44"/>
                <a:gd name="T18" fmla="*/ 71437 w 45"/>
                <a:gd name="T19" fmla="*/ 42863 h 44"/>
                <a:gd name="T20" fmla="*/ 71437 w 45"/>
                <a:gd name="T21" fmla="*/ 3175 h 44"/>
                <a:gd name="T22" fmla="*/ 44450 w 45"/>
                <a:gd name="T23" fmla="*/ 0 h 44"/>
                <a:gd name="T24" fmla="*/ 23812 w 45"/>
                <a:gd name="T25" fmla="*/ 3175 h 4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5" h="44">
                  <a:moveTo>
                    <a:pt x="15" y="2"/>
                  </a:moveTo>
                  <a:lnTo>
                    <a:pt x="10" y="12"/>
                  </a:lnTo>
                  <a:lnTo>
                    <a:pt x="0" y="15"/>
                  </a:lnTo>
                  <a:lnTo>
                    <a:pt x="0" y="42"/>
                  </a:lnTo>
                  <a:lnTo>
                    <a:pt x="15" y="39"/>
                  </a:lnTo>
                  <a:lnTo>
                    <a:pt x="20" y="44"/>
                  </a:lnTo>
                  <a:lnTo>
                    <a:pt x="28" y="44"/>
                  </a:lnTo>
                  <a:lnTo>
                    <a:pt x="33" y="37"/>
                  </a:lnTo>
                  <a:lnTo>
                    <a:pt x="37" y="27"/>
                  </a:lnTo>
                  <a:lnTo>
                    <a:pt x="45" y="27"/>
                  </a:lnTo>
                  <a:lnTo>
                    <a:pt x="45" y="2"/>
                  </a:lnTo>
                  <a:lnTo>
                    <a:pt x="28" y="0"/>
                  </a:lnTo>
                  <a:lnTo>
                    <a:pt x="15" y="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30" name="Freeform 249"/>
            <p:cNvSpPr>
              <a:spLocks/>
            </p:cNvSpPr>
            <p:nvPr/>
          </p:nvSpPr>
          <p:spPr bwMode="auto">
            <a:xfrm>
              <a:off x="5130808" y="2842070"/>
              <a:ext cx="251222" cy="186347"/>
            </a:xfrm>
            <a:custGeom>
              <a:avLst/>
              <a:gdLst>
                <a:gd name="T0" fmla="*/ 103188 w 179"/>
                <a:gd name="T1" fmla="*/ 114300 h 134"/>
                <a:gd name="T2" fmla="*/ 103188 w 179"/>
                <a:gd name="T3" fmla="*/ 90488 h 134"/>
                <a:gd name="T4" fmla="*/ 103188 w 179"/>
                <a:gd name="T5" fmla="*/ 71438 h 134"/>
                <a:gd name="T6" fmla="*/ 90488 w 179"/>
                <a:gd name="T7" fmla="*/ 66675 h 134"/>
                <a:gd name="T8" fmla="*/ 55563 w 179"/>
                <a:gd name="T9" fmla="*/ 63500 h 134"/>
                <a:gd name="T10" fmla="*/ 23813 w 179"/>
                <a:gd name="T11" fmla="*/ 66675 h 134"/>
                <a:gd name="T12" fmla="*/ 0 w 179"/>
                <a:gd name="T13" fmla="*/ 77788 h 134"/>
                <a:gd name="T14" fmla="*/ 4763 w 179"/>
                <a:gd name="T15" fmla="*/ 141288 h 134"/>
                <a:gd name="T16" fmla="*/ 4763 w 179"/>
                <a:gd name="T17" fmla="*/ 177800 h 134"/>
                <a:gd name="T18" fmla="*/ 15875 w 179"/>
                <a:gd name="T19" fmla="*/ 196850 h 134"/>
                <a:gd name="T20" fmla="*/ 47625 w 179"/>
                <a:gd name="T21" fmla="*/ 212725 h 134"/>
                <a:gd name="T22" fmla="*/ 66675 w 179"/>
                <a:gd name="T23" fmla="*/ 193675 h 134"/>
                <a:gd name="T24" fmla="*/ 95250 w 179"/>
                <a:gd name="T25" fmla="*/ 165100 h 134"/>
                <a:gd name="T26" fmla="*/ 106363 w 179"/>
                <a:gd name="T27" fmla="*/ 153988 h 134"/>
                <a:gd name="T28" fmla="*/ 177800 w 179"/>
                <a:gd name="T29" fmla="*/ 153988 h 134"/>
                <a:gd name="T30" fmla="*/ 196850 w 179"/>
                <a:gd name="T31" fmla="*/ 133350 h 134"/>
                <a:gd name="T32" fmla="*/ 260350 w 179"/>
                <a:gd name="T33" fmla="*/ 117475 h 134"/>
                <a:gd name="T34" fmla="*/ 260350 w 179"/>
                <a:gd name="T35" fmla="*/ 98425 h 134"/>
                <a:gd name="T36" fmla="*/ 284163 w 179"/>
                <a:gd name="T37" fmla="*/ 77788 h 134"/>
                <a:gd name="T38" fmla="*/ 268288 w 179"/>
                <a:gd name="T39" fmla="*/ 34925 h 134"/>
                <a:gd name="T40" fmla="*/ 257175 w 179"/>
                <a:gd name="T41" fmla="*/ 0 h 134"/>
                <a:gd name="T42" fmla="*/ 173038 w 179"/>
                <a:gd name="T43" fmla="*/ 15875 h 134"/>
                <a:gd name="T44" fmla="*/ 150813 w 179"/>
                <a:gd name="T45" fmla="*/ 42863 h 134"/>
                <a:gd name="T46" fmla="*/ 138113 w 179"/>
                <a:gd name="T47" fmla="*/ 85725 h 134"/>
                <a:gd name="T48" fmla="*/ 103188 w 179"/>
                <a:gd name="T49" fmla="*/ 114300 h 13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79" h="134">
                  <a:moveTo>
                    <a:pt x="65" y="72"/>
                  </a:moveTo>
                  <a:lnTo>
                    <a:pt x="65" y="57"/>
                  </a:lnTo>
                  <a:lnTo>
                    <a:pt x="65" y="45"/>
                  </a:lnTo>
                  <a:lnTo>
                    <a:pt x="57" y="42"/>
                  </a:lnTo>
                  <a:lnTo>
                    <a:pt x="35" y="40"/>
                  </a:lnTo>
                  <a:lnTo>
                    <a:pt x="15" y="42"/>
                  </a:lnTo>
                  <a:lnTo>
                    <a:pt x="0" y="49"/>
                  </a:lnTo>
                  <a:lnTo>
                    <a:pt x="3" y="89"/>
                  </a:lnTo>
                  <a:lnTo>
                    <a:pt x="3" y="112"/>
                  </a:lnTo>
                  <a:lnTo>
                    <a:pt x="10" y="124"/>
                  </a:lnTo>
                  <a:lnTo>
                    <a:pt x="30" y="134"/>
                  </a:lnTo>
                  <a:lnTo>
                    <a:pt x="42" y="122"/>
                  </a:lnTo>
                  <a:lnTo>
                    <a:pt x="60" y="104"/>
                  </a:lnTo>
                  <a:lnTo>
                    <a:pt x="67" y="97"/>
                  </a:lnTo>
                  <a:lnTo>
                    <a:pt x="112" y="97"/>
                  </a:lnTo>
                  <a:lnTo>
                    <a:pt x="124" y="84"/>
                  </a:lnTo>
                  <a:lnTo>
                    <a:pt x="164" y="74"/>
                  </a:lnTo>
                  <a:lnTo>
                    <a:pt x="164" y="62"/>
                  </a:lnTo>
                  <a:lnTo>
                    <a:pt x="179" y="49"/>
                  </a:lnTo>
                  <a:lnTo>
                    <a:pt x="169" y="22"/>
                  </a:lnTo>
                  <a:lnTo>
                    <a:pt x="162" y="0"/>
                  </a:lnTo>
                  <a:lnTo>
                    <a:pt x="109" y="10"/>
                  </a:lnTo>
                  <a:lnTo>
                    <a:pt x="95" y="27"/>
                  </a:lnTo>
                  <a:lnTo>
                    <a:pt x="87" y="54"/>
                  </a:lnTo>
                  <a:lnTo>
                    <a:pt x="65" y="7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31" name="Freeform 250"/>
            <p:cNvSpPr>
              <a:spLocks/>
            </p:cNvSpPr>
            <p:nvPr/>
          </p:nvSpPr>
          <p:spPr bwMode="auto">
            <a:xfrm>
              <a:off x="4614332" y="3595801"/>
              <a:ext cx="300342" cy="293429"/>
            </a:xfrm>
            <a:custGeom>
              <a:avLst/>
              <a:gdLst>
                <a:gd name="T0" fmla="*/ 119063 w 214"/>
                <a:gd name="T1" fmla="*/ 334963 h 211"/>
                <a:gd name="T2" fmla="*/ 134938 w 214"/>
                <a:gd name="T3" fmla="*/ 330200 h 211"/>
                <a:gd name="T4" fmla="*/ 158750 w 214"/>
                <a:gd name="T5" fmla="*/ 330200 h 211"/>
                <a:gd name="T6" fmla="*/ 174625 w 214"/>
                <a:gd name="T7" fmla="*/ 322263 h 211"/>
                <a:gd name="T8" fmla="*/ 177800 w 214"/>
                <a:gd name="T9" fmla="*/ 303213 h 211"/>
                <a:gd name="T10" fmla="*/ 193675 w 214"/>
                <a:gd name="T11" fmla="*/ 300038 h 211"/>
                <a:gd name="T12" fmla="*/ 204788 w 214"/>
                <a:gd name="T13" fmla="*/ 292100 h 211"/>
                <a:gd name="T14" fmla="*/ 209550 w 214"/>
                <a:gd name="T15" fmla="*/ 271463 h 211"/>
                <a:gd name="T16" fmla="*/ 233363 w 214"/>
                <a:gd name="T17" fmla="*/ 268288 h 211"/>
                <a:gd name="T18" fmla="*/ 244475 w 214"/>
                <a:gd name="T19" fmla="*/ 252413 h 211"/>
                <a:gd name="T20" fmla="*/ 288925 w 214"/>
                <a:gd name="T21" fmla="*/ 244475 h 211"/>
                <a:gd name="T22" fmla="*/ 296863 w 214"/>
                <a:gd name="T23" fmla="*/ 223838 h 211"/>
                <a:gd name="T24" fmla="*/ 320675 w 214"/>
                <a:gd name="T25" fmla="*/ 212725 h 211"/>
                <a:gd name="T26" fmla="*/ 323850 w 214"/>
                <a:gd name="T27" fmla="*/ 161925 h 211"/>
                <a:gd name="T28" fmla="*/ 339725 w 214"/>
                <a:gd name="T29" fmla="*/ 149225 h 211"/>
                <a:gd name="T30" fmla="*/ 331788 w 214"/>
                <a:gd name="T31" fmla="*/ 114300 h 211"/>
                <a:gd name="T32" fmla="*/ 334963 w 214"/>
                <a:gd name="T33" fmla="*/ 74613 h 211"/>
                <a:gd name="T34" fmla="*/ 315913 w 214"/>
                <a:gd name="T35" fmla="*/ 46038 h 211"/>
                <a:gd name="T36" fmla="*/ 292100 w 214"/>
                <a:gd name="T37" fmla="*/ 34925 h 211"/>
                <a:gd name="T38" fmla="*/ 273050 w 214"/>
                <a:gd name="T39" fmla="*/ 15875 h 211"/>
                <a:gd name="T40" fmla="*/ 268288 w 214"/>
                <a:gd name="T41" fmla="*/ 0 h 211"/>
                <a:gd name="T42" fmla="*/ 249238 w 214"/>
                <a:gd name="T43" fmla="*/ 0 h 211"/>
                <a:gd name="T44" fmla="*/ 241300 w 214"/>
                <a:gd name="T45" fmla="*/ 19050 h 211"/>
                <a:gd name="T46" fmla="*/ 220663 w 214"/>
                <a:gd name="T47" fmla="*/ 26988 h 211"/>
                <a:gd name="T48" fmla="*/ 209550 w 214"/>
                <a:gd name="T49" fmla="*/ 46038 h 211"/>
                <a:gd name="T50" fmla="*/ 201613 w 214"/>
                <a:gd name="T51" fmla="*/ 133350 h 211"/>
                <a:gd name="T52" fmla="*/ 212725 w 214"/>
                <a:gd name="T53" fmla="*/ 146050 h 211"/>
                <a:gd name="T54" fmla="*/ 233363 w 214"/>
                <a:gd name="T55" fmla="*/ 146050 h 211"/>
                <a:gd name="T56" fmla="*/ 236538 w 214"/>
                <a:gd name="T57" fmla="*/ 180975 h 211"/>
                <a:gd name="T58" fmla="*/ 228600 w 214"/>
                <a:gd name="T59" fmla="*/ 200025 h 211"/>
                <a:gd name="T60" fmla="*/ 201613 w 214"/>
                <a:gd name="T61" fmla="*/ 200025 h 211"/>
                <a:gd name="T62" fmla="*/ 190500 w 214"/>
                <a:gd name="T63" fmla="*/ 184150 h 211"/>
                <a:gd name="T64" fmla="*/ 182563 w 214"/>
                <a:gd name="T65" fmla="*/ 153988 h 211"/>
                <a:gd name="T66" fmla="*/ 158750 w 214"/>
                <a:gd name="T67" fmla="*/ 141288 h 211"/>
                <a:gd name="T68" fmla="*/ 158750 w 214"/>
                <a:gd name="T69" fmla="*/ 133350 h 211"/>
                <a:gd name="T70" fmla="*/ 134938 w 214"/>
                <a:gd name="T71" fmla="*/ 138113 h 211"/>
                <a:gd name="T72" fmla="*/ 127000 w 214"/>
                <a:gd name="T73" fmla="*/ 153988 h 211"/>
                <a:gd name="T74" fmla="*/ 111125 w 214"/>
                <a:gd name="T75" fmla="*/ 149225 h 211"/>
                <a:gd name="T76" fmla="*/ 103188 w 214"/>
                <a:gd name="T77" fmla="*/ 122238 h 211"/>
                <a:gd name="T78" fmla="*/ 74613 w 214"/>
                <a:gd name="T79" fmla="*/ 117475 h 211"/>
                <a:gd name="T80" fmla="*/ 71438 w 214"/>
                <a:gd name="T81" fmla="*/ 180975 h 211"/>
                <a:gd name="T82" fmla="*/ 44450 w 214"/>
                <a:gd name="T83" fmla="*/ 180975 h 211"/>
                <a:gd name="T84" fmla="*/ 36513 w 214"/>
                <a:gd name="T85" fmla="*/ 165100 h 211"/>
                <a:gd name="T86" fmla="*/ 23813 w 214"/>
                <a:gd name="T87" fmla="*/ 165100 h 211"/>
                <a:gd name="T88" fmla="*/ 23813 w 214"/>
                <a:gd name="T89" fmla="*/ 180975 h 211"/>
                <a:gd name="T90" fmla="*/ 4763 w 214"/>
                <a:gd name="T91" fmla="*/ 184150 h 211"/>
                <a:gd name="T92" fmla="*/ 0 w 214"/>
                <a:gd name="T93" fmla="*/ 260350 h 211"/>
                <a:gd name="T94" fmla="*/ 4763 w 214"/>
                <a:gd name="T95" fmla="*/ 284163 h 211"/>
                <a:gd name="T96" fmla="*/ 28575 w 214"/>
                <a:gd name="T97" fmla="*/ 311150 h 211"/>
                <a:gd name="T98" fmla="*/ 28575 w 214"/>
                <a:gd name="T99" fmla="*/ 327025 h 211"/>
                <a:gd name="T100" fmla="*/ 44450 w 214"/>
                <a:gd name="T101" fmla="*/ 330200 h 211"/>
                <a:gd name="T102" fmla="*/ 119063 w 214"/>
                <a:gd name="T103" fmla="*/ 334963 h 21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4" h="211">
                  <a:moveTo>
                    <a:pt x="75" y="211"/>
                  </a:moveTo>
                  <a:lnTo>
                    <a:pt x="85" y="208"/>
                  </a:lnTo>
                  <a:lnTo>
                    <a:pt x="100" y="208"/>
                  </a:lnTo>
                  <a:lnTo>
                    <a:pt x="110" y="203"/>
                  </a:lnTo>
                  <a:lnTo>
                    <a:pt x="112" y="191"/>
                  </a:lnTo>
                  <a:lnTo>
                    <a:pt x="122" y="189"/>
                  </a:lnTo>
                  <a:lnTo>
                    <a:pt x="129" y="184"/>
                  </a:lnTo>
                  <a:lnTo>
                    <a:pt x="132" y="171"/>
                  </a:lnTo>
                  <a:lnTo>
                    <a:pt x="147" y="169"/>
                  </a:lnTo>
                  <a:lnTo>
                    <a:pt x="154" y="159"/>
                  </a:lnTo>
                  <a:lnTo>
                    <a:pt x="182" y="154"/>
                  </a:lnTo>
                  <a:lnTo>
                    <a:pt x="187" y="141"/>
                  </a:lnTo>
                  <a:lnTo>
                    <a:pt x="202" y="134"/>
                  </a:lnTo>
                  <a:lnTo>
                    <a:pt x="204" y="102"/>
                  </a:lnTo>
                  <a:lnTo>
                    <a:pt x="214" y="94"/>
                  </a:lnTo>
                  <a:lnTo>
                    <a:pt x="209" y="72"/>
                  </a:lnTo>
                  <a:lnTo>
                    <a:pt x="211" y="47"/>
                  </a:lnTo>
                  <a:lnTo>
                    <a:pt x="199" y="29"/>
                  </a:lnTo>
                  <a:lnTo>
                    <a:pt x="184" y="22"/>
                  </a:lnTo>
                  <a:lnTo>
                    <a:pt x="172" y="10"/>
                  </a:lnTo>
                  <a:lnTo>
                    <a:pt x="169" y="0"/>
                  </a:lnTo>
                  <a:lnTo>
                    <a:pt x="157" y="0"/>
                  </a:lnTo>
                  <a:lnTo>
                    <a:pt x="152" y="12"/>
                  </a:lnTo>
                  <a:lnTo>
                    <a:pt x="139" y="17"/>
                  </a:lnTo>
                  <a:lnTo>
                    <a:pt x="132" y="29"/>
                  </a:lnTo>
                  <a:lnTo>
                    <a:pt x="127" y="84"/>
                  </a:lnTo>
                  <a:lnTo>
                    <a:pt x="134" y="92"/>
                  </a:lnTo>
                  <a:lnTo>
                    <a:pt x="147" y="92"/>
                  </a:lnTo>
                  <a:lnTo>
                    <a:pt x="149" y="114"/>
                  </a:lnTo>
                  <a:lnTo>
                    <a:pt x="144" y="126"/>
                  </a:lnTo>
                  <a:lnTo>
                    <a:pt x="127" y="126"/>
                  </a:lnTo>
                  <a:lnTo>
                    <a:pt x="120" y="116"/>
                  </a:lnTo>
                  <a:lnTo>
                    <a:pt x="115" y="97"/>
                  </a:lnTo>
                  <a:lnTo>
                    <a:pt x="100" y="89"/>
                  </a:lnTo>
                  <a:lnTo>
                    <a:pt x="100" y="84"/>
                  </a:lnTo>
                  <a:lnTo>
                    <a:pt x="85" y="87"/>
                  </a:lnTo>
                  <a:lnTo>
                    <a:pt x="80" y="97"/>
                  </a:lnTo>
                  <a:lnTo>
                    <a:pt x="70" y="94"/>
                  </a:lnTo>
                  <a:lnTo>
                    <a:pt x="65" y="77"/>
                  </a:lnTo>
                  <a:lnTo>
                    <a:pt x="47" y="74"/>
                  </a:lnTo>
                  <a:lnTo>
                    <a:pt x="45" y="114"/>
                  </a:lnTo>
                  <a:lnTo>
                    <a:pt x="28" y="114"/>
                  </a:lnTo>
                  <a:lnTo>
                    <a:pt x="23" y="104"/>
                  </a:lnTo>
                  <a:lnTo>
                    <a:pt x="15" y="104"/>
                  </a:lnTo>
                  <a:lnTo>
                    <a:pt x="15" y="114"/>
                  </a:lnTo>
                  <a:lnTo>
                    <a:pt x="3" y="116"/>
                  </a:lnTo>
                  <a:lnTo>
                    <a:pt x="0" y="164"/>
                  </a:lnTo>
                  <a:lnTo>
                    <a:pt x="3" y="179"/>
                  </a:lnTo>
                  <a:lnTo>
                    <a:pt x="18" y="196"/>
                  </a:lnTo>
                  <a:lnTo>
                    <a:pt x="18" y="206"/>
                  </a:lnTo>
                  <a:lnTo>
                    <a:pt x="28" y="208"/>
                  </a:lnTo>
                  <a:lnTo>
                    <a:pt x="75" y="21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32" name="Freeform 251"/>
            <p:cNvSpPr>
              <a:spLocks/>
            </p:cNvSpPr>
            <p:nvPr/>
          </p:nvSpPr>
          <p:spPr bwMode="auto">
            <a:xfrm>
              <a:off x="4412232" y="2737770"/>
              <a:ext cx="265258" cy="446402"/>
            </a:xfrm>
            <a:custGeom>
              <a:avLst/>
              <a:gdLst>
                <a:gd name="T0" fmla="*/ 42863 w 189"/>
                <a:gd name="T1" fmla="*/ 0 h 321"/>
                <a:gd name="T2" fmla="*/ 47625 w 189"/>
                <a:gd name="T3" fmla="*/ 15875 h 321"/>
                <a:gd name="T4" fmla="*/ 55563 w 189"/>
                <a:gd name="T5" fmla="*/ 28575 h 321"/>
                <a:gd name="T6" fmla="*/ 66675 w 189"/>
                <a:gd name="T7" fmla="*/ 58737 h 321"/>
                <a:gd name="T8" fmla="*/ 58738 w 189"/>
                <a:gd name="T9" fmla="*/ 212725 h 321"/>
                <a:gd name="T10" fmla="*/ 39688 w 189"/>
                <a:gd name="T11" fmla="*/ 217487 h 321"/>
                <a:gd name="T12" fmla="*/ 26988 w 189"/>
                <a:gd name="T13" fmla="*/ 236537 h 321"/>
                <a:gd name="T14" fmla="*/ 7938 w 189"/>
                <a:gd name="T15" fmla="*/ 249237 h 321"/>
                <a:gd name="T16" fmla="*/ 0 w 189"/>
                <a:gd name="T17" fmla="*/ 265112 h 321"/>
                <a:gd name="T18" fmla="*/ 0 w 189"/>
                <a:gd name="T19" fmla="*/ 292100 h 321"/>
                <a:gd name="T20" fmla="*/ 11113 w 189"/>
                <a:gd name="T21" fmla="*/ 292100 h 321"/>
                <a:gd name="T22" fmla="*/ 15875 w 189"/>
                <a:gd name="T23" fmla="*/ 312737 h 321"/>
                <a:gd name="T24" fmla="*/ 23813 w 189"/>
                <a:gd name="T25" fmla="*/ 328612 h 321"/>
                <a:gd name="T26" fmla="*/ 34925 w 189"/>
                <a:gd name="T27" fmla="*/ 350837 h 321"/>
                <a:gd name="T28" fmla="*/ 34925 w 189"/>
                <a:gd name="T29" fmla="*/ 366712 h 321"/>
                <a:gd name="T30" fmla="*/ 23813 w 189"/>
                <a:gd name="T31" fmla="*/ 374650 h 321"/>
                <a:gd name="T32" fmla="*/ 31750 w 189"/>
                <a:gd name="T33" fmla="*/ 379412 h 321"/>
                <a:gd name="T34" fmla="*/ 34925 w 189"/>
                <a:gd name="T35" fmla="*/ 398462 h 321"/>
                <a:gd name="T36" fmla="*/ 47625 w 189"/>
                <a:gd name="T37" fmla="*/ 411162 h 321"/>
                <a:gd name="T38" fmla="*/ 42863 w 189"/>
                <a:gd name="T39" fmla="*/ 427037 h 321"/>
                <a:gd name="T40" fmla="*/ 31750 w 189"/>
                <a:gd name="T41" fmla="*/ 434975 h 321"/>
                <a:gd name="T42" fmla="*/ 31750 w 189"/>
                <a:gd name="T43" fmla="*/ 450850 h 321"/>
                <a:gd name="T44" fmla="*/ 55563 w 189"/>
                <a:gd name="T45" fmla="*/ 477837 h 321"/>
                <a:gd name="T46" fmla="*/ 71438 w 189"/>
                <a:gd name="T47" fmla="*/ 509587 h 321"/>
                <a:gd name="T48" fmla="*/ 87313 w 189"/>
                <a:gd name="T49" fmla="*/ 496887 h 321"/>
                <a:gd name="T50" fmla="*/ 114300 w 189"/>
                <a:gd name="T51" fmla="*/ 501650 h 321"/>
                <a:gd name="T52" fmla="*/ 122238 w 189"/>
                <a:gd name="T53" fmla="*/ 481012 h 321"/>
                <a:gd name="T54" fmla="*/ 149225 w 189"/>
                <a:gd name="T55" fmla="*/ 481012 h 321"/>
                <a:gd name="T56" fmla="*/ 165100 w 189"/>
                <a:gd name="T57" fmla="*/ 461962 h 321"/>
                <a:gd name="T58" fmla="*/ 193675 w 189"/>
                <a:gd name="T59" fmla="*/ 454025 h 321"/>
                <a:gd name="T60" fmla="*/ 201613 w 189"/>
                <a:gd name="T61" fmla="*/ 434975 h 321"/>
                <a:gd name="T62" fmla="*/ 220663 w 189"/>
                <a:gd name="T63" fmla="*/ 427037 h 321"/>
                <a:gd name="T64" fmla="*/ 233363 w 189"/>
                <a:gd name="T65" fmla="*/ 403225 h 321"/>
                <a:gd name="T66" fmla="*/ 252413 w 189"/>
                <a:gd name="T67" fmla="*/ 387350 h 321"/>
                <a:gd name="T68" fmla="*/ 265113 w 189"/>
                <a:gd name="T69" fmla="*/ 379412 h 321"/>
                <a:gd name="T70" fmla="*/ 268288 w 189"/>
                <a:gd name="T71" fmla="*/ 371475 h 321"/>
                <a:gd name="T72" fmla="*/ 268288 w 189"/>
                <a:gd name="T73" fmla="*/ 355600 h 321"/>
                <a:gd name="T74" fmla="*/ 257175 w 189"/>
                <a:gd name="T75" fmla="*/ 350837 h 321"/>
                <a:gd name="T76" fmla="*/ 252413 w 189"/>
                <a:gd name="T77" fmla="*/ 328612 h 321"/>
                <a:gd name="T78" fmla="*/ 228600 w 189"/>
                <a:gd name="T79" fmla="*/ 320675 h 321"/>
                <a:gd name="T80" fmla="*/ 233363 w 189"/>
                <a:gd name="T81" fmla="*/ 300037 h 321"/>
                <a:gd name="T82" fmla="*/ 257175 w 189"/>
                <a:gd name="T83" fmla="*/ 300037 h 321"/>
                <a:gd name="T84" fmla="*/ 260350 w 189"/>
                <a:gd name="T85" fmla="*/ 273050 h 321"/>
                <a:gd name="T86" fmla="*/ 279400 w 189"/>
                <a:gd name="T87" fmla="*/ 241300 h 321"/>
                <a:gd name="T88" fmla="*/ 295275 w 189"/>
                <a:gd name="T89" fmla="*/ 233362 h 321"/>
                <a:gd name="T90" fmla="*/ 300038 w 189"/>
                <a:gd name="T91" fmla="*/ 150812 h 321"/>
                <a:gd name="T92" fmla="*/ 279400 w 189"/>
                <a:gd name="T93" fmla="*/ 150812 h 321"/>
                <a:gd name="T94" fmla="*/ 233363 w 189"/>
                <a:gd name="T95" fmla="*/ 111125 h 321"/>
                <a:gd name="T96" fmla="*/ 212725 w 189"/>
                <a:gd name="T97" fmla="*/ 103187 h 321"/>
                <a:gd name="T98" fmla="*/ 169863 w 189"/>
                <a:gd name="T99" fmla="*/ 79375 h 321"/>
                <a:gd name="T100" fmla="*/ 157163 w 189"/>
                <a:gd name="T101" fmla="*/ 55562 h 321"/>
                <a:gd name="T102" fmla="*/ 106363 w 189"/>
                <a:gd name="T103" fmla="*/ 47625 h 321"/>
                <a:gd name="T104" fmla="*/ 98425 w 189"/>
                <a:gd name="T105" fmla="*/ 23812 h 321"/>
                <a:gd name="T106" fmla="*/ 74613 w 189"/>
                <a:gd name="T107" fmla="*/ 15875 h 321"/>
                <a:gd name="T108" fmla="*/ 71438 w 189"/>
                <a:gd name="T109" fmla="*/ 4762 h 321"/>
                <a:gd name="T110" fmla="*/ 42863 w 189"/>
                <a:gd name="T111" fmla="*/ 0 h 321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89" h="321">
                  <a:moveTo>
                    <a:pt x="27" y="0"/>
                  </a:moveTo>
                  <a:lnTo>
                    <a:pt x="30" y="10"/>
                  </a:lnTo>
                  <a:lnTo>
                    <a:pt x="35" y="18"/>
                  </a:lnTo>
                  <a:lnTo>
                    <a:pt x="42" y="37"/>
                  </a:lnTo>
                  <a:lnTo>
                    <a:pt x="37" y="134"/>
                  </a:lnTo>
                  <a:lnTo>
                    <a:pt x="25" y="137"/>
                  </a:lnTo>
                  <a:lnTo>
                    <a:pt x="17" y="149"/>
                  </a:lnTo>
                  <a:lnTo>
                    <a:pt x="5" y="157"/>
                  </a:lnTo>
                  <a:lnTo>
                    <a:pt x="0" y="167"/>
                  </a:lnTo>
                  <a:lnTo>
                    <a:pt x="0" y="184"/>
                  </a:lnTo>
                  <a:lnTo>
                    <a:pt x="7" y="184"/>
                  </a:lnTo>
                  <a:lnTo>
                    <a:pt x="10" y="197"/>
                  </a:lnTo>
                  <a:lnTo>
                    <a:pt x="15" y="207"/>
                  </a:lnTo>
                  <a:lnTo>
                    <a:pt x="22" y="221"/>
                  </a:lnTo>
                  <a:lnTo>
                    <a:pt x="22" y="231"/>
                  </a:lnTo>
                  <a:lnTo>
                    <a:pt x="15" y="236"/>
                  </a:lnTo>
                  <a:lnTo>
                    <a:pt x="20" y="239"/>
                  </a:lnTo>
                  <a:lnTo>
                    <a:pt x="22" y="251"/>
                  </a:lnTo>
                  <a:lnTo>
                    <a:pt x="30" y="259"/>
                  </a:lnTo>
                  <a:lnTo>
                    <a:pt x="27" y="269"/>
                  </a:lnTo>
                  <a:lnTo>
                    <a:pt x="20" y="274"/>
                  </a:lnTo>
                  <a:lnTo>
                    <a:pt x="20" y="284"/>
                  </a:lnTo>
                  <a:lnTo>
                    <a:pt x="35" y="301"/>
                  </a:lnTo>
                  <a:lnTo>
                    <a:pt x="45" y="321"/>
                  </a:lnTo>
                  <a:lnTo>
                    <a:pt x="55" y="313"/>
                  </a:lnTo>
                  <a:lnTo>
                    <a:pt x="72" y="316"/>
                  </a:lnTo>
                  <a:lnTo>
                    <a:pt x="77" y="303"/>
                  </a:lnTo>
                  <a:lnTo>
                    <a:pt x="94" y="303"/>
                  </a:lnTo>
                  <a:lnTo>
                    <a:pt x="104" y="291"/>
                  </a:lnTo>
                  <a:lnTo>
                    <a:pt x="122" y="286"/>
                  </a:lnTo>
                  <a:lnTo>
                    <a:pt x="127" y="274"/>
                  </a:lnTo>
                  <a:lnTo>
                    <a:pt x="139" y="269"/>
                  </a:lnTo>
                  <a:lnTo>
                    <a:pt x="147" y="254"/>
                  </a:lnTo>
                  <a:lnTo>
                    <a:pt x="159" y="244"/>
                  </a:lnTo>
                  <a:lnTo>
                    <a:pt x="167" y="239"/>
                  </a:lnTo>
                  <a:lnTo>
                    <a:pt x="169" y="234"/>
                  </a:lnTo>
                  <a:lnTo>
                    <a:pt x="169" y="224"/>
                  </a:lnTo>
                  <a:lnTo>
                    <a:pt x="162" y="221"/>
                  </a:lnTo>
                  <a:lnTo>
                    <a:pt x="159" y="207"/>
                  </a:lnTo>
                  <a:lnTo>
                    <a:pt x="144" y="202"/>
                  </a:lnTo>
                  <a:lnTo>
                    <a:pt x="147" y="189"/>
                  </a:lnTo>
                  <a:lnTo>
                    <a:pt x="162" y="189"/>
                  </a:lnTo>
                  <a:lnTo>
                    <a:pt x="164" y="172"/>
                  </a:lnTo>
                  <a:lnTo>
                    <a:pt x="176" y="152"/>
                  </a:lnTo>
                  <a:lnTo>
                    <a:pt x="186" y="147"/>
                  </a:lnTo>
                  <a:lnTo>
                    <a:pt x="189" y="95"/>
                  </a:lnTo>
                  <a:lnTo>
                    <a:pt x="176" y="95"/>
                  </a:lnTo>
                  <a:lnTo>
                    <a:pt x="147" y="70"/>
                  </a:lnTo>
                  <a:lnTo>
                    <a:pt x="134" y="65"/>
                  </a:lnTo>
                  <a:lnTo>
                    <a:pt x="107" y="50"/>
                  </a:lnTo>
                  <a:lnTo>
                    <a:pt x="99" y="35"/>
                  </a:lnTo>
                  <a:lnTo>
                    <a:pt x="67" y="30"/>
                  </a:lnTo>
                  <a:lnTo>
                    <a:pt x="62" y="15"/>
                  </a:lnTo>
                  <a:lnTo>
                    <a:pt x="47" y="10"/>
                  </a:lnTo>
                  <a:lnTo>
                    <a:pt x="45" y="3"/>
                  </a:lnTo>
                  <a:lnTo>
                    <a:pt x="27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33" name="Freeform 252"/>
            <p:cNvSpPr>
              <a:spLocks/>
            </p:cNvSpPr>
            <p:nvPr/>
          </p:nvSpPr>
          <p:spPr bwMode="auto">
            <a:xfrm>
              <a:off x="4088030" y="2716909"/>
              <a:ext cx="383148" cy="318458"/>
            </a:xfrm>
            <a:custGeom>
              <a:avLst/>
              <a:gdLst>
                <a:gd name="T0" fmla="*/ 98425 w 273"/>
                <a:gd name="T1" fmla="*/ 363538 h 229"/>
                <a:gd name="T2" fmla="*/ 106362 w 273"/>
                <a:gd name="T3" fmla="*/ 347663 h 229"/>
                <a:gd name="T4" fmla="*/ 117475 w 273"/>
                <a:gd name="T5" fmla="*/ 328613 h 229"/>
                <a:gd name="T6" fmla="*/ 146050 w 273"/>
                <a:gd name="T7" fmla="*/ 320675 h 229"/>
                <a:gd name="T8" fmla="*/ 165100 w 273"/>
                <a:gd name="T9" fmla="*/ 323850 h 229"/>
                <a:gd name="T10" fmla="*/ 180975 w 273"/>
                <a:gd name="T11" fmla="*/ 344488 h 229"/>
                <a:gd name="T12" fmla="*/ 180975 w 273"/>
                <a:gd name="T13" fmla="*/ 331788 h 229"/>
                <a:gd name="T14" fmla="*/ 217487 w 273"/>
                <a:gd name="T15" fmla="*/ 328613 h 229"/>
                <a:gd name="T16" fmla="*/ 236537 w 273"/>
                <a:gd name="T17" fmla="*/ 323850 h 229"/>
                <a:gd name="T18" fmla="*/ 252412 w 273"/>
                <a:gd name="T19" fmla="*/ 339725 h 229"/>
                <a:gd name="T20" fmla="*/ 276225 w 273"/>
                <a:gd name="T21" fmla="*/ 344488 h 229"/>
                <a:gd name="T22" fmla="*/ 279400 w 273"/>
                <a:gd name="T23" fmla="*/ 328613 h 229"/>
                <a:gd name="T24" fmla="*/ 319087 w 273"/>
                <a:gd name="T25" fmla="*/ 328613 h 229"/>
                <a:gd name="T26" fmla="*/ 331787 w 273"/>
                <a:gd name="T27" fmla="*/ 344488 h 229"/>
                <a:gd name="T28" fmla="*/ 342900 w 273"/>
                <a:gd name="T29" fmla="*/ 328613 h 229"/>
                <a:gd name="T30" fmla="*/ 366712 w 273"/>
                <a:gd name="T31" fmla="*/ 315913 h 229"/>
                <a:gd name="T32" fmla="*/ 366712 w 273"/>
                <a:gd name="T33" fmla="*/ 288925 h 229"/>
                <a:gd name="T34" fmla="*/ 374650 w 273"/>
                <a:gd name="T35" fmla="*/ 273050 h 229"/>
                <a:gd name="T36" fmla="*/ 393700 w 273"/>
                <a:gd name="T37" fmla="*/ 260350 h 229"/>
                <a:gd name="T38" fmla="*/ 406400 w 273"/>
                <a:gd name="T39" fmla="*/ 241300 h 229"/>
                <a:gd name="T40" fmla="*/ 425450 w 273"/>
                <a:gd name="T41" fmla="*/ 236538 h 229"/>
                <a:gd name="T42" fmla="*/ 433387 w 273"/>
                <a:gd name="T43" fmla="*/ 82550 h 229"/>
                <a:gd name="T44" fmla="*/ 422275 w 273"/>
                <a:gd name="T45" fmla="*/ 52388 h 229"/>
                <a:gd name="T46" fmla="*/ 414337 w 273"/>
                <a:gd name="T47" fmla="*/ 39688 h 229"/>
                <a:gd name="T48" fmla="*/ 409575 w 273"/>
                <a:gd name="T49" fmla="*/ 23813 h 229"/>
                <a:gd name="T50" fmla="*/ 393700 w 273"/>
                <a:gd name="T51" fmla="*/ 15875 h 229"/>
                <a:gd name="T52" fmla="*/ 363537 w 273"/>
                <a:gd name="T53" fmla="*/ 12700 h 229"/>
                <a:gd name="T54" fmla="*/ 355600 w 273"/>
                <a:gd name="T55" fmla="*/ 0 h 229"/>
                <a:gd name="T56" fmla="*/ 319087 w 273"/>
                <a:gd name="T57" fmla="*/ 0 h 229"/>
                <a:gd name="T58" fmla="*/ 311150 w 273"/>
                <a:gd name="T59" fmla="*/ 12700 h 229"/>
                <a:gd name="T60" fmla="*/ 284162 w 273"/>
                <a:gd name="T61" fmla="*/ 23813 h 229"/>
                <a:gd name="T62" fmla="*/ 260350 w 273"/>
                <a:gd name="T63" fmla="*/ 44450 h 229"/>
                <a:gd name="T64" fmla="*/ 247650 w 273"/>
                <a:gd name="T65" fmla="*/ 63500 h 229"/>
                <a:gd name="T66" fmla="*/ 201612 w 273"/>
                <a:gd name="T67" fmla="*/ 79375 h 229"/>
                <a:gd name="T68" fmla="*/ 196850 w 273"/>
                <a:gd name="T69" fmla="*/ 98425 h 229"/>
                <a:gd name="T70" fmla="*/ 180975 w 273"/>
                <a:gd name="T71" fmla="*/ 106363 h 229"/>
                <a:gd name="T72" fmla="*/ 157162 w 273"/>
                <a:gd name="T73" fmla="*/ 130175 h 229"/>
                <a:gd name="T74" fmla="*/ 114300 w 273"/>
                <a:gd name="T75" fmla="*/ 130175 h 229"/>
                <a:gd name="T76" fmla="*/ 109537 w 273"/>
                <a:gd name="T77" fmla="*/ 146050 h 229"/>
                <a:gd name="T78" fmla="*/ 114300 w 273"/>
                <a:gd name="T79" fmla="*/ 241300 h 229"/>
                <a:gd name="T80" fmla="*/ 93662 w 273"/>
                <a:gd name="T81" fmla="*/ 241300 h 229"/>
                <a:gd name="T82" fmla="*/ 93662 w 273"/>
                <a:gd name="T83" fmla="*/ 260350 h 229"/>
                <a:gd name="T84" fmla="*/ 23812 w 273"/>
                <a:gd name="T85" fmla="*/ 268288 h 229"/>
                <a:gd name="T86" fmla="*/ 0 w 273"/>
                <a:gd name="T87" fmla="*/ 284163 h 229"/>
                <a:gd name="T88" fmla="*/ 11112 w 273"/>
                <a:gd name="T89" fmla="*/ 300038 h 229"/>
                <a:gd name="T90" fmla="*/ 26987 w 273"/>
                <a:gd name="T91" fmla="*/ 312738 h 229"/>
                <a:gd name="T92" fmla="*/ 26987 w 273"/>
                <a:gd name="T93" fmla="*/ 339725 h 229"/>
                <a:gd name="T94" fmla="*/ 47625 w 273"/>
                <a:gd name="T95" fmla="*/ 344488 h 229"/>
                <a:gd name="T96" fmla="*/ 63500 w 273"/>
                <a:gd name="T97" fmla="*/ 363538 h 229"/>
                <a:gd name="T98" fmla="*/ 90487 w 273"/>
                <a:gd name="T99" fmla="*/ 363538 h 229"/>
                <a:gd name="T100" fmla="*/ 98425 w 273"/>
                <a:gd name="T101" fmla="*/ 363538 h 22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73" h="229">
                  <a:moveTo>
                    <a:pt x="62" y="229"/>
                  </a:moveTo>
                  <a:lnTo>
                    <a:pt x="67" y="219"/>
                  </a:lnTo>
                  <a:lnTo>
                    <a:pt x="74" y="207"/>
                  </a:lnTo>
                  <a:lnTo>
                    <a:pt x="92" y="202"/>
                  </a:lnTo>
                  <a:lnTo>
                    <a:pt x="104" y="204"/>
                  </a:lnTo>
                  <a:lnTo>
                    <a:pt x="114" y="217"/>
                  </a:lnTo>
                  <a:lnTo>
                    <a:pt x="114" y="209"/>
                  </a:lnTo>
                  <a:lnTo>
                    <a:pt x="137" y="207"/>
                  </a:lnTo>
                  <a:lnTo>
                    <a:pt x="149" y="204"/>
                  </a:lnTo>
                  <a:lnTo>
                    <a:pt x="159" y="214"/>
                  </a:lnTo>
                  <a:lnTo>
                    <a:pt x="174" y="217"/>
                  </a:lnTo>
                  <a:lnTo>
                    <a:pt x="176" y="207"/>
                  </a:lnTo>
                  <a:lnTo>
                    <a:pt x="201" y="207"/>
                  </a:lnTo>
                  <a:lnTo>
                    <a:pt x="209" y="217"/>
                  </a:lnTo>
                  <a:lnTo>
                    <a:pt x="216" y="207"/>
                  </a:lnTo>
                  <a:lnTo>
                    <a:pt x="231" y="199"/>
                  </a:lnTo>
                  <a:lnTo>
                    <a:pt x="231" y="182"/>
                  </a:lnTo>
                  <a:lnTo>
                    <a:pt x="236" y="172"/>
                  </a:lnTo>
                  <a:lnTo>
                    <a:pt x="248" y="164"/>
                  </a:lnTo>
                  <a:lnTo>
                    <a:pt x="256" y="152"/>
                  </a:lnTo>
                  <a:lnTo>
                    <a:pt x="268" y="149"/>
                  </a:lnTo>
                  <a:lnTo>
                    <a:pt x="273" y="52"/>
                  </a:lnTo>
                  <a:lnTo>
                    <a:pt x="266" y="33"/>
                  </a:lnTo>
                  <a:lnTo>
                    <a:pt x="261" y="25"/>
                  </a:lnTo>
                  <a:lnTo>
                    <a:pt x="258" y="15"/>
                  </a:lnTo>
                  <a:lnTo>
                    <a:pt x="248" y="10"/>
                  </a:lnTo>
                  <a:lnTo>
                    <a:pt x="229" y="8"/>
                  </a:lnTo>
                  <a:lnTo>
                    <a:pt x="224" y="0"/>
                  </a:lnTo>
                  <a:lnTo>
                    <a:pt x="201" y="0"/>
                  </a:lnTo>
                  <a:lnTo>
                    <a:pt x="196" y="8"/>
                  </a:lnTo>
                  <a:lnTo>
                    <a:pt x="179" y="15"/>
                  </a:lnTo>
                  <a:lnTo>
                    <a:pt x="164" y="28"/>
                  </a:lnTo>
                  <a:lnTo>
                    <a:pt x="156" y="40"/>
                  </a:lnTo>
                  <a:lnTo>
                    <a:pt x="127" y="50"/>
                  </a:lnTo>
                  <a:lnTo>
                    <a:pt x="124" y="62"/>
                  </a:lnTo>
                  <a:lnTo>
                    <a:pt x="114" y="67"/>
                  </a:lnTo>
                  <a:lnTo>
                    <a:pt x="99" y="82"/>
                  </a:lnTo>
                  <a:lnTo>
                    <a:pt x="72" y="82"/>
                  </a:lnTo>
                  <a:lnTo>
                    <a:pt x="69" y="92"/>
                  </a:lnTo>
                  <a:lnTo>
                    <a:pt x="72" y="152"/>
                  </a:lnTo>
                  <a:lnTo>
                    <a:pt x="59" y="152"/>
                  </a:lnTo>
                  <a:lnTo>
                    <a:pt x="59" y="164"/>
                  </a:lnTo>
                  <a:lnTo>
                    <a:pt x="15" y="169"/>
                  </a:lnTo>
                  <a:lnTo>
                    <a:pt x="0" y="179"/>
                  </a:lnTo>
                  <a:lnTo>
                    <a:pt x="7" y="189"/>
                  </a:lnTo>
                  <a:lnTo>
                    <a:pt x="17" y="197"/>
                  </a:lnTo>
                  <a:lnTo>
                    <a:pt x="17" y="214"/>
                  </a:lnTo>
                  <a:lnTo>
                    <a:pt x="30" y="217"/>
                  </a:lnTo>
                  <a:lnTo>
                    <a:pt x="40" y="229"/>
                  </a:lnTo>
                  <a:lnTo>
                    <a:pt x="57" y="229"/>
                  </a:lnTo>
                  <a:lnTo>
                    <a:pt x="62" y="22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34" name="Freeform 253"/>
            <p:cNvSpPr>
              <a:spLocks/>
            </p:cNvSpPr>
            <p:nvPr/>
          </p:nvSpPr>
          <p:spPr bwMode="auto">
            <a:xfrm>
              <a:off x="4851518" y="2346992"/>
              <a:ext cx="53330" cy="25033"/>
            </a:xfrm>
            <a:custGeom>
              <a:avLst/>
              <a:gdLst>
                <a:gd name="T0" fmla="*/ 28575 w 38"/>
                <a:gd name="T1" fmla="*/ 20638 h 18"/>
                <a:gd name="T2" fmla="*/ 15875 w 38"/>
                <a:gd name="T3" fmla="*/ 23813 h 18"/>
                <a:gd name="T4" fmla="*/ 4763 w 38"/>
                <a:gd name="T5" fmla="*/ 28575 h 18"/>
                <a:gd name="T6" fmla="*/ 0 w 38"/>
                <a:gd name="T7" fmla="*/ 23813 h 18"/>
                <a:gd name="T8" fmla="*/ 0 w 38"/>
                <a:gd name="T9" fmla="*/ 20638 h 18"/>
                <a:gd name="T10" fmla="*/ 0 w 38"/>
                <a:gd name="T11" fmla="*/ 7938 h 18"/>
                <a:gd name="T12" fmla="*/ 4763 w 38"/>
                <a:gd name="T13" fmla="*/ 7938 h 18"/>
                <a:gd name="T14" fmla="*/ 7938 w 38"/>
                <a:gd name="T15" fmla="*/ 7938 h 18"/>
                <a:gd name="T16" fmla="*/ 23813 w 38"/>
                <a:gd name="T17" fmla="*/ 7938 h 18"/>
                <a:gd name="T18" fmla="*/ 44450 w 38"/>
                <a:gd name="T19" fmla="*/ 4763 h 18"/>
                <a:gd name="T20" fmla="*/ 55563 w 38"/>
                <a:gd name="T21" fmla="*/ 0 h 18"/>
                <a:gd name="T22" fmla="*/ 60325 w 38"/>
                <a:gd name="T23" fmla="*/ 4763 h 18"/>
                <a:gd name="T24" fmla="*/ 55563 w 38"/>
                <a:gd name="T25" fmla="*/ 7938 h 18"/>
                <a:gd name="T26" fmla="*/ 52388 w 38"/>
                <a:gd name="T27" fmla="*/ 12700 h 18"/>
                <a:gd name="T28" fmla="*/ 47625 w 38"/>
                <a:gd name="T29" fmla="*/ 20638 h 18"/>
                <a:gd name="T30" fmla="*/ 31750 w 38"/>
                <a:gd name="T31" fmla="*/ 20638 h 18"/>
                <a:gd name="T32" fmla="*/ 28575 w 38"/>
                <a:gd name="T33" fmla="*/ 20638 h 1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18">
                  <a:moveTo>
                    <a:pt x="18" y="13"/>
                  </a:moveTo>
                  <a:lnTo>
                    <a:pt x="10" y="15"/>
                  </a:lnTo>
                  <a:lnTo>
                    <a:pt x="3" y="18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5"/>
                  </a:lnTo>
                  <a:lnTo>
                    <a:pt x="3" y="5"/>
                  </a:lnTo>
                  <a:lnTo>
                    <a:pt x="5" y="5"/>
                  </a:lnTo>
                  <a:lnTo>
                    <a:pt x="15" y="5"/>
                  </a:lnTo>
                  <a:lnTo>
                    <a:pt x="28" y="3"/>
                  </a:lnTo>
                  <a:lnTo>
                    <a:pt x="35" y="0"/>
                  </a:lnTo>
                  <a:lnTo>
                    <a:pt x="38" y="3"/>
                  </a:lnTo>
                  <a:lnTo>
                    <a:pt x="35" y="5"/>
                  </a:lnTo>
                  <a:lnTo>
                    <a:pt x="33" y="8"/>
                  </a:lnTo>
                  <a:lnTo>
                    <a:pt x="30" y="13"/>
                  </a:lnTo>
                  <a:lnTo>
                    <a:pt x="20" y="13"/>
                  </a:lnTo>
                  <a:lnTo>
                    <a:pt x="18" y="1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35" name="Freeform 254"/>
            <p:cNvSpPr>
              <a:spLocks/>
            </p:cNvSpPr>
            <p:nvPr/>
          </p:nvSpPr>
          <p:spPr bwMode="auto">
            <a:xfrm>
              <a:off x="4851518" y="2346992"/>
              <a:ext cx="53330" cy="25033"/>
            </a:xfrm>
            <a:custGeom>
              <a:avLst/>
              <a:gdLst>
                <a:gd name="T0" fmla="*/ 28575 w 38"/>
                <a:gd name="T1" fmla="*/ 20638 h 18"/>
                <a:gd name="T2" fmla="*/ 15875 w 38"/>
                <a:gd name="T3" fmla="*/ 23813 h 18"/>
                <a:gd name="T4" fmla="*/ 4763 w 38"/>
                <a:gd name="T5" fmla="*/ 28575 h 18"/>
                <a:gd name="T6" fmla="*/ 0 w 38"/>
                <a:gd name="T7" fmla="*/ 23813 h 18"/>
                <a:gd name="T8" fmla="*/ 0 w 38"/>
                <a:gd name="T9" fmla="*/ 20638 h 18"/>
                <a:gd name="T10" fmla="*/ 0 w 38"/>
                <a:gd name="T11" fmla="*/ 7938 h 18"/>
                <a:gd name="T12" fmla="*/ 4763 w 38"/>
                <a:gd name="T13" fmla="*/ 7938 h 18"/>
                <a:gd name="T14" fmla="*/ 7938 w 38"/>
                <a:gd name="T15" fmla="*/ 7938 h 18"/>
                <a:gd name="T16" fmla="*/ 23813 w 38"/>
                <a:gd name="T17" fmla="*/ 7938 h 18"/>
                <a:gd name="T18" fmla="*/ 44450 w 38"/>
                <a:gd name="T19" fmla="*/ 4763 h 18"/>
                <a:gd name="T20" fmla="*/ 55563 w 38"/>
                <a:gd name="T21" fmla="*/ 0 h 18"/>
                <a:gd name="T22" fmla="*/ 60325 w 38"/>
                <a:gd name="T23" fmla="*/ 4763 h 18"/>
                <a:gd name="T24" fmla="*/ 55563 w 38"/>
                <a:gd name="T25" fmla="*/ 7938 h 18"/>
                <a:gd name="T26" fmla="*/ 52388 w 38"/>
                <a:gd name="T27" fmla="*/ 12700 h 18"/>
                <a:gd name="T28" fmla="*/ 47625 w 38"/>
                <a:gd name="T29" fmla="*/ 20638 h 18"/>
                <a:gd name="T30" fmla="*/ 28575 w 38"/>
                <a:gd name="T31" fmla="*/ 20638 h 1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38" h="18">
                  <a:moveTo>
                    <a:pt x="18" y="13"/>
                  </a:moveTo>
                  <a:lnTo>
                    <a:pt x="10" y="15"/>
                  </a:lnTo>
                  <a:lnTo>
                    <a:pt x="3" y="18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5"/>
                  </a:lnTo>
                  <a:lnTo>
                    <a:pt x="3" y="5"/>
                  </a:lnTo>
                  <a:lnTo>
                    <a:pt x="5" y="5"/>
                  </a:lnTo>
                  <a:lnTo>
                    <a:pt x="15" y="5"/>
                  </a:lnTo>
                  <a:lnTo>
                    <a:pt x="28" y="3"/>
                  </a:lnTo>
                  <a:lnTo>
                    <a:pt x="35" y="0"/>
                  </a:lnTo>
                  <a:lnTo>
                    <a:pt x="38" y="3"/>
                  </a:lnTo>
                  <a:lnTo>
                    <a:pt x="35" y="5"/>
                  </a:lnTo>
                  <a:lnTo>
                    <a:pt x="33" y="8"/>
                  </a:lnTo>
                  <a:lnTo>
                    <a:pt x="30" y="13"/>
                  </a:lnTo>
                  <a:lnTo>
                    <a:pt x="18" y="1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36" name="Freeform 255"/>
            <p:cNvSpPr>
              <a:spLocks/>
            </p:cNvSpPr>
            <p:nvPr/>
          </p:nvSpPr>
          <p:spPr bwMode="auto">
            <a:xfrm>
              <a:off x="4921692" y="2426262"/>
              <a:ext cx="101051" cy="120986"/>
            </a:xfrm>
            <a:custGeom>
              <a:avLst/>
              <a:gdLst>
                <a:gd name="T0" fmla="*/ 34925 w 72"/>
                <a:gd name="T1" fmla="*/ 138112 h 87"/>
                <a:gd name="T2" fmla="*/ 58738 w 72"/>
                <a:gd name="T3" fmla="*/ 115887 h 87"/>
                <a:gd name="T4" fmla="*/ 87313 w 72"/>
                <a:gd name="T5" fmla="*/ 95250 h 87"/>
                <a:gd name="T6" fmla="*/ 87313 w 72"/>
                <a:gd name="T7" fmla="*/ 55562 h 87"/>
                <a:gd name="T8" fmla="*/ 114300 w 72"/>
                <a:gd name="T9" fmla="*/ 28575 h 87"/>
                <a:gd name="T10" fmla="*/ 98425 w 72"/>
                <a:gd name="T11" fmla="*/ 0 h 87"/>
                <a:gd name="T12" fmla="*/ 63500 w 72"/>
                <a:gd name="T13" fmla="*/ 23812 h 87"/>
                <a:gd name="T14" fmla="*/ 26988 w 72"/>
                <a:gd name="T15" fmla="*/ 20637 h 87"/>
                <a:gd name="T16" fmla="*/ 7938 w 72"/>
                <a:gd name="T17" fmla="*/ 4762 h 87"/>
                <a:gd name="T18" fmla="*/ 7938 w 72"/>
                <a:gd name="T19" fmla="*/ 71437 h 87"/>
                <a:gd name="T20" fmla="*/ 0 w 72"/>
                <a:gd name="T21" fmla="*/ 103187 h 87"/>
                <a:gd name="T22" fmla="*/ 0 w 72"/>
                <a:gd name="T23" fmla="*/ 138112 h 87"/>
                <a:gd name="T24" fmla="*/ 34925 w 72"/>
                <a:gd name="T25" fmla="*/ 138112 h 8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2" h="87">
                  <a:moveTo>
                    <a:pt x="22" y="87"/>
                  </a:moveTo>
                  <a:lnTo>
                    <a:pt x="37" y="73"/>
                  </a:lnTo>
                  <a:lnTo>
                    <a:pt x="55" y="60"/>
                  </a:lnTo>
                  <a:lnTo>
                    <a:pt x="55" y="35"/>
                  </a:lnTo>
                  <a:lnTo>
                    <a:pt x="72" y="18"/>
                  </a:lnTo>
                  <a:lnTo>
                    <a:pt x="62" y="0"/>
                  </a:lnTo>
                  <a:lnTo>
                    <a:pt x="40" y="15"/>
                  </a:lnTo>
                  <a:lnTo>
                    <a:pt x="17" y="13"/>
                  </a:lnTo>
                  <a:lnTo>
                    <a:pt x="5" y="3"/>
                  </a:lnTo>
                  <a:lnTo>
                    <a:pt x="5" y="45"/>
                  </a:lnTo>
                  <a:lnTo>
                    <a:pt x="0" y="65"/>
                  </a:lnTo>
                  <a:lnTo>
                    <a:pt x="0" y="87"/>
                  </a:lnTo>
                  <a:lnTo>
                    <a:pt x="22" y="8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37" name="Freeform 256"/>
            <p:cNvSpPr>
              <a:spLocks/>
            </p:cNvSpPr>
            <p:nvPr/>
          </p:nvSpPr>
          <p:spPr bwMode="auto">
            <a:xfrm>
              <a:off x="4928709" y="2305273"/>
              <a:ext cx="143156" cy="141846"/>
            </a:xfrm>
            <a:custGeom>
              <a:avLst/>
              <a:gdLst>
                <a:gd name="T0" fmla="*/ 0 w 102"/>
                <a:gd name="T1" fmla="*/ 142875 h 102"/>
                <a:gd name="T2" fmla="*/ 19050 w 102"/>
                <a:gd name="T3" fmla="*/ 158750 h 102"/>
                <a:gd name="T4" fmla="*/ 55563 w 102"/>
                <a:gd name="T5" fmla="*/ 161925 h 102"/>
                <a:gd name="T6" fmla="*/ 90488 w 102"/>
                <a:gd name="T7" fmla="*/ 138113 h 102"/>
                <a:gd name="T8" fmla="*/ 117475 w 102"/>
                <a:gd name="T9" fmla="*/ 119063 h 102"/>
                <a:gd name="T10" fmla="*/ 157163 w 102"/>
                <a:gd name="T11" fmla="*/ 95250 h 102"/>
                <a:gd name="T12" fmla="*/ 161925 w 102"/>
                <a:gd name="T13" fmla="*/ 68263 h 102"/>
                <a:gd name="T14" fmla="*/ 161925 w 102"/>
                <a:gd name="T15" fmla="*/ 31750 h 102"/>
                <a:gd name="T16" fmla="*/ 153988 w 102"/>
                <a:gd name="T17" fmla="*/ 0 h 102"/>
                <a:gd name="T18" fmla="*/ 114300 w 102"/>
                <a:gd name="T19" fmla="*/ 7938 h 102"/>
                <a:gd name="T20" fmla="*/ 87313 w 102"/>
                <a:gd name="T21" fmla="*/ 7938 h 102"/>
                <a:gd name="T22" fmla="*/ 39688 w 102"/>
                <a:gd name="T23" fmla="*/ 15875 h 102"/>
                <a:gd name="T24" fmla="*/ 15875 w 102"/>
                <a:gd name="T25" fmla="*/ 20638 h 102"/>
                <a:gd name="T26" fmla="*/ 7938 w 102"/>
                <a:gd name="T27" fmla="*/ 47625 h 102"/>
                <a:gd name="T28" fmla="*/ 15875 w 102"/>
                <a:gd name="T29" fmla="*/ 79375 h 102"/>
                <a:gd name="T30" fmla="*/ 39688 w 102"/>
                <a:gd name="T31" fmla="*/ 95250 h 102"/>
                <a:gd name="T32" fmla="*/ 26988 w 102"/>
                <a:gd name="T33" fmla="*/ 127000 h 102"/>
                <a:gd name="T34" fmla="*/ 0 w 102"/>
                <a:gd name="T35" fmla="*/ 142875 h 10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02" h="102">
                  <a:moveTo>
                    <a:pt x="0" y="90"/>
                  </a:moveTo>
                  <a:lnTo>
                    <a:pt x="12" y="100"/>
                  </a:lnTo>
                  <a:lnTo>
                    <a:pt x="35" y="102"/>
                  </a:lnTo>
                  <a:lnTo>
                    <a:pt x="57" y="87"/>
                  </a:lnTo>
                  <a:lnTo>
                    <a:pt x="74" y="75"/>
                  </a:lnTo>
                  <a:lnTo>
                    <a:pt x="99" y="60"/>
                  </a:lnTo>
                  <a:lnTo>
                    <a:pt x="102" y="43"/>
                  </a:lnTo>
                  <a:lnTo>
                    <a:pt x="102" y="20"/>
                  </a:lnTo>
                  <a:lnTo>
                    <a:pt x="97" y="0"/>
                  </a:lnTo>
                  <a:lnTo>
                    <a:pt x="72" y="5"/>
                  </a:lnTo>
                  <a:lnTo>
                    <a:pt x="55" y="5"/>
                  </a:lnTo>
                  <a:lnTo>
                    <a:pt x="25" y="10"/>
                  </a:lnTo>
                  <a:lnTo>
                    <a:pt x="10" y="13"/>
                  </a:lnTo>
                  <a:lnTo>
                    <a:pt x="5" y="30"/>
                  </a:lnTo>
                  <a:lnTo>
                    <a:pt x="10" y="50"/>
                  </a:lnTo>
                  <a:lnTo>
                    <a:pt x="25" y="60"/>
                  </a:lnTo>
                  <a:lnTo>
                    <a:pt x="17" y="80"/>
                  </a:lnTo>
                  <a:lnTo>
                    <a:pt x="0" y="9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38" name="Freeform 257"/>
            <p:cNvSpPr>
              <a:spLocks/>
            </p:cNvSpPr>
            <p:nvPr/>
          </p:nvSpPr>
          <p:spPr bwMode="auto">
            <a:xfrm>
              <a:off x="5546238" y="2267727"/>
              <a:ext cx="328413" cy="293426"/>
            </a:xfrm>
            <a:custGeom>
              <a:avLst/>
              <a:gdLst>
                <a:gd name="T0" fmla="*/ 371475 w 234"/>
                <a:gd name="T1" fmla="*/ 55562 h 211"/>
                <a:gd name="T2" fmla="*/ 311150 w 234"/>
                <a:gd name="T3" fmla="*/ 50800 h 211"/>
                <a:gd name="T4" fmla="*/ 279400 w 234"/>
                <a:gd name="T5" fmla="*/ 39687 h 211"/>
                <a:gd name="T6" fmla="*/ 263525 w 234"/>
                <a:gd name="T7" fmla="*/ 4762 h 211"/>
                <a:gd name="T8" fmla="*/ 252413 w 234"/>
                <a:gd name="T9" fmla="*/ 0 h 211"/>
                <a:gd name="T10" fmla="*/ 241300 w 234"/>
                <a:gd name="T11" fmla="*/ 23812 h 211"/>
                <a:gd name="T12" fmla="*/ 196850 w 234"/>
                <a:gd name="T13" fmla="*/ 34925 h 211"/>
                <a:gd name="T14" fmla="*/ 177800 w 234"/>
                <a:gd name="T15" fmla="*/ 42862 h 211"/>
                <a:gd name="T16" fmla="*/ 157163 w 234"/>
                <a:gd name="T17" fmla="*/ 34925 h 211"/>
                <a:gd name="T18" fmla="*/ 119063 w 234"/>
                <a:gd name="T19" fmla="*/ 31750 h 211"/>
                <a:gd name="T20" fmla="*/ 106363 w 234"/>
                <a:gd name="T21" fmla="*/ 42862 h 211"/>
                <a:gd name="T22" fmla="*/ 82550 w 234"/>
                <a:gd name="T23" fmla="*/ 47625 h 211"/>
                <a:gd name="T24" fmla="*/ 74613 w 234"/>
                <a:gd name="T25" fmla="*/ 63500 h 211"/>
                <a:gd name="T26" fmla="*/ 55563 w 234"/>
                <a:gd name="T27" fmla="*/ 74612 h 211"/>
                <a:gd name="T28" fmla="*/ 50800 w 234"/>
                <a:gd name="T29" fmla="*/ 98425 h 211"/>
                <a:gd name="T30" fmla="*/ 23813 w 234"/>
                <a:gd name="T31" fmla="*/ 103187 h 211"/>
                <a:gd name="T32" fmla="*/ 0 w 234"/>
                <a:gd name="T33" fmla="*/ 127000 h 211"/>
                <a:gd name="T34" fmla="*/ 3175 w 234"/>
                <a:gd name="T35" fmla="*/ 169862 h 211"/>
                <a:gd name="T36" fmla="*/ 0 w 234"/>
                <a:gd name="T37" fmla="*/ 241300 h 211"/>
                <a:gd name="T38" fmla="*/ 31750 w 234"/>
                <a:gd name="T39" fmla="*/ 241300 h 211"/>
                <a:gd name="T40" fmla="*/ 42863 w 234"/>
                <a:gd name="T41" fmla="*/ 273050 h 211"/>
                <a:gd name="T42" fmla="*/ 26988 w 234"/>
                <a:gd name="T43" fmla="*/ 292100 h 211"/>
                <a:gd name="T44" fmla="*/ 23813 w 234"/>
                <a:gd name="T45" fmla="*/ 319087 h 211"/>
                <a:gd name="T46" fmla="*/ 55563 w 234"/>
                <a:gd name="T47" fmla="*/ 334962 h 211"/>
                <a:gd name="T48" fmla="*/ 66675 w 234"/>
                <a:gd name="T49" fmla="*/ 311150 h 211"/>
                <a:gd name="T50" fmla="*/ 149225 w 234"/>
                <a:gd name="T51" fmla="*/ 304800 h 211"/>
                <a:gd name="T52" fmla="*/ 161925 w 234"/>
                <a:gd name="T53" fmla="*/ 273050 h 211"/>
                <a:gd name="T54" fmla="*/ 185738 w 234"/>
                <a:gd name="T55" fmla="*/ 257175 h 211"/>
                <a:gd name="T56" fmla="*/ 212725 w 234"/>
                <a:gd name="T57" fmla="*/ 236537 h 211"/>
                <a:gd name="T58" fmla="*/ 241300 w 234"/>
                <a:gd name="T59" fmla="*/ 233362 h 211"/>
                <a:gd name="T60" fmla="*/ 249238 w 234"/>
                <a:gd name="T61" fmla="*/ 201612 h 211"/>
                <a:gd name="T62" fmla="*/ 263525 w 234"/>
                <a:gd name="T63" fmla="*/ 188912 h 211"/>
                <a:gd name="T64" fmla="*/ 276225 w 234"/>
                <a:gd name="T65" fmla="*/ 158750 h 211"/>
                <a:gd name="T66" fmla="*/ 287338 w 234"/>
                <a:gd name="T67" fmla="*/ 122237 h 211"/>
                <a:gd name="T68" fmla="*/ 295275 w 234"/>
                <a:gd name="T69" fmla="*/ 90487 h 211"/>
                <a:gd name="T70" fmla="*/ 323850 w 234"/>
                <a:gd name="T71" fmla="*/ 82550 h 211"/>
                <a:gd name="T72" fmla="*/ 339725 w 234"/>
                <a:gd name="T73" fmla="*/ 87312 h 211"/>
                <a:gd name="T74" fmla="*/ 363538 w 234"/>
                <a:gd name="T75" fmla="*/ 98425 h 211"/>
                <a:gd name="T76" fmla="*/ 371475 w 234"/>
                <a:gd name="T77" fmla="*/ 55562 h 211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234" h="211">
                  <a:moveTo>
                    <a:pt x="234" y="35"/>
                  </a:moveTo>
                  <a:lnTo>
                    <a:pt x="196" y="32"/>
                  </a:lnTo>
                  <a:lnTo>
                    <a:pt x="176" y="25"/>
                  </a:lnTo>
                  <a:lnTo>
                    <a:pt x="166" y="3"/>
                  </a:lnTo>
                  <a:lnTo>
                    <a:pt x="159" y="0"/>
                  </a:lnTo>
                  <a:lnTo>
                    <a:pt x="152" y="15"/>
                  </a:lnTo>
                  <a:lnTo>
                    <a:pt x="124" y="22"/>
                  </a:lnTo>
                  <a:lnTo>
                    <a:pt x="112" y="27"/>
                  </a:lnTo>
                  <a:lnTo>
                    <a:pt x="99" y="22"/>
                  </a:lnTo>
                  <a:lnTo>
                    <a:pt x="75" y="20"/>
                  </a:lnTo>
                  <a:lnTo>
                    <a:pt x="67" y="27"/>
                  </a:lnTo>
                  <a:lnTo>
                    <a:pt x="52" y="30"/>
                  </a:lnTo>
                  <a:lnTo>
                    <a:pt x="47" y="40"/>
                  </a:lnTo>
                  <a:lnTo>
                    <a:pt x="35" y="47"/>
                  </a:lnTo>
                  <a:lnTo>
                    <a:pt x="32" y="62"/>
                  </a:lnTo>
                  <a:lnTo>
                    <a:pt x="15" y="65"/>
                  </a:lnTo>
                  <a:lnTo>
                    <a:pt x="0" y="80"/>
                  </a:lnTo>
                  <a:lnTo>
                    <a:pt x="2" y="107"/>
                  </a:lnTo>
                  <a:lnTo>
                    <a:pt x="0" y="152"/>
                  </a:lnTo>
                  <a:lnTo>
                    <a:pt x="20" y="152"/>
                  </a:lnTo>
                  <a:lnTo>
                    <a:pt x="27" y="172"/>
                  </a:lnTo>
                  <a:lnTo>
                    <a:pt x="17" y="184"/>
                  </a:lnTo>
                  <a:lnTo>
                    <a:pt x="15" y="201"/>
                  </a:lnTo>
                  <a:lnTo>
                    <a:pt x="35" y="211"/>
                  </a:lnTo>
                  <a:lnTo>
                    <a:pt x="42" y="196"/>
                  </a:lnTo>
                  <a:lnTo>
                    <a:pt x="94" y="192"/>
                  </a:lnTo>
                  <a:lnTo>
                    <a:pt x="102" y="172"/>
                  </a:lnTo>
                  <a:lnTo>
                    <a:pt x="117" y="162"/>
                  </a:lnTo>
                  <a:lnTo>
                    <a:pt x="134" y="149"/>
                  </a:lnTo>
                  <a:lnTo>
                    <a:pt x="152" y="147"/>
                  </a:lnTo>
                  <a:lnTo>
                    <a:pt x="157" y="127"/>
                  </a:lnTo>
                  <a:lnTo>
                    <a:pt x="166" y="119"/>
                  </a:lnTo>
                  <a:lnTo>
                    <a:pt x="174" y="100"/>
                  </a:lnTo>
                  <a:lnTo>
                    <a:pt x="181" y="77"/>
                  </a:lnTo>
                  <a:lnTo>
                    <a:pt x="186" y="57"/>
                  </a:lnTo>
                  <a:lnTo>
                    <a:pt x="204" y="52"/>
                  </a:lnTo>
                  <a:lnTo>
                    <a:pt x="214" y="55"/>
                  </a:lnTo>
                  <a:lnTo>
                    <a:pt x="229" y="62"/>
                  </a:lnTo>
                  <a:lnTo>
                    <a:pt x="234" y="3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39" name="Freeform 258"/>
            <p:cNvSpPr>
              <a:spLocks/>
            </p:cNvSpPr>
            <p:nvPr/>
          </p:nvSpPr>
          <p:spPr bwMode="auto">
            <a:xfrm>
              <a:off x="5339925" y="2157864"/>
              <a:ext cx="314377" cy="221114"/>
            </a:xfrm>
            <a:custGeom>
              <a:avLst/>
              <a:gdLst>
                <a:gd name="T0" fmla="*/ 352425 w 224"/>
                <a:gd name="T1" fmla="*/ 157163 h 159"/>
                <a:gd name="T2" fmla="*/ 339725 w 224"/>
                <a:gd name="T3" fmla="*/ 168275 h 159"/>
                <a:gd name="T4" fmla="*/ 315913 w 224"/>
                <a:gd name="T5" fmla="*/ 173038 h 159"/>
                <a:gd name="T6" fmla="*/ 307975 w 224"/>
                <a:gd name="T7" fmla="*/ 188913 h 159"/>
                <a:gd name="T8" fmla="*/ 288925 w 224"/>
                <a:gd name="T9" fmla="*/ 200025 h 159"/>
                <a:gd name="T10" fmla="*/ 284163 w 224"/>
                <a:gd name="T11" fmla="*/ 223838 h 159"/>
                <a:gd name="T12" fmla="*/ 257175 w 224"/>
                <a:gd name="T13" fmla="*/ 228600 h 159"/>
                <a:gd name="T14" fmla="*/ 233363 w 224"/>
                <a:gd name="T15" fmla="*/ 252413 h 159"/>
                <a:gd name="T16" fmla="*/ 241300 w 224"/>
                <a:gd name="T17" fmla="*/ 188913 h 159"/>
                <a:gd name="T18" fmla="*/ 201613 w 224"/>
                <a:gd name="T19" fmla="*/ 168275 h 159"/>
                <a:gd name="T20" fmla="*/ 158750 w 224"/>
                <a:gd name="T21" fmla="*/ 138113 h 159"/>
                <a:gd name="T22" fmla="*/ 127000 w 224"/>
                <a:gd name="T23" fmla="*/ 133350 h 159"/>
                <a:gd name="T24" fmla="*/ 74613 w 224"/>
                <a:gd name="T25" fmla="*/ 125413 h 159"/>
                <a:gd name="T26" fmla="*/ 63500 w 224"/>
                <a:gd name="T27" fmla="*/ 149225 h 159"/>
                <a:gd name="T28" fmla="*/ 36513 w 224"/>
                <a:gd name="T29" fmla="*/ 160338 h 159"/>
                <a:gd name="T30" fmla="*/ 31750 w 224"/>
                <a:gd name="T31" fmla="*/ 125413 h 159"/>
                <a:gd name="T32" fmla="*/ 28575 w 224"/>
                <a:gd name="T33" fmla="*/ 106363 h 159"/>
                <a:gd name="T34" fmla="*/ 20638 w 224"/>
                <a:gd name="T35" fmla="*/ 90488 h 159"/>
                <a:gd name="T36" fmla="*/ 15875 w 224"/>
                <a:gd name="T37" fmla="*/ 58738 h 159"/>
                <a:gd name="T38" fmla="*/ 4763 w 224"/>
                <a:gd name="T39" fmla="*/ 46038 h 159"/>
                <a:gd name="T40" fmla="*/ 12700 w 224"/>
                <a:gd name="T41" fmla="*/ 34925 h 159"/>
                <a:gd name="T42" fmla="*/ 0 w 224"/>
                <a:gd name="T43" fmla="*/ 26988 h 159"/>
                <a:gd name="T44" fmla="*/ 0 w 224"/>
                <a:gd name="T45" fmla="*/ 7938 h 159"/>
                <a:gd name="T46" fmla="*/ 31750 w 224"/>
                <a:gd name="T47" fmla="*/ 34925 h 159"/>
                <a:gd name="T48" fmla="*/ 47625 w 224"/>
                <a:gd name="T49" fmla="*/ 11113 h 159"/>
                <a:gd name="T50" fmla="*/ 71438 w 224"/>
                <a:gd name="T51" fmla="*/ 0 h 159"/>
                <a:gd name="T52" fmla="*/ 95250 w 224"/>
                <a:gd name="T53" fmla="*/ 7938 h 159"/>
                <a:gd name="T54" fmla="*/ 95250 w 224"/>
                <a:gd name="T55" fmla="*/ 26988 h 159"/>
                <a:gd name="T56" fmla="*/ 122238 w 224"/>
                <a:gd name="T57" fmla="*/ 34925 h 159"/>
                <a:gd name="T58" fmla="*/ 158750 w 224"/>
                <a:gd name="T59" fmla="*/ 46038 h 159"/>
                <a:gd name="T60" fmla="*/ 161925 w 224"/>
                <a:gd name="T61" fmla="*/ 26988 h 159"/>
                <a:gd name="T62" fmla="*/ 177800 w 224"/>
                <a:gd name="T63" fmla="*/ 19050 h 159"/>
                <a:gd name="T64" fmla="*/ 198438 w 224"/>
                <a:gd name="T65" fmla="*/ 11113 h 159"/>
                <a:gd name="T66" fmla="*/ 206375 w 224"/>
                <a:gd name="T67" fmla="*/ 26988 h 159"/>
                <a:gd name="T68" fmla="*/ 220663 w 224"/>
                <a:gd name="T69" fmla="*/ 38100 h 159"/>
                <a:gd name="T70" fmla="*/ 214313 w 224"/>
                <a:gd name="T71" fmla="*/ 50800 h 159"/>
                <a:gd name="T72" fmla="*/ 236538 w 224"/>
                <a:gd name="T73" fmla="*/ 58738 h 159"/>
                <a:gd name="T74" fmla="*/ 249238 w 224"/>
                <a:gd name="T75" fmla="*/ 58738 h 159"/>
                <a:gd name="T76" fmla="*/ 265113 w 224"/>
                <a:gd name="T77" fmla="*/ 66675 h 159"/>
                <a:gd name="T78" fmla="*/ 257175 w 224"/>
                <a:gd name="T79" fmla="*/ 85725 h 159"/>
                <a:gd name="T80" fmla="*/ 323850 w 224"/>
                <a:gd name="T81" fmla="*/ 141288 h 159"/>
                <a:gd name="T82" fmla="*/ 339725 w 224"/>
                <a:gd name="T83" fmla="*/ 130175 h 159"/>
                <a:gd name="T84" fmla="*/ 355600 w 224"/>
                <a:gd name="T85" fmla="*/ 138113 h 159"/>
                <a:gd name="T86" fmla="*/ 352425 w 224"/>
                <a:gd name="T87" fmla="*/ 157163 h 15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24" h="159">
                  <a:moveTo>
                    <a:pt x="222" y="99"/>
                  </a:moveTo>
                  <a:lnTo>
                    <a:pt x="214" y="106"/>
                  </a:lnTo>
                  <a:lnTo>
                    <a:pt x="199" y="109"/>
                  </a:lnTo>
                  <a:lnTo>
                    <a:pt x="194" y="119"/>
                  </a:lnTo>
                  <a:lnTo>
                    <a:pt x="182" y="126"/>
                  </a:lnTo>
                  <a:lnTo>
                    <a:pt x="179" y="141"/>
                  </a:lnTo>
                  <a:lnTo>
                    <a:pt x="162" y="144"/>
                  </a:lnTo>
                  <a:lnTo>
                    <a:pt x="147" y="159"/>
                  </a:lnTo>
                  <a:lnTo>
                    <a:pt x="152" y="119"/>
                  </a:lnTo>
                  <a:lnTo>
                    <a:pt x="127" y="106"/>
                  </a:lnTo>
                  <a:lnTo>
                    <a:pt x="100" y="87"/>
                  </a:lnTo>
                  <a:lnTo>
                    <a:pt x="80" y="84"/>
                  </a:lnTo>
                  <a:lnTo>
                    <a:pt x="47" y="79"/>
                  </a:lnTo>
                  <a:lnTo>
                    <a:pt x="40" y="94"/>
                  </a:lnTo>
                  <a:lnTo>
                    <a:pt x="23" y="101"/>
                  </a:lnTo>
                  <a:lnTo>
                    <a:pt x="20" y="79"/>
                  </a:lnTo>
                  <a:lnTo>
                    <a:pt x="18" y="67"/>
                  </a:lnTo>
                  <a:lnTo>
                    <a:pt x="13" y="57"/>
                  </a:lnTo>
                  <a:lnTo>
                    <a:pt x="10" y="37"/>
                  </a:lnTo>
                  <a:lnTo>
                    <a:pt x="3" y="29"/>
                  </a:lnTo>
                  <a:lnTo>
                    <a:pt x="8" y="22"/>
                  </a:lnTo>
                  <a:lnTo>
                    <a:pt x="0" y="17"/>
                  </a:lnTo>
                  <a:lnTo>
                    <a:pt x="0" y="5"/>
                  </a:lnTo>
                  <a:lnTo>
                    <a:pt x="20" y="22"/>
                  </a:lnTo>
                  <a:lnTo>
                    <a:pt x="30" y="7"/>
                  </a:lnTo>
                  <a:lnTo>
                    <a:pt x="45" y="0"/>
                  </a:lnTo>
                  <a:lnTo>
                    <a:pt x="60" y="5"/>
                  </a:lnTo>
                  <a:lnTo>
                    <a:pt x="60" y="17"/>
                  </a:lnTo>
                  <a:lnTo>
                    <a:pt x="77" y="22"/>
                  </a:lnTo>
                  <a:lnTo>
                    <a:pt x="100" y="29"/>
                  </a:lnTo>
                  <a:lnTo>
                    <a:pt x="102" y="17"/>
                  </a:lnTo>
                  <a:lnTo>
                    <a:pt x="112" y="12"/>
                  </a:lnTo>
                  <a:lnTo>
                    <a:pt x="125" y="7"/>
                  </a:lnTo>
                  <a:lnTo>
                    <a:pt x="130" y="17"/>
                  </a:lnTo>
                  <a:lnTo>
                    <a:pt x="139" y="24"/>
                  </a:lnTo>
                  <a:lnTo>
                    <a:pt x="135" y="32"/>
                  </a:lnTo>
                  <a:lnTo>
                    <a:pt x="149" y="37"/>
                  </a:lnTo>
                  <a:lnTo>
                    <a:pt x="157" y="37"/>
                  </a:lnTo>
                  <a:lnTo>
                    <a:pt x="167" y="42"/>
                  </a:lnTo>
                  <a:lnTo>
                    <a:pt x="162" y="54"/>
                  </a:lnTo>
                  <a:lnTo>
                    <a:pt x="204" y="89"/>
                  </a:lnTo>
                  <a:lnTo>
                    <a:pt x="214" y="82"/>
                  </a:lnTo>
                  <a:lnTo>
                    <a:pt x="224" y="87"/>
                  </a:lnTo>
                  <a:lnTo>
                    <a:pt x="222" y="9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40" name="Freeform 259"/>
            <p:cNvSpPr>
              <a:spLocks/>
            </p:cNvSpPr>
            <p:nvPr/>
          </p:nvSpPr>
          <p:spPr bwMode="auto">
            <a:xfrm>
              <a:off x="5703424" y="2188457"/>
              <a:ext cx="202101" cy="127938"/>
            </a:xfrm>
            <a:custGeom>
              <a:avLst/>
              <a:gdLst>
                <a:gd name="T0" fmla="*/ 71438 w 144"/>
                <a:gd name="T1" fmla="*/ 15875 h 92"/>
                <a:gd name="T2" fmla="*/ 55563 w 144"/>
                <a:gd name="T3" fmla="*/ 47625 h 92"/>
                <a:gd name="T4" fmla="*/ 31750 w 144"/>
                <a:gd name="T5" fmla="*/ 79375 h 92"/>
                <a:gd name="T6" fmla="*/ 0 w 144"/>
                <a:gd name="T7" fmla="*/ 133350 h 92"/>
                <a:gd name="T8" fmla="*/ 19050 w 144"/>
                <a:gd name="T9" fmla="*/ 125413 h 92"/>
                <a:gd name="T10" fmla="*/ 63500 w 144"/>
                <a:gd name="T11" fmla="*/ 114300 h 92"/>
                <a:gd name="T12" fmla="*/ 74613 w 144"/>
                <a:gd name="T13" fmla="*/ 90488 h 92"/>
                <a:gd name="T14" fmla="*/ 85725 w 144"/>
                <a:gd name="T15" fmla="*/ 95250 h 92"/>
                <a:gd name="T16" fmla="*/ 101600 w 144"/>
                <a:gd name="T17" fmla="*/ 130175 h 92"/>
                <a:gd name="T18" fmla="*/ 133350 w 144"/>
                <a:gd name="T19" fmla="*/ 141288 h 92"/>
                <a:gd name="T20" fmla="*/ 193675 w 144"/>
                <a:gd name="T21" fmla="*/ 146050 h 92"/>
                <a:gd name="T22" fmla="*/ 193675 w 144"/>
                <a:gd name="T23" fmla="*/ 119063 h 92"/>
                <a:gd name="T24" fmla="*/ 188913 w 144"/>
                <a:gd name="T25" fmla="*/ 122238 h 92"/>
                <a:gd name="T26" fmla="*/ 157163 w 144"/>
                <a:gd name="T27" fmla="*/ 103188 h 92"/>
                <a:gd name="T28" fmla="*/ 161925 w 144"/>
                <a:gd name="T29" fmla="*/ 58738 h 92"/>
                <a:gd name="T30" fmla="*/ 185738 w 144"/>
                <a:gd name="T31" fmla="*/ 42863 h 92"/>
                <a:gd name="T32" fmla="*/ 228600 w 144"/>
                <a:gd name="T33" fmla="*/ 71438 h 92"/>
                <a:gd name="T34" fmla="*/ 201613 w 144"/>
                <a:gd name="T35" fmla="*/ 0 h 92"/>
                <a:gd name="T36" fmla="*/ 169863 w 144"/>
                <a:gd name="T37" fmla="*/ 23813 h 92"/>
                <a:gd name="T38" fmla="*/ 138113 w 144"/>
                <a:gd name="T39" fmla="*/ 26988 h 92"/>
                <a:gd name="T40" fmla="*/ 71438 w 144"/>
                <a:gd name="T41" fmla="*/ 15875 h 9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44" h="92">
                  <a:moveTo>
                    <a:pt x="45" y="10"/>
                  </a:moveTo>
                  <a:lnTo>
                    <a:pt x="35" y="30"/>
                  </a:lnTo>
                  <a:lnTo>
                    <a:pt x="20" y="50"/>
                  </a:lnTo>
                  <a:lnTo>
                    <a:pt x="0" y="84"/>
                  </a:lnTo>
                  <a:lnTo>
                    <a:pt x="12" y="79"/>
                  </a:lnTo>
                  <a:lnTo>
                    <a:pt x="40" y="72"/>
                  </a:lnTo>
                  <a:lnTo>
                    <a:pt x="47" y="57"/>
                  </a:lnTo>
                  <a:lnTo>
                    <a:pt x="54" y="60"/>
                  </a:lnTo>
                  <a:lnTo>
                    <a:pt x="64" y="82"/>
                  </a:lnTo>
                  <a:lnTo>
                    <a:pt x="84" y="89"/>
                  </a:lnTo>
                  <a:lnTo>
                    <a:pt x="122" y="92"/>
                  </a:lnTo>
                  <a:lnTo>
                    <a:pt x="122" y="75"/>
                  </a:lnTo>
                  <a:lnTo>
                    <a:pt x="119" y="77"/>
                  </a:lnTo>
                  <a:lnTo>
                    <a:pt x="99" y="65"/>
                  </a:lnTo>
                  <a:lnTo>
                    <a:pt x="102" y="37"/>
                  </a:lnTo>
                  <a:lnTo>
                    <a:pt x="117" y="27"/>
                  </a:lnTo>
                  <a:lnTo>
                    <a:pt x="144" y="45"/>
                  </a:lnTo>
                  <a:lnTo>
                    <a:pt x="127" y="0"/>
                  </a:lnTo>
                  <a:lnTo>
                    <a:pt x="107" y="15"/>
                  </a:lnTo>
                  <a:lnTo>
                    <a:pt x="87" y="17"/>
                  </a:lnTo>
                  <a:lnTo>
                    <a:pt x="45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41" name="Freeform 260"/>
            <p:cNvSpPr>
              <a:spLocks/>
            </p:cNvSpPr>
            <p:nvPr/>
          </p:nvSpPr>
          <p:spPr bwMode="auto">
            <a:xfrm>
              <a:off x="5447994" y="2022973"/>
              <a:ext cx="318586" cy="282306"/>
            </a:xfrm>
            <a:custGeom>
              <a:avLst/>
              <a:gdLst>
                <a:gd name="T0" fmla="*/ 288925 w 227"/>
                <a:gd name="T1" fmla="*/ 322262 h 203"/>
                <a:gd name="T2" fmla="*/ 268288 w 227"/>
                <a:gd name="T3" fmla="*/ 314325 h 203"/>
                <a:gd name="T4" fmla="*/ 230188 w 227"/>
                <a:gd name="T5" fmla="*/ 311150 h 203"/>
                <a:gd name="T6" fmla="*/ 233363 w 227"/>
                <a:gd name="T7" fmla="*/ 292100 h 203"/>
                <a:gd name="T8" fmla="*/ 217488 w 227"/>
                <a:gd name="T9" fmla="*/ 284162 h 203"/>
                <a:gd name="T10" fmla="*/ 201613 w 227"/>
                <a:gd name="T11" fmla="*/ 295275 h 203"/>
                <a:gd name="T12" fmla="*/ 134938 w 227"/>
                <a:gd name="T13" fmla="*/ 239712 h 203"/>
                <a:gd name="T14" fmla="*/ 142875 w 227"/>
                <a:gd name="T15" fmla="*/ 220662 h 203"/>
                <a:gd name="T16" fmla="*/ 127000 w 227"/>
                <a:gd name="T17" fmla="*/ 212725 h 203"/>
                <a:gd name="T18" fmla="*/ 114300 w 227"/>
                <a:gd name="T19" fmla="*/ 212725 h 203"/>
                <a:gd name="T20" fmla="*/ 92075 w 227"/>
                <a:gd name="T21" fmla="*/ 204787 h 203"/>
                <a:gd name="T22" fmla="*/ 98425 w 227"/>
                <a:gd name="T23" fmla="*/ 192087 h 203"/>
                <a:gd name="T24" fmla="*/ 84138 w 227"/>
                <a:gd name="T25" fmla="*/ 180975 h 203"/>
                <a:gd name="T26" fmla="*/ 76200 w 227"/>
                <a:gd name="T27" fmla="*/ 165100 h 203"/>
                <a:gd name="T28" fmla="*/ 55563 w 227"/>
                <a:gd name="T29" fmla="*/ 173037 h 203"/>
                <a:gd name="T30" fmla="*/ 39688 w 227"/>
                <a:gd name="T31" fmla="*/ 180975 h 203"/>
                <a:gd name="T32" fmla="*/ 36513 w 227"/>
                <a:gd name="T33" fmla="*/ 200025 h 203"/>
                <a:gd name="T34" fmla="*/ 0 w 227"/>
                <a:gd name="T35" fmla="*/ 188912 h 203"/>
                <a:gd name="T36" fmla="*/ 20638 w 227"/>
                <a:gd name="T37" fmla="*/ 46037 h 203"/>
                <a:gd name="T38" fmla="*/ 79375 w 227"/>
                <a:gd name="T39" fmla="*/ 0 h 203"/>
                <a:gd name="T40" fmla="*/ 87313 w 227"/>
                <a:gd name="T41" fmla="*/ 69850 h 203"/>
                <a:gd name="T42" fmla="*/ 114300 w 227"/>
                <a:gd name="T43" fmla="*/ 69850 h 203"/>
                <a:gd name="T44" fmla="*/ 130175 w 227"/>
                <a:gd name="T45" fmla="*/ 85725 h 203"/>
                <a:gd name="T46" fmla="*/ 166688 w 227"/>
                <a:gd name="T47" fmla="*/ 85725 h 203"/>
                <a:gd name="T48" fmla="*/ 166688 w 227"/>
                <a:gd name="T49" fmla="*/ 38100 h 203"/>
                <a:gd name="T50" fmla="*/ 185738 w 227"/>
                <a:gd name="T51" fmla="*/ 74612 h 203"/>
                <a:gd name="T52" fmla="*/ 193675 w 227"/>
                <a:gd name="T53" fmla="*/ 98425 h 203"/>
                <a:gd name="T54" fmla="*/ 230188 w 227"/>
                <a:gd name="T55" fmla="*/ 85725 h 203"/>
                <a:gd name="T56" fmla="*/ 260350 w 227"/>
                <a:gd name="T57" fmla="*/ 93662 h 203"/>
                <a:gd name="T58" fmla="*/ 292100 w 227"/>
                <a:gd name="T59" fmla="*/ 106362 h 203"/>
                <a:gd name="T60" fmla="*/ 296863 w 227"/>
                <a:gd name="T61" fmla="*/ 149225 h 203"/>
                <a:gd name="T62" fmla="*/ 304800 w 227"/>
                <a:gd name="T63" fmla="*/ 173037 h 203"/>
                <a:gd name="T64" fmla="*/ 339725 w 227"/>
                <a:gd name="T65" fmla="*/ 188912 h 203"/>
                <a:gd name="T66" fmla="*/ 360363 w 227"/>
                <a:gd name="T67" fmla="*/ 204787 h 203"/>
                <a:gd name="T68" fmla="*/ 344488 w 227"/>
                <a:gd name="T69" fmla="*/ 236537 h 203"/>
                <a:gd name="T70" fmla="*/ 320675 w 227"/>
                <a:gd name="T71" fmla="*/ 268287 h 203"/>
                <a:gd name="T72" fmla="*/ 288925 w 227"/>
                <a:gd name="T73" fmla="*/ 322262 h 20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27" h="203">
                  <a:moveTo>
                    <a:pt x="182" y="203"/>
                  </a:moveTo>
                  <a:lnTo>
                    <a:pt x="169" y="198"/>
                  </a:lnTo>
                  <a:lnTo>
                    <a:pt x="145" y="196"/>
                  </a:lnTo>
                  <a:lnTo>
                    <a:pt x="147" y="184"/>
                  </a:lnTo>
                  <a:lnTo>
                    <a:pt x="137" y="179"/>
                  </a:lnTo>
                  <a:lnTo>
                    <a:pt x="127" y="186"/>
                  </a:lnTo>
                  <a:lnTo>
                    <a:pt x="85" y="151"/>
                  </a:lnTo>
                  <a:lnTo>
                    <a:pt x="90" y="139"/>
                  </a:lnTo>
                  <a:lnTo>
                    <a:pt x="80" y="134"/>
                  </a:lnTo>
                  <a:lnTo>
                    <a:pt x="72" y="134"/>
                  </a:lnTo>
                  <a:lnTo>
                    <a:pt x="58" y="129"/>
                  </a:lnTo>
                  <a:lnTo>
                    <a:pt x="62" y="121"/>
                  </a:lnTo>
                  <a:lnTo>
                    <a:pt x="53" y="114"/>
                  </a:lnTo>
                  <a:lnTo>
                    <a:pt x="48" y="104"/>
                  </a:lnTo>
                  <a:lnTo>
                    <a:pt x="35" y="109"/>
                  </a:lnTo>
                  <a:lnTo>
                    <a:pt x="25" y="114"/>
                  </a:lnTo>
                  <a:lnTo>
                    <a:pt x="23" y="126"/>
                  </a:lnTo>
                  <a:lnTo>
                    <a:pt x="0" y="119"/>
                  </a:lnTo>
                  <a:lnTo>
                    <a:pt x="13" y="29"/>
                  </a:lnTo>
                  <a:lnTo>
                    <a:pt x="50" y="0"/>
                  </a:lnTo>
                  <a:lnTo>
                    <a:pt x="55" y="44"/>
                  </a:lnTo>
                  <a:lnTo>
                    <a:pt x="72" y="44"/>
                  </a:lnTo>
                  <a:lnTo>
                    <a:pt x="82" y="54"/>
                  </a:lnTo>
                  <a:lnTo>
                    <a:pt x="105" y="54"/>
                  </a:lnTo>
                  <a:lnTo>
                    <a:pt x="105" y="24"/>
                  </a:lnTo>
                  <a:lnTo>
                    <a:pt x="117" y="47"/>
                  </a:lnTo>
                  <a:lnTo>
                    <a:pt x="122" y="62"/>
                  </a:lnTo>
                  <a:lnTo>
                    <a:pt x="145" y="54"/>
                  </a:lnTo>
                  <a:lnTo>
                    <a:pt x="164" y="59"/>
                  </a:lnTo>
                  <a:lnTo>
                    <a:pt x="184" y="67"/>
                  </a:lnTo>
                  <a:lnTo>
                    <a:pt x="187" y="94"/>
                  </a:lnTo>
                  <a:lnTo>
                    <a:pt x="192" y="109"/>
                  </a:lnTo>
                  <a:lnTo>
                    <a:pt x="214" y="119"/>
                  </a:lnTo>
                  <a:lnTo>
                    <a:pt x="227" y="129"/>
                  </a:lnTo>
                  <a:lnTo>
                    <a:pt x="217" y="149"/>
                  </a:lnTo>
                  <a:lnTo>
                    <a:pt x="202" y="169"/>
                  </a:lnTo>
                  <a:lnTo>
                    <a:pt x="182" y="20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42" name="Freeform 261"/>
            <p:cNvSpPr>
              <a:spLocks/>
            </p:cNvSpPr>
            <p:nvPr/>
          </p:nvSpPr>
          <p:spPr bwMode="auto">
            <a:xfrm>
              <a:off x="5149053" y="2098070"/>
              <a:ext cx="129118" cy="148804"/>
            </a:xfrm>
            <a:custGeom>
              <a:avLst/>
              <a:gdLst>
                <a:gd name="T0" fmla="*/ 0 w 92"/>
                <a:gd name="T1" fmla="*/ 15875 h 107"/>
                <a:gd name="T2" fmla="*/ 11113 w 92"/>
                <a:gd name="T3" fmla="*/ 55562 h 107"/>
                <a:gd name="T4" fmla="*/ 30163 w 92"/>
                <a:gd name="T5" fmla="*/ 98425 h 107"/>
                <a:gd name="T6" fmla="*/ 58738 w 92"/>
                <a:gd name="T7" fmla="*/ 150812 h 107"/>
                <a:gd name="T8" fmla="*/ 34925 w 92"/>
                <a:gd name="T9" fmla="*/ 166687 h 107"/>
                <a:gd name="T10" fmla="*/ 69850 w 92"/>
                <a:gd name="T11" fmla="*/ 166687 h 107"/>
                <a:gd name="T12" fmla="*/ 77788 w 92"/>
                <a:gd name="T13" fmla="*/ 142875 h 107"/>
                <a:gd name="T14" fmla="*/ 93663 w 92"/>
                <a:gd name="T15" fmla="*/ 134937 h 107"/>
                <a:gd name="T16" fmla="*/ 106363 w 92"/>
                <a:gd name="T17" fmla="*/ 169862 h 107"/>
                <a:gd name="T18" fmla="*/ 122238 w 92"/>
                <a:gd name="T19" fmla="*/ 158750 h 107"/>
                <a:gd name="T20" fmla="*/ 130175 w 92"/>
                <a:gd name="T21" fmla="*/ 127000 h 107"/>
                <a:gd name="T22" fmla="*/ 146050 w 92"/>
                <a:gd name="T23" fmla="*/ 119062 h 107"/>
                <a:gd name="T24" fmla="*/ 141288 w 92"/>
                <a:gd name="T25" fmla="*/ 103187 h 107"/>
                <a:gd name="T26" fmla="*/ 114300 w 92"/>
                <a:gd name="T27" fmla="*/ 84137 h 107"/>
                <a:gd name="T28" fmla="*/ 85725 w 92"/>
                <a:gd name="T29" fmla="*/ 55562 h 107"/>
                <a:gd name="T30" fmla="*/ 53975 w 92"/>
                <a:gd name="T31" fmla="*/ 0 h 107"/>
                <a:gd name="T32" fmla="*/ 0 w 92"/>
                <a:gd name="T33" fmla="*/ 15875 h 10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92" h="107">
                  <a:moveTo>
                    <a:pt x="0" y="10"/>
                  </a:moveTo>
                  <a:lnTo>
                    <a:pt x="7" y="35"/>
                  </a:lnTo>
                  <a:lnTo>
                    <a:pt x="19" y="62"/>
                  </a:lnTo>
                  <a:lnTo>
                    <a:pt x="37" y="95"/>
                  </a:lnTo>
                  <a:lnTo>
                    <a:pt x="22" y="105"/>
                  </a:lnTo>
                  <a:lnTo>
                    <a:pt x="44" y="105"/>
                  </a:lnTo>
                  <a:lnTo>
                    <a:pt x="49" y="90"/>
                  </a:lnTo>
                  <a:lnTo>
                    <a:pt x="59" y="85"/>
                  </a:lnTo>
                  <a:lnTo>
                    <a:pt x="67" y="107"/>
                  </a:lnTo>
                  <a:lnTo>
                    <a:pt x="77" y="100"/>
                  </a:lnTo>
                  <a:lnTo>
                    <a:pt x="82" y="80"/>
                  </a:lnTo>
                  <a:lnTo>
                    <a:pt x="92" y="75"/>
                  </a:lnTo>
                  <a:lnTo>
                    <a:pt x="89" y="65"/>
                  </a:lnTo>
                  <a:lnTo>
                    <a:pt x="72" y="53"/>
                  </a:lnTo>
                  <a:lnTo>
                    <a:pt x="54" y="35"/>
                  </a:lnTo>
                  <a:lnTo>
                    <a:pt x="3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43" name="Freeform 262"/>
            <p:cNvSpPr>
              <a:spLocks/>
            </p:cNvSpPr>
            <p:nvPr/>
          </p:nvSpPr>
          <p:spPr bwMode="auto">
            <a:xfrm>
              <a:off x="3679623" y="2986695"/>
              <a:ext cx="84206" cy="25033"/>
            </a:xfrm>
            <a:custGeom>
              <a:avLst/>
              <a:gdLst>
                <a:gd name="T0" fmla="*/ 7938 w 60"/>
                <a:gd name="T1" fmla="*/ 0 h 18"/>
                <a:gd name="T2" fmla="*/ 42863 w 60"/>
                <a:gd name="T3" fmla="*/ 4763 h 18"/>
                <a:gd name="T4" fmla="*/ 58738 w 60"/>
                <a:gd name="T5" fmla="*/ 0 h 18"/>
                <a:gd name="T6" fmla="*/ 95250 w 60"/>
                <a:gd name="T7" fmla="*/ 4763 h 18"/>
                <a:gd name="T8" fmla="*/ 95250 w 60"/>
                <a:gd name="T9" fmla="*/ 20638 h 18"/>
                <a:gd name="T10" fmla="*/ 74613 w 60"/>
                <a:gd name="T11" fmla="*/ 15875 h 18"/>
                <a:gd name="T12" fmla="*/ 58738 w 60"/>
                <a:gd name="T13" fmla="*/ 12700 h 18"/>
                <a:gd name="T14" fmla="*/ 31750 w 60"/>
                <a:gd name="T15" fmla="*/ 28575 h 18"/>
                <a:gd name="T16" fmla="*/ 0 w 60"/>
                <a:gd name="T17" fmla="*/ 23813 h 18"/>
                <a:gd name="T18" fmla="*/ 19050 w 60"/>
                <a:gd name="T19" fmla="*/ 12700 h 18"/>
                <a:gd name="T20" fmla="*/ 7938 w 60"/>
                <a:gd name="T21" fmla="*/ 0 h 1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18">
                  <a:moveTo>
                    <a:pt x="5" y="0"/>
                  </a:moveTo>
                  <a:lnTo>
                    <a:pt x="27" y="3"/>
                  </a:lnTo>
                  <a:lnTo>
                    <a:pt x="37" y="0"/>
                  </a:lnTo>
                  <a:lnTo>
                    <a:pt x="60" y="3"/>
                  </a:lnTo>
                  <a:lnTo>
                    <a:pt x="60" y="13"/>
                  </a:lnTo>
                  <a:lnTo>
                    <a:pt x="47" y="10"/>
                  </a:lnTo>
                  <a:lnTo>
                    <a:pt x="37" y="8"/>
                  </a:lnTo>
                  <a:lnTo>
                    <a:pt x="20" y="18"/>
                  </a:lnTo>
                  <a:lnTo>
                    <a:pt x="0" y="15"/>
                  </a:lnTo>
                  <a:lnTo>
                    <a:pt x="12" y="8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44" name="Freeform 263"/>
            <p:cNvSpPr>
              <a:spLocks/>
            </p:cNvSpPr>
            <p:nvPr/>
          </p:nvSpPr>
          <p:spPr bwMode="auto">
            <a:xfrm>
              <a:off x="3679622" y="3018684"/>
              <a:ext cx="72981" cy="37547"/>
            </a:xfrm>
            <a:custGeom>
              <a:avLst/>
              <a:gdLst>
                <a:gd name="T0" fmla="*/ 82550 w 52"/>
                <a:gd name="T1" fmla="*/ 11112 h 27"/>
                <a:gd name="T2" fmla="*/ 42863 w 52"/>
                <a:gd name="T3" fmla="*/ 0 h 27"/>
                <a:gd name="T4" fmla="*/ 0 w 52"/>
                <a:gd name="T5" fmla="*/ 7937 h 27"/>
                <a:gd name="T6" fmla="*/ 0 w 52"/>
                <a:gd name="T7" fmla="*/ 30162 h 27"/>
                <a:gd name="T8" fmla="*/ 23813 w 52"/>
                <a:gd name="T9" fmla="*/ 30162 h 27"/>
                <a:gd name="T10" fmla="*/ 34925 w 52"/>
                <a:gd name="T11" fmla="*/ 42862 h 27"/>
                <a:gd name="T12" fmla="*/ 50800 w 52"/>
                <a:gd name="T13" fmla="*/ 22225 h 27"/>
                <a:gd name="T14" fmla="*/ 82550 w 52"/>
                <a:gd name="T15" fmla="*/ 11112 h 2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2" h="27">
                  <a:moveTo>
                    <a:pt x="52" y="7"/>
                  </a:moveTo>
                  <a:lnTo>
                    <a:pt x="27" y="0"/>
                  </a:lnTo>
                  <a:lnTo>
                    <a:pt x="0" y="5"/>
                  </a:lnTo>
                  <a:lnTo>
                    <a:pt x="0" y="19"/>
                  </a:lnTo>
                  <a:lnTo>
                    <a:pt x="15" y="19"/>
                  </a:lnTo>
                  <a:lnTo>
                    <a:pt x="22" y="27"/>
                  </a:lnTo>
                  <a:lnTo>
                    <a:pt x="32" y="14"/>
                  </a:lnTo>
                  <a:lnTo>
                    <a:pt x="52" y="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45" name="Freeform 264"/>
            <p:cNvSpPr>
              <a:spLocks/>
            </p:cNvSpPr>
            <p:nvPr/>
          </p:nvSpPr>
          <p:spPr bwMode="auto">
            <a:xfrm>
              <a:off x="4454336" y="1932577"/>
              <a:ext cx="152978" cy="83441"/>
            </a:xfrm>
            <a:custGeom>
              <a:avLst/>
              <a:gdLst>
                <a:gd name="T0" fmla="*/ 173038 w 109"/>
                <a:gd name="T1" fmla="*/ 23813 h 60"/>
                <a:gd name="T2" fmla="*/ 149225 w 109"/>
                <a:gd name="T3" fmla="*/ 3175 h 60"/>
                <a:gd name="T4" fmla="*/ 138113 w 109"/>
                <a:gd name="T5" fmla="*/ 0 h 60"/>
                <a:gd name="T6" fmla="*/ 90488 w 109"/>
                <a:gd name="T7" fmla="*/ 7938 h 60"/>
                <a:gd name="T8" fmla="*/ 58738 w 109"/>
                <a:gd name="T9" fmla="*/ 7938 h 60"/>
                <a:gd name="T10" fmla="*/ 19050 w 109"/>
                <a:gd name="T11" fmla="*/ 3175 h 60"/>
                <a:gd name="T12" fmla="*/ 23813 w 109"/>
                <a:gd name="T13" fmla="*/ 31750 h 60"/>
                <a:gd name="T14" fmla="*/ 11113 w 109"/>
                <a:gd name="T15" fmla="*/ 47625 h 60"/>
                <a:gd name="T16" fmla="*/ 11113 w 109"/>
                <a:gd name="T17" fmla="*/ 55563 h 60"/>
                <a:gd name="T18" fmla="*/ 0 w 109"/>
                <a:gd name="T19" fmla="*/ 66675 h 60"/>
                <a:gd name="T20" fmla="*/ 11113 w 109"/>
                <a:gd name="T21" fmla="*/ 71438 h 60"/>
                <a:gd name="T22" fmla="*/ 42863 w 109"/>
                <a:gd name="T23" fmla="*/ 87313 h 60"/>
                <a:gd name="T24" fmla="*/ 74613 w 109"/>
                <a:gd name="T25" fmla="*/ 95250 h 60"/>
                <a:gd name="T26" fmla="*/ 90488 w 109"/>
                <a:gd name="T27" fmla="*/ 79375 h 60"/>
                <a:gd name="T28" fmla="*/ 114300 w 109"/>
                <a:gd name="T29" fmla="*/ 82550 h 60"/>
                <a:gd name="T30" fmla="*/ 141288 w 109"/>
                <a:gd name="T31" fmla="*/ 74613 h 60"/>
                <a:gd name="T32" fmla="*/ 161925 w 109"/>
                <a:gd name="T33" fmla="*/ 42863 h 60"/>
                <a:gd name="T34" fmla="*/ 173038 w 109"/>
                <a:gd name="T35" fmla="*/ 23813 h 6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09" h="60">
                  <a:moveTo>
                    <a:pt x="109" y="15"/>
                  </a:moveTo>
                  <a:lnTo>
                    <a:pt x="94" y="2"/>
                  </a:lnTo>
                  <a:lnTo>
                    <a:pt x="87" y="0"/>
                  </a:lnTo>
                  <a:lnTo>
                    <a:pt x="57" y="5"/>
                  </a:lnTo>
                  <a:lnTo>
                    <a:pt x="37" y="5"/>
                  </a:lnTo>
                  <a:lnTo>
                    <a:pt x="12" y="2"/>
                  </a:lnTo>
                  <a:lnTo>
                    <a:pt x="15" y="20"/>
                  </a:lnTo>
                  <a:lnTo>
                    <a:pt x="7" y="30"/>
                  </a:lnTo>
                  <a:lnTo>
                    <a:pt x="7" y="35"/>
                  </a:lnTo>
                  <a:lnTo>
                    <a:pt x="0" y="42"/>
                  </a:lnTo>
                  <a:lnTo>
                    <a:pt x="7" y="45"/>
                  </a:lnTo>
                  <a:lnTo>
                    <a:pt x="27" y="55"/>
                  </a:lnTo>
                  <a:lnTo>
                    <a:pt x="47" y="60"/>
                  </a:lnTo>
                  <a:lnTo>
                    <a:pt x="57" y="50"/>
                  </a:lnTo>
                  <a:lnTo>
                    <a:pt x="72" y="52"/>
                  </a:lnTo>
                  <a:lnTo>
                    <a:pt x="89" y="47"/>
                  </a:lnTo>
                  <a:lnTo>
                    <a:pt x="102" y="27"/>
                  </a:lnTo>
                  <a:lnTo>
                    <a:pt x="109" y="1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46" name="Freeform 265"/>
            <p:cNvSpPr>
              <a:spLocks/>
            </p:cNvSpPr>
            <p:nvPr/>
          </p:nvSpPr>
          <p:spPr bwMode="auto">
            <a:xfrm>
              <a:off x="4158205" y="1828284"/>
              <a:ext cx="75787" cy="62579"/>
            </a:xfrm>
            <a:custGeom>
              <a:avLst/>
              <a:gdLst>
                <a:gd name="T0" fmla="*/ 0 w 54"/>
                <a:gd name="T1" fmla="*/ 4762 h 45"/>
                <a:gd name="T2" fmla="*/ 0 w 54"/>
                <a:gd name="T3" fmla="*/ 23812 h 45"/>
                <a:gd name="T4" fmla="*/ 19050 w 54"/>
                <a:gd name="T5" fmla="*/ 36512 h 45"/>
                <a:gd name="T6" fmla="*/ 30163 w 54"/>
                <a:gd name="T7" fmla="*/ 60325 h 45"/>
                <a:gd name="T8" fmla="*/ 66675 w 54"/>
                <a:gd name="T9" fmla="*/ 71437 h 45"/>
                <a:gd name="T10" fmla="*/ 69850 w 54"/>
                <a:gd name="T11" fmla="*/ 55562 h 45"/>
                <a:gd name="T12" fmla="*/ 85725 w 54"/>
                <a:gd name="T13" fmla="*/ 36512 h 45"/>
                <a:gd name="T14" fmla="*/ 69850 w 54"/>
                <a:gd name="T15" fmla="*/ 28575 h 45"/>
                <a:gd name="T16" fmla="*/ 61913 w 54"/>
                <a:gd name="T17" fmla="*/ 4762 h 45"/>
                <a:gd name="T18" fmla="*/ 46038 w 54"/>
                <a:gd name="T19" fmla="*/ 0 h 45"/>
                <a:gd name="T20" fmla="*/ 30163 w 54"/>
                <a:gd name="T21" fmla="*/ 4762 h 45"/>
                <a:gd name="T22" fmla="*/ 0 w 54"/>
                <a:gd name="T23" fmla="*/ 4762 h 4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4" h="45">
                  <a:moveTo>
                    <a:pt x="0" y="3"/>
                  </a:moveTo>
                  <a:lnTo>
                    <a:pt x="0" y="15"/>
                  </a:lnTo>
                  <a:lnTo>
                    <a:pt x="12" y="23"/>
                  </a:lnTo>
                  <a:lnTo>
                    <a:pt x="19" y="38"/>
                  </a:lnTo>
                  <a:lnTo>
                    <a:pt x="42" y="45"/>
                  </a:lnTo>
                  <a:lnTo>
                    <a:pt x="44" y="35"/>
                  </a:lnTo>
                  <a:lnTo>
                    <a:pt x="54" y="23"/>
                  </a:lnTo>
                  <a:lnTo>
                    <a:pt x="44" y="18"/>
                  </a:lnTo>
                  <a:lnTo>
                    <a:pt x="39" y="3"/>
                  </a:lnTo>
                  <a:lnTo>
                    <a:pt x="29" y="0"/>
                  </a:lnTo>
                  <a:lnTo>
                    <a:pt x="19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47" name="Freeform 266"/>
            <p:cNvSpPr>
              <a:spLocks/>
            </p:cNvSpPr>
            <p:nvPr/>
          </p:nvSpPr>
          <p:spPr bwMode="auto">
            <a:xfrm>
              <a:off x="4233994" y="1956223"/>
              <a:ext cx="84206" cy="48672"/>
            </a:xfrm>
            <a:custGeom>
              <a:avLst/>
              <a:gdLst>
                <a:gd name="T0" fmla="*/ 15875 w 60"/>
                <a:gd name="T1" fmla="*/ 55562 h 35"/>
                <a:gd name="T2" fmla="*/ 0 w 60"/>
                <a:gd name="T3" fmla="*/ 44450 h 35"/>
                <a:gd name="T4" fmla="*/ 7938 w 60"/>
                <a:gd name="T5" fmla="*/ 23812 h 35"/>
                <a:gd name="T6" fmla="*/ 20638 w 60"/>
                <a:gd name="T7" fmla="*/ 7937 h 35"/>
                <a:gd name="T8" fmla="*/ 36513 w 60"/>
                <a:gd name="T9" fmla="*/ 4762 h 35"/>
                <a:gd name="T10" fmla="*/ 52388 w 60"/>
                <a:gd name="T11" fmla="*/ 4762 h 35"/>
                <a:gd name="T12" fmla="*/ 71438 w 60"/>
                <a:gd name="T13" fmla="*/ 0 h 35"/>
                <a:gd name="T14" fmla="*/ 87313 w 60"/>
                <a:gd name="T15" fmla="*/ 7937 h 35"/>
                <a:gd name="T16" fmla="*/ 95250 w 60"/>
                <a:gd name="T17" fmla="*/ 28575 h 35"/>
                <a:gd name="T18" fmla="*/ 82550 w 60"/>
                <a:gd name="T19" fmla="*/ 52387 h 35"/>
                <a:gd name="T20" fmla="*/ 71438 w 60"/>
                <a:gd name="T21" fmla="*/ 44450 h 35"/>
                <a:gd name="T22" fmla="*/ 63500 w 60"/>
                <a:gd name="T23" fmla="*/ 55562 h 35"/>
                <a:gd name="T24" fmla="*/ 55563 w 60"/>
                <a:gd name="T25" fmla="*/ 44450 h 35"/>
                <a:gd name="T26" fmla="*/ 44450 w 60"/>
                <a:gd name="T27" fmla="*/ 55562 h 35"/>
                <a:gd name="T28" fmla="*/ 15875 w 60"/>
                <a:gd name="T29" fmla="*/ 55562 h 3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60" h="35">
                  <a:moveTo>
                    <a:pt x="10" y="35"/>
                  </a:moveTo>
                  <a:lnTo>
                    <a:pt x="0" y="28"/>
                  </a:lnTo>
                  <a:lnTo>
                    <a:pt x="5" y="15"/>
                  </a:lnTo>
                  <a:lnTo>
                    <a:pt x="13" y="5"/>
                  </a:lnTo>
                  <a:lnTo>
                    <a:pt x="23" y="3"/>
                  </a:lnTo>
                  <a:lnTo>
                    <a:pt x="33" y="3"/>
                  </a:lnTo>
                  <a:lnTo>
                    <a:pt x="45" y="0"/>
                  </a:lnTo>
                  <a:lnTo>
                    <a:pt x="55" y="5"/>
                  </a:lnTo>
                  <a:lnTo>
                    <a:pt x="60" y="18"/>
                  </a:lnTo>
                  <a:lnTo>
                    <a:pt x="52" y="33"/>
                  </a:lnTo>
                  <a:lnTo>
                    <a:pt x="45" y="28"/>
                  </a:lnTo>
                  <a:lnTo>
                    <a:pt x="40" y="35"/>
                  </a:lnTo>
                  <a:lnTo>
                    <a:pt x="35" y="28"/>
                  </a:lnTo>
                  <a:lnTo>
                    <a:pt x="28" y="35"/>
                  </a:lnTo>
                  <a:lnTo>
                    <a:pt x="10" y="35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48" name="Freeform 267"/>
            <p:cNvSpPr>
              <a:spLocks/>
            </p:cNvSpPr>
            <p:nvPr/>
          </p:nvSpPr>
          <p:spPr bwMode="auto">
            <a:xfrm>
              <a:off x="4269079" y="1611341"/>
              <a:ext cx="65965" cy="107083"/>
            </a:xfrm>
            <a:custGeom>
              <a:avLst/>
              <a:gdLst>
                <a:gd name="T0" fmla="*/ 58738 w 47"/>
                <a:gd name="T1" fmla="*/ 114300 h 77"/>
                <a:gd name="T2" fmla="*/ 26988 w 47"/>
                <a:gd name="T3" fmla="*/ 122237 h 77"/>
                <a:gd name="T4" fmla="*/ 15875 w 47"/>
                <a:gd name="T5" fmla="*/ 93662 h 77"/>
                <a:gd name="T6" fmla="*/ 0 w 47"/>
                <a:gd name="T7" fmla="*/ 87312 h 77"/>
                <a:gd name="T8" fmla="*/ 0 w 47"/>
                <a:gd name="T9" fmla="*/ 39687 h 77"/>
                <a:gd name="T10" fmla="*/ 34925 w 47"/>
                <a:gd name="T11" fmla="*/ 34925 h 77"/>
                <a:gd name="T12" fmla="*/ 55563 w 47"/>
                <a:gd name="T13" fmla="*/ 0 h 77"/>
                <a:gd name="T14" fmla="*/ 74613 w 47"/>
                <a:gd name="T15" fmla="*/ 34925 h 77"/>
                <a:gd name="T16" fmla="*/ 55563 w 47"/>
                <a:gd name="T17" fmla="*/ 87312 h 77"/>
                <a:gd name="T18" fmla="*/ 58738 w 47"/>
                <a:gd name="T19" fmla="*/ 114300 h 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7" h="77">
                  <a:moveTo>
                    <a:pt x="37" y="72"/>
                  </a:moveTo>
                  <a:lnTo>
                    <a:pt x="17" y="77"/>
                  </a:lnTo>
                  <a:lnTo>
                    <a:pt x="10" y="59"/>
                  </a:lnTo>
                  <a:lnTo>
                    <a:pt x="0" y="55"/>
                  </a:lnTo>
                  <a:lnTo>
                    <a:pt x="0" y="25"/>
                  </a:lnTo>
                  <a:lnTo>
                    <a:pt x="22" y="22"/>
                  </a:lnTo>
                  <a:lnTo>
                    <a:pt x="35" y="0"/>
                  </a:lnTo>
                  <a:lnTo>
                    <a:pt x="47" y="22"/>
                  </a:lnTo>
                  <a:lnTo>
                    <a:pt x="35" y="55"/>
                  </a:lnTo>
                  <a:lnTo>
                    <a:pt x="37" y="72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49" name="Freeform 268"/>
            <p:cNvSpPr>
              <a:spLocks/>
            </p:cNvSpPr>
            <p:nvPr/>
          </p:nvSpPr>
          <p:spPr bwMode="auto">
            <a:xfrm>
              <a:off x="4292938" y="1593257"/>
              <a:ext cx="32279" cy="13908"/>
            </a:xfrm>
            <a:custGeom>
              <a:avLst/>
              <a:gdLst>
                <a:gd name="T0" fmla="*/ 0 w 23"/>
                <a:gd name="T1" fmla="*/ 15875 h 10"/>
                <a:gd name="T2" fmla="*/ 7937 w 23"/>
                <a:gd name="T3" fmla="*/ 0 h 10"/>
                <a:gd name="T4" fmla="*/ 23812 w 23"/>
                <a:gd name="T5" fmla="*/ 0 h 10"/>
                <a:gd name="T6" fmla="*/ 36512 w 23"/>
                <a:gd name="T7" fmla="*/ 0 h 10"/>
                <a:gd name="T8" fmla="*/ 0 w 23"/>
                <a:gd name="T9" fmla="*/ 15875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" h="10">
                  <a:moveTo>
                    <a:pt x="0" y="10"/>
                  </a:moveTo>
                  <a:lnTo>
                    <a:pt x="5" y="0"/>
                  </a:lnTo>
                  <a:lnTo>
                    <a:pt x="15" y="0"/>
                  </a:lnTo>
                  <a:lnTo>
                    <a:pt x="23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50" name="Freeform 269"/>
            <p:cNvSpPr>
              <a:spLocks/>
            </p:cNvSpPr>
            <p:nvPr/>
          </p:nvSpPr>
          <p:spPr bwMode="auto">
            <a:xfrm>
              <a:off x="4184869" y="1762918"/>
              <a:ext cx="70174" cy="90393"/>
            </a:xfrm>
            <a:custGeom>
              <a:avLst/>
              <a:gdLst>
                <a:gd name="T0" fmla="*/ 0 w 50"/>
                <a:gd name="T1" fmla="*/ 79375 h 65"/>
                <a:gd name="T2" fmla="*/ 15875 w 50"/>
                <a:gd name="T3" fmla="*/ 74613 h 65"/>
                <a:gd name="T4" fmla="*/ 31750 w 50"/>
                <a:gd name="T5" fmla="*/ 79375 h 65"/>
                <a:gd name="T6" fmla="*/ 39688 w 50"/>
                <a:gd name="T7" fmla="*/ 103188 h 65"/>
                <a:gd name="T8" fmla="*/ 44450 w 50"/>
                <a:gd name="T9" fmla="*/ 71438 h 65"/>
                <a:gd name="T10" fmla="*/ 63500 w 50"/>
                <a:gd name="T11" fmla="*/ 55563 h 65"/>
                <a:gd name="T12" fmla="*/ 79375 w 50"/>
                <a:gd name="T13" fmla="*/ 31750 h 65"/>
                <a:gd name="T14" fmla="*/ 79375 w 50"/>
                <a:gd name="T15" fmla="*/ 0 h 65"/>
                <a:gd name="T16" fmla="*/ 44450 w 50"/>
                <a:gd name="T17" fmla="*/ 4763 h 65"/>
                <a:gd name="T18" fmla="*/ 36513 w 50"/>
                <a:gd name="T19" fmla="*/ 15875 h 65"/>
                <a:gd name="T20" fmla="*/ 36513 w 50"/>
                <a:gd name="T21" fmla="*/ 20638 h 65"/>
                <a:gd name="T22" fmla="*/ 31750 w 50"/>
                <a:gd name="T23" fmla="*/ 31750 h 65"/>
                <a:gd name="T24" fmla="*/ 15875 w 50"/>
                <a:gd name="T25" fmla="*/ 20638 h 65"/>
                <a:gd name="T26" fmla="*/ 4763 w 50"/>
                <a:gd name="T27" fmla="*/ 55563 h 65"/>
                <a:gd name="T28" fmla="*/ 7938 w 50"/>
                <a:gd name="T29" fmla="*/ 58738 h 65"/>
                <a:gd name="T30" fmla="*/ 0 w 50"/>
                <a:gd name="T31" fmla="*/ 79375 h 6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0" h="65">
                  <a:moveTo>
                    <a:pt x="0" y="50"/>
                  </a:moveTo>
                  <a:lnTo>
                    <a:pt x="10" y="47"/>
                  </a:lnTo>
                  <a:lnTo>
                    <a:pt x="20" y="50"/>
                  </a:lnTo>
                  <a:lnTo>
                    <a:pt x="25" y="65"/>
                  </a:lnTo>
                  <a:lnTo>
                    <a:pt x="28" y="45"/>
                  </a:lnTo>
                  <a:lnTo>
                    <a:pt x="40" y="35"/>
                  </a:lnTo>
                  <a:lnTo>
                    <a:pt x="50" y="20"/>
                  </a:lnTo>
                  <a:lnTo>
                    <a:pt x="50" y="0"/>
                  </a:lnTo>
                  <a:lnTo>
                    <a:pt x="28" y="3"/>
                  </a:lnTo>
                  <a:lnTo>
                    <a:pt x="23" y="10"/>
                  </a:lnTo>
                  <a:lnTo>
                    <a:pt x="23" y="13"/>
                  </a:lnTo>
                  <a:lnTo>
                    <a:pt x="20" y="20"/>
                  </a:lnTo>
                  <a:lnTo>
                    <a:pt x="10" y="13"/>
                  </a:lnTo>
                  <a:lnTo>
                    <a:pt x="3" y="35"/>
                  </a:lnTo>
                  <a:lnTo>
                    <a:pt x="5" y="37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51" name="Freeform 270"/>
            <p:cNvSpPr>
              <a:spLocks/>
            </p:cNvSpPr>
            <p:nvPr/>
          </p:nvSpPr>
          <p:spPr bwMode="auto">
            <a:xfrm>
              <a:off x="3550501" y="1265065"/>
              <a:ext cx="227363" cy="134896"/>
            </a:xfrm>
            <a:custGeom>
              <a:avLst/>
              <a:gdLst>
                <a:gd name="T0" fmla="*/ 79375 w 162"/>
                <a:gd name="T1" fmla="*/ 28575 h 97"/>
                <a:gd name="T2" fmla="*/ 42863 w 162"/>
                <a:gd name="T3" fmla="*/ 0 h 97"/>
                <a:gd name="T4" fmla="*/ 0 w 162"/>
                <a:gd name="T5" fmla="*/ 47625 h 97"/>
                <a:gd name="T6" fmla="*/ 3175 w 162"/>
                <a:gd name="T7" fmla="*/ 71438 h 97"/>
                <a:gd name="T8" fmla="*/ 50800 w 162"/>
                <a:gd name="T9" fmla="*/ 63500 h 97"/>
                <a:gd name="T10" fmla="*/ 50800 w 162"/>
                <a:gd name="T11" fmla="*/ 98425 h 97"/>
                <a:gd name="T12" fmla="*/ 39688 w 162"/>
                <a:gd name="T13" fmla="*/ 127000 h 97"/>
                <a:gd name="T14" fmla="*/ 82550 w 162"/>
                <a:gd name="T15" fmla="*/ 114300 h 97"/>
                <a:gd name="T16" fmla="*/ 127000 w 162"/>
                <a:gd name="T17" fmla="*/ 134938 h 97"/>
                <a:gd name="T18" fmla="*/ 141288 w 162"/>
                <a:gd name="T19" fmla="*/ 153988 h 97"/>
                <a:gd name="T20" fmla="*/ 180975 w 162"/>
                <a:gd name="T21" fmla="*/ 114300 h 97"/>
                <a:gd name="T22" fmla="*/ 212725 w 162"/>
                <a:gd name="T23" fmla="*/ 114300 h 97"/>
                <a:gd name="T24" fmla="*/ 249238 w 162"/>
                <a:gd name="T25" fmla="*/ 90488 h 97"/>
                <a:gd name="T26" fmla="*/ 257175 w 162"/>
                <a:gd name="T27" fmla="*/ 52388 h 97"/>
                <a:gd name="T28" fmla="*/ 249238 w 162"/>
                <a:gd name="T29" fmla="*/ 7938 h 97"/>
                <a:gd name="T30" fmla="*/ 196850 w 162"/>
                <a:gd name="T31" fmla="*/ 7938 h 97"/>
                <a:gd name="T32" fmla="*/ 149225 w 162"/>
                <a:gd name="T33" fmla="*/ 23813 h 97"/>
                <a:gd name="T34" fmla="*/ 95250 w 162"/>
                <a:gd name="T35" fmla="*/ 4763 h 97"/>
                <a:gd name="T36" fmla="*/ 79375 w 162"/>
                <a:gd name="T37" fmla="*/ 28575 h 9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62" h="97">
                  <a:moveTo>
                    <a:pt x="50" y="18"/>
                  </a:moveTo>
                  <a:lnTo>
                    <a:pt x="27" y="0"/>
                  </a:lnTo>
                  <a:lnTo>
                    <a:pt x="0" y="30"/>
                  </a:lnTo>
                  <a:lnTo>
                    <a:pt x="2" y="45"/>
                  </a:lnTo>
                  <a:lnTo>
                    <a:pt x="32" y="40"/>
                  </a:lnTo>
                  <a:lnTo>
                    <a:pt x="32" y="62"/>
                  </a:lnTo>
                  <a:lnTo>
                    <a:pt x="25" y="80"/>
                  </a:lnTo>
                  <a:lnTo>
                    <a:pt x="52" y="72"/>
                  </a:lnTo>
                  <a:lnTo>
                    <a:pt x="80" y="85"/>
                  </a:lnTo>
                  <a:lnTo>
                    <a:pt x="89" y="97"/>
                  </a:lnTo>
                  <a:lnTo>
                    <a:pt x="114" y="72"/>
                  </a:lnTo>
                  <a:lnTo>
                    <a:pt x="134" y="72"/>
                  </a:lnTo>
                  <a:lnTo>
                    <a:pt x="157" y="57"/>
                  </a:lnTo>
                  <a:lnTo>
                    <a:pt x="162" y="33"/>
                  </a:lnTo>
                  <a:lnTo>
                    <a:pt x="157" y="5"/>
                  </a:lnTo>
                  <a:lnTo>
                    <a:pt x="124" y="5"/>
                  </a:lnTo>
                  <a:lnTo>
                    <a:pt x="94" y="15"/>
                  </a:lnTo>
                  <a:lnTo>
                    <a:pt x="60" y="3"/>
                  </a:lnTo>
                  <a:lnTo>
                    <a:pt x="50" y="1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52" name="Freeform 271"/>
            <p:cNvSpPr>
              <a:spLocks/>
            </p:cNvSpPr>
            <p:nvPr/>
          </p:nvSpPr>
          <p:spPr bwMode="auto">
            <a:xfrm>
              <a:off x="4621338" y="2063302"/>
              <a:ext cx="122112" cy="81356"/>
            </a:xfrm>
            <a:custGeom>
              <a:avLst/>
              <a:gdLst>
                <a:gd name="T0" fmla="*/ 117475 w 99"/>
                <a:gd name="T1" fmla="*/ 100013 h 75"/>
                <a:gd name="T2" fmla="*/ 90487 w 99"/>
                <a:gd name="T3" fmla="*/ 103188 h 75"/>
                <a:gd name="T4" fmla="*/ 77787 w 99"/>
                <a:gd name="T5" fmla="*/ 103188 h 75"/>
                <a:gd name="T6" fmla="*/ 58737 w 99"/>
                <a:gd name="T7" fmla="*/ 119063 h 75"/>
                <a:gd name="T8" fmla="*/ 34925 w 99"/>
                <a:gd name="T9" fmla="*/ 111125 h 75"/>
                <a:gd name="T10" fmla="*/ 19050 w 99"/>
                <a:gd name="T11" fmla="*/ 111125 h 75"/>
                <a:gd name="T12" fmla="*/ 15875 w 99"/>
                <a:gd name="T13" fmla="*/ 68263 h 75"/>
                <a:gd name="T14" fmla="*/ 0 w 99"/>
                <a:gd name="T15" fmla="*/ 39688 h 75"/>
                <a:gd name="T16" fmla="*/ 0 w 99"/>
                <a:gd name="T17" fmla="*/ 23813 h 75"/>
                <a:gd name="T18" fmla="*/ 23812 w 99"/>
                <a:gd name="T19" fmla="*/ 4763 h 75"/>
                <a:gd name="T20" fmla="*/ 31750 w 99"/>
                <a:gd name="T21" fmla="*/ 12700 h 75"/>
                <a:gd name="T22" fmla="*/ 39687 w 99"/>
                <a:gd name="T23" fmla="*/ 0 h 75"/>
                <a:gd name="T24" fmla="*/ 69850 w 99"/>
                <a:gd name="T25" fmla="*/ 12700 h 75"/>
                <a:gd name="T26" fmla="*/ 82550 w 99"/>
                <a:gd name="T27" fmla="*/ 36513 h 75"/>
                <a:gd name="T28" fmla="*/ 122237 w 99"/>
                <a:gd name="T29" fmla="*/ 28575 h 75"/>
                <a:gd name="T30" fmla="*/ 146050 w 99"/>
                <a:gd name="T31" fmla="*/ 23813 h 75"/>
                <a:gd name="T32" fmla="*/ 157162 w 99"/>
                <a:gd name="T33" fmla="*/ 52388 h 75"/>
                <a:gd name="T34" fmla="*/ 146050 w 99"/>
                <a:gd name="T35" fmla="*/ 71438 h 75"/>
                <a:gd name="T36" fmla="*/ 133350 w 99"/>
                <a:gd name="T37" fmla="*/ 84138 h 75"/>
                <a:gd name="T38" fmla="*/ 146050 w 99"/>
                <a:gd name="T39" fmla="*/ 95250 h 75"/>
                <a:gd name="T40" fmla="*/ 117475 w 99"/>
                <a:gd name="T41" fmla="*/ 100013 h 7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99" h="75">
                  <a:moveTo>
                    <a:pt x="74" y="63"/>
                  </a:moveTo>
                  <a:lnTo>
                    <a:pt x="57" y="65"/>
                  </a:lnTo>
                  <a:lnTo>
                    <a:pt x="49" y="65"/>
                  </a:lnTo>
                  <a:lnTo>
                    <a:pt x="37" y="75"/>
                  </a:lnTo>
                  <a:lnTo>
                    <a:pt x="22" y="70"/>
                  </a:lnTo>
                  <a:lnTo>
                    <a:pt x="12" y="70"/>
                  </a:lnTo>
                  <a:lnTo>
                    <a:pt x="10" y="43"/>
                  </a:lnTo>
                  <a:lnTo>
                    <a:pt x="0" y="25"/>
                  </a:lnTo>
                  <a:lnTo>
                    <a:pt x="0" y="15"/>
                  </a:lnTo>
                  <a:lnTo>
                    <a:pt x="15" y="3"/>
                  </a:lnTo>
                  <a:lnTo>
                    <a:pt x="20" y="8"/>
                  </a:lnTo>
                  <a:lnTo>
                    <a:pt x="25" y="0"/>
                  </a:lnTo>
                  <a:lnTo>
                    <a:pt x="44" y="8"/>
                  </a:lnTo>
                  <a:lnTo>
                    <a:pt x="52" y="23"/>
                  </a:lnTo>
                  <a:lnTo>
                    <a:pt x="77" y="18"/>
                  </a:lnTo>
                  <a:lnTo>
                    <a:pt x="92" y="15"/>
                  </a:lnTo>
                  <a:lnTo>
                    <a:pt x="99" y="33"/>
                  </a:lnTo>
                  <a:lnTo>
                    <a:pt x="92" y="45"/>
                  </a:lnTo>
                  <a:lnTo>
                    <a:pt x="84" y="53"/>
                  </a:lnTo>
                  <a:lnTo>
                    <a:pt x="92" y="60"/>
                  </a:lnTo>
                  <a:lnTo>
                    <a:pt x="74" y="6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53" name="Freeform 272"/>
            <p:cNvSpPr>
              <a:spLocks/>
            </p:cNvSpPr>
            <p:nvPr/>
          </p:nvSpPr>
          <p:spPr bwMode="auto">
            <a:xfrm>
              <a:off x="4558190" y="1120435"/>
              <a:ext cx="237188" cy="414418"/>
            </a:xfrm>
            <a:custGeom>
              <a:avLst/>
              <a:gdLst>
                <a:gd name="T0" fmla="*/ 36513 w 169"/>
                <a:gd name="T1" fmla="*/ 196850 h 298"/>
                <a:gd name="T2" fmla="*/ 55563 w 169"/>
                <a:gd name="T3" fmla="*/ 185738 h 298"/>
                <a:gd name="T4" fmla="*/ 52388 w 169"/>
                <a:gd name="T5" fmla="*/ 125413 h 298"/>
                <a:gd name="T6" fmla="*/ 52388 w 169"/>
                <a:gd name="T7" fmla="*/ 106363 h 298"/>
                <a:gd name="T8" fmla="*/ 28575 w 169"/>
                <a:gd name="T9" fmla="*/ 87313 h 298"/>
                <a:gd name="T10" fmla="*/ 4763 w 169"/>
                <a:gd name="T11" fmla="*/ 63500 h 298"/>
                <a:gd name="T12" fmla="*/ 28575 w 169"/>
                <a:gd name="T13" fmla="*/ 66675 h 298"/>
                <a:gd name="T14" fmla="*/ 52388 w 169"/>
                <a:gd name="T15" fmla="*/ 71438 h 298"/>
                <a:gd name="T16" fmla="*/ 92075 w 169"/>
                <a:gd name="T17" fmla="*/ 66675 h 298"/>
                <a:gd name="T18" fmla="*/ 103188 w 169"/>
                <a:gd name="T19" fmla="*/ 39688 h 298"/>
                <a:gd name="T20" fmla="*/ 122238 w 169"/>
                <a:gd name="T21" fmla="*/ 15875 h 298"/>
                <a:gd name="T22" fmla="*/ 138113 w 169"/>
                <a:gd name="T23" fmla="*/ 0 h 298"/>
                <a:gd name="T24" fmla="*/ 161925 w 169"/>
                <a:gd name="T25" fmla="*/ 3175 h 298"/>
                <a:gd name="T26" fmla="*/ 182563 w 169"/>
                <a:gd name="T27" fmla="*/ 23813 h 298"/>
                <a:gd name="T28" fmla="*/ 166688 w 169"/>
                <a:gd name="T29" fmla="*/ 71438 h 298"/>
                <a:gd name="T30" fmla="*/ 198438 w 169"/>
                <a:gd name="T31" fmla="*/ 98425 h 298"/>
                <a:gd name="T32" fmla="*/ 198438 w 169"/>
                <a:gd name="T33" fmla="*/ 130175 h 298"/>
                <a:gd name="T34" fmla="*/ 206375 w 169"/>
                <a:gd name="T35" fmla="*/ 169863 h 298"/>
                <a:gd name="T36" fmla="*/ 209550 w 169"/>
                <a:gd name="T37" fmla="*/ 217488 h 298"/>
                <a:gd name="T38" fmla="*/ 222250 w 169"/>
                <a:gd name="T39" fmla="*/ 255588 h 298"/>
                <a:gd name="T40" fmla="*/ 233363 w 169"/>
                <a:gd name="T41" fmla="*/ 300038 h 298"/>
                <a:gd name="T42" fmla="*/ 249238 w 169"/>
                <a:gd name="T43" fmla="*/ 315913 h 298"/>
                <a:gd name="T44" fmla="*/ 268288 w 169"/>
                <a:gd name="T45" fmla="*/ 331788 h 298"/>
                <a:gd name="T46" fmla="*/ 249238 w 169"/>
                <a:gd name="T47" fmla="*/ 350838 h 298"/>
                <a:gd name="T48" fmla="*/ 217488 w 169"/>
                <a:gd name="T49" fmla="*/ 382588 h 298"/>
                <a:gd name="T50" fmla="*/ 193675 w 169"/>
                <a:gd name="T51" fmla="*/ 414338 h 298"/>
                <a:gd name="T52" fmla="*/ 182563 w 169"/>
                <a:gd name="T53" fmla="*/ 441325 h 298"/>
                <a:gd name="T54" fmla="*/ 185738 w 169"/>
                <a:gd name="T55" fmla="*/ 473075 h 298"/>
                <a:gd name="T56" fmla="*/ 158750 w 169"/>
                <a:gd name="T57" fmla="*/ 430213 h 298"/>
                <a:gd name="T58" fmla="*/ 122238 w 169"/>
                <a:gd name="T59" fmla="*/ 438150 h 298"/>
                <a:gd name="T60" fmla="*/ 103188 w 169"/>
                <a:gd name="T61" fmla="*/ 454025 h 298"/>
                <a:gd name="T62" fmla="*/ 55563 w 169"/>
                <a:gd name="T63" fmla="*/ 449263 h 298"/>
                <a:gd name="T64" fmla="*/ 20638 w 169"/>
                <a:gd name="T65" fmla="*/ 425450 h 298"/>
                <a:gd name="T66" fmla="*/ 7938 w 169"/>
                <a:gd name="T67" fmla="*/ 393700 h 298"/>
                <a:gd name="T68" fmla="*/ 0 w 169"/>
                <a:gd name="T69" fmla="*/ 363538 h 298"/>
                <a:gd name="T70" fmla="*/ 4763 w 169"/>
                <a:gd name="T71" fmla="*/ 311150 h 298"/>
                <a:gd name="T72" fmla="*/ 39688 w 169"/>
                <a:gd name="T73" fmla="*/ 295275 h 298"/>
                <a:gd name="T74" fmla="*/ 63500 w 169"/>
                <a:gd name="T75" fmla="*/ 271463 h 298"/>
                <a:gd name="T76" fmla="*/ 71438 w 169"/>
                <a:gd name="T77" fmla="*/ 239713 h 298"/>
                <a:gd name="T78" fmla="*/ 114300 w 169"/>
                <a:gd name="T79" fmla="*/ 244475 h 298"/>
                <a:gd name="T80" fmla="*/ 92075 w 169"/>
                <a:gd name="T81" fmla="*/ 201613 h 298"/>
                <a:gd name="T82" fmla="*/ 36513 w 169"/>
                <a:gd name="T83" fmla="*/ 196850 h 29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69" h="298">
                  <a:moveTo>
                    <a:pt x="23" y="124"/>
                  </a:moveTo>
                  <a:lnTo>
                    <a:pt x="35" y="117"/>
                  </a:lnTo>
                  <a:lnTo>
                    <a:pt x="33" y="79"/>
                  </a:lnTo>
                  <a:lnTo>
                    <a:pt x="33" y="67"/>
                  </a:lnTo>
                  <a:lnTo>
                    <a:pt x="18" y="55"/>
                  </a:lnTo>
                  <a:lnTo>
                    <a:pt x="3" y="40"/>
                  </a:lnTo>
                  <a:lnTo>
                    <a:pt x="18" y="42"/>
                  </a:lnTo>
                  <a:lnTo>
                    <a:pt x="33" y="45"/>
                  </a:lnTo>
                  <a:lnTo>
                    <a:pt x="58" y="42"/>
                  </a:lnTo>
                  <a:lnTo>
                    <a:pt x="65" y="25"/>
                  </a:lnTo>
                  <a:lnTo>
                    <a:pt x="77" y="10"/>
                  </a:lnTo>
                  <a:lnTo>
                    <a:pt x="87" y="0"/>
                  </a:lnTo>
                  <a:lnTo>
                    <a:pt x="102" y="2"/>
                  </a:lnTo>
                  <a:lnTo>
                    <a:pt x="115" y="15"/>
                  </a:lnTo>
                  <a:lnTo>
                    <a:pt x="105" y="45"/>
                  </a:lnTo>
                  <a:lnTo>
                    <a:pt x="125" y="62"/>
                  </a:lnTo>
                  <a:lnTo>
                    <a:pt x="125" y="82"/>
                  </a:lnTo>
                  <a:lnTo>
                    <a:pt x="130" y="107"/>
                  </a:lnTo>
                  <a:lnTo>
                    <a:pt x="132" y="137"/>
                  </a:lnTo>
                  <a:lnTo>
                    <a:pt x="140" y="161"/>
                  </a:lnTo>
                  <a:lnTo>
                    <a:pt x="147" y="189"/>
                  </a:lnTo>
                  <a:lnTo>
                    <a:pt x="157" y="199"/>
                  </a:lnTo>
                  <a:lnTo>
                    <a:pt x="169" y="209"/>
                  </a:lnTo>
                  <a:lnTo>
                    <a:pt x="157" y="221"/>
                  </a:lnTo>
                  <a:lnTo>
                    <a:pt x="137" y="241"/>
                  </a:lnTo>
                  <a:lnTo>
                    <a:pt x="122" y="261"/>
                  </a:lnTo>
                  <a:lnTo>
                    <a:pt x="115" y="278"/>
                  </a:lnTo>
                  <a:lnTo>
                    <a:pt x="117" y="298"/>
                  </a:lnTo>
                  <a:lnTo>
                    <a:pt x="100" y="271"/>
                  </a:lnTo>
                  <a:lnTo>
                    <a:pt x="77" y="276"/>
                  </a:lnTo>
                  <a:lnTo>
                    <a:pt x="65" y="286"/>
                  </a:lnTo>
                  <a:lnTo>
                    <a:pt x="35" y="283"/>
                  </a:lnTo>
                  <a:lnTo>
                    <a:pt x="13" y="268"/>
                  </a:lnTo>
                  <a:lnTo>
                    <a:pt x="5" y="248"/>
                  </a:lnTo>
                  <a:lnTo>
                    <a:pt x="0" y="229"/>
                  </a:lnTo>
                  <a:lnTo>
                    <a:pt x="3" y="196"/>
                  </a:lnTo>
                  <a:lnTo>
                    <a:pt x="25" y="186"/>
                  </a:lnTo>
                  <a:lnTo>
                    <a:pt x="40" y="171"/>
                  </a:lnTo>
                  <a:lnTo>
                    <a:pt x="45" y="151"/>
                  </a:lnTo>
                  <a:lnTo>
                    <a:pt x="72" y="154"/>
                  </a:lnTo>
                  <a:lnTo>
                    <a:pt x="58" y="127"/>
                  </a:lnTo>
                  <a:lnTo>
                    <a:pt x="23" y="12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54" name="Freeform 273"/>
            <p:cNvSpPr>
              <a:spLocks/>
            </p:cNvSpPr>
            <p:nvPr/>
          </p:nvSpPr>
          <p:spPr bwMode="auto">
            <a:xfrm>
              <a:off x="4311181" y="1908939"/>
              <a:ext cx="164207" cy="93176"/>
            </a:xfrm>
            <a:custGeom>
              <a:avLst/>
              <a:gdLst>
                <a:gd name="T0" fmla="*/ 7938 w 117"/>
                <a:gd name="T1" fmla="*/ 82550 h 67"/>
                <a:gd name="T2" fmla="*/ 0 w 117"/>
                <a:gd name="T3" fmla="*/ 61912 h 67"/>
                <a:gd name="T4" fmla="*/ 11113 w 117"/>
                <a:gd name="T5" fmla="*/ 66675 h 67"/>
                <a:gd name="T6" fmla="*/ 23813 w 117"/>
                <a:gd name="T7" fmla="*/ 66675 h 67"/>
                <a:gd name="T8" fmla="*/ 58738 w 117"/>
                <a:gd name="T9" fmla="*/ 53975 h 67"/>
                <a:gd name="T10" fmla="*/ 82550 w 117"/>
                <a:gd name="T11" fmla="*/ 34925 h 67"/>
                <a:gd name="T12" fmla="*/ 90488 w 117"/>
                <a:gd name="T13" fmla="*/ 26987 h 67"/>
                <a:gd name="T14" fmla="*/ 95250 w 117"/>
                <a:gd name="T15" fmla="*/ 0 h 67"/>
                <a:gd name="T16" fmla="*/ 114300 w 117"/>
                <a:gd name="T17" fmla="*/ 19050 h 67"/>
                <a:gd name="T18" fmla="*/ 133350 w 117"/>
                <a:gd name="T19" fmla="*/ 15875 h 67"/>
                <a:gd name="T20" fmla="*/ 141288 w 117"/>
                <a:gd name="T21" fmla="*/ 0 h 67"/>
                <a:gd name="T22" fmla="*/ 165100 w 117"/>
                <a:gd name="T23" fmla="*/ 3175 h 67"/>
                <a:gd name="T24" fmla="*/ 161925 w 117"/>
                <a:gd name="T25" fmla="*/ 19050 h 67"/>
                <a:gd name="T26" fmla="*/ 180975 w 117"/>
                <a:gd name="T27" fmla="*/ 30162 h 67"/>
                <a:gd name="T28" fmla="*/ 185738 w 117"/>
                <a:gd name="T29" fmla="*/ 58737 h 67"/>
                <a:gd name="T30" fmla="*/ 173038 w 117"/>
                <a:gd name="T31" fmla="*/ 74612 h 67"/>
                <a:gd name="T32" fmla="*/ 173038 w 117"/>
                <a:gd name="T33" fmla="*/ 82550 h 67"/>
                <a:gd name="T34" fmla="*/ 161925 w 117"/>
                <a:gd name="T35" fmla="*/ 93662 h 67"/>
                <a:gd name="T36" fmla="*/ 133350 w 117"/>
                <a:gd name="T37" fmla="*/ 106362 h 67"/>
                <a:gd name="T38" fmla="*/ 90488 w 117"/>
                <a:gd name="T39" fmla="*/ 93662 h 67"/>
                <a:gd name="T40" fmla="*/ 71438 w 117"/>
                <a:gd name="T41" fmla="*/ 77787 h 67"/>
                <a:gd name="T42" fmla="*/ 47625 w 117"/>
                <a:gd name="T43" fmla="*/ 90487 h 67"/>
                <a:gd name="T44" fmla="*/ 19050 w 117"/>
                <a:gd name="T45" fmla="*/ 90487 h 67"/>
                <a:gd name="T46" fmla="*/ 7938 w 117"/>
                <a:gd name="T47" fmla="*/ 82550 h 6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17" h="67">
                  <a:moveTo>
                    <a:pt x="5" y="52"/>
                  </a:moveTo>
                  <a:lnTo>
                    <a:pt x="0" y="39"/>
                  </a:lnTo>
                  <a:lnTo>
                    <a:pt x="7" y="42"/>
                  </a:lnTo>
                  <a:lnTo>
                    <a:pt x="15" y="42"/>
                  </a:lnTo>
                  <a:lnTo>
                    <a:pt x="37" y="34"/>
                  </a:lnTo>
                  <a:lnTo>
                    <a:pt x="52" y="22"/>
                  </a:lnTo>
                  <a:lnTo>
                    <a:pt x="57" y="17"/>
                  </a:lnTo>
                  <a:lnTo>
                    <a:pt x="60" y="0"/>
                  </a:lnTo>
                  <a:lnTo>
                    <a:pt x="72" y="12"/>
                  </a:lnTo>
                  <a:lnTo>
                    <a:pt x="84" y="10"/>
                  </a:lnTo>
                  <a:lnTo>
                    <a:pt x="89" y="0"/>
                  </a:lnTo>
                  <a:lnTo>
                    <a:pt x="104" y="2"/>
                  </a:lnTo>
                  <a:lnTo>
                    <a:pt x="102" y="12"/>
                  </a:lnTo>
                  <a:lnTo>
                    <a:pt x="114" y="19"/>
                  </a:lnTo>
                  <a:lnTo>
                    <a:pt x="117" y="37"/>
                  </a:lnTo>
                  <a:lnTo>
                    <a:pt x="109" y="47"/>
                  </a:lnTo>
                  <a:lnTo>
                    <a:pt x="109" y="52"/>
                  </a:lnTo>
                  <a:lnTo>
                    <a:pt x="102" y="59"/>
                  </a:lnTo>
                  <a:lnTo>
                    <a:pt x="84" y="67"/>
                  </a:lnTo>
                  <a:lnTo>
                    <a:pt x="57" y="59"/>
                  </a:lnTo>
                  <a:lnTo>
                    <a:pt x="45" y="49"/>
                  </a:lnTo>
                  <a:lnTo>
                    <a:pt x="30" y="57"/>
                  </a:lnTo>
                  <a:lnTo>
                    <a:pt x="12" y="57"/>
                  </a:lnTo>
                  <a:lnTo>
                    <a:pt x="5" y="52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55" name="Freeform 274"/>
            <p:cNvSpPr>
              <a:spLocks/>
            </p:cNvSpPr>
            <p:nvPr/>
          </p:nvSpPr>
          <p:spPr bwMode="auto">
            <a:xfrm>
              <a:off x="4022066" y="1555710"/>
              <a:ext cx="16842" cy="11128"/>
            </a:xfrm>
            <a:custGeom>
              <a:avLst/>
              <a:gdLst>
                <a:gd name="T0" fmla="*/ 0 w 12"/>
                <a:gd name="T1" fmla="*/ 0 h 8"/>
                <a:gd name="T2" fmla="*/ 3175 w 12"/>
                <a:gd name="T3" fmla="*/ 12700 h 8"/>
                <a:gd name="T4" fmla="*/ 19050 w 12"/>
                <a:gd name="T5" fmla="*/ 0 h 8"/>
                <a:gd name="T6" fmla="*/ 0 w 12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" h="8">
                  <a:moveTo>
                    <a:pt x="0" y="0"/>
                  </a:moveTo>
                  <a:lnTo>
                    <a:pt x="2" y="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56" name="Freeform 275"/>
            <p:cNvSpPr>
              <a:spLocks/>
            </p:cNvSpPr>
            <p:nvPr/>
          </p:nvSpPr>
          <p:spPr bwMode="auto">
            <a:xfrm>
              <a:off x="4409426" y="2267727"/>
              <a:ext cx="51930" cy="34767"/>
            </a:xfrm>
            <a:custGeom>
              <a:avLst/>
              <a:gdLst>
                <a:gd name="T0" fmla="*/ 50800 w 37"/>
                <a:gd name="T1" fmla="*/ 0 h 25"/>
                <a:gd name="T2" fmla="*/ 30163 w 37"/>
                <a:gd name="T3" fmla="*/ 7937 h 25"/>
                <a:gd name="T4" fmla="*/ 0 w 37"/>
                <a:gd name="T5" fmla="*/ 4762 h 25"/>
                <a:gd name="T6" fmla="*/ 6350 w 37"/>
                <a:gd name="T7" fmla="*/ 12700 h 25"/>
                <a:gd name="T8" fmla="*/ 11113 w 37"/>
                <a:gd name="T9" fmla="*/ 28575 h 25"/>
                <a:gd name="T10" fmla="*/ 26988 w 37"/>
                <a:gd name="T11" fmla="*/ 28575 h 25"/>
                <a:gd name="T12" fmla="*/ 58738 w 37"/>
                <a:gd name="T13" fmla="*/ 39687 h 25"/>
                <a:gd name="T14" fmla="*/ 58738 w 37"/>
                <a:gd name="T15" fmla="*/ 20637 h 25"/>
                <a:gd name="T16" fmla="*/ 50800 w 37"/>
                <a:gd name="T17" fmla="*/ 0 h 2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7" h="25">
                  <a:moveTo>
                    <a:pt x="32" y="0"/>
                  </a:moveTo>
                  <a:lnTo>
                    <a:pt x="19" y="5"/>
                  </a:lnTo>
                  <a:lnTo>
                    <a:pt x="0" y="3"/>
                  </a:lnTo>
                  <a:lnTo>
                    <a:pt x="4" y="8"/>
                  </a:lnTo>
                  <a:lnTo>
                    <a:pt x="7" y="18"/>
                  </a:lnTo>
                  <a:lnTo>
                    <a:pt x="17" y="18"/>
                  </a:lnTo>
                  <a:lnTo>
                    <a:pt x="37" y="25"/>
                  </a:lnTo>
                  <a:lnTo>
                    <a:pt x="37" y="13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57" name="Freeform 276"/>
            <p:cNvSpPr>
              <a:spLocks/>
            </p:cNvSpPr>
            <p:nvPr/>
          </p:nvSpPr>
          <p:spPr bwMode="auto">
            <a:xfrm>
              <a:off x="3846631" y="1700345"/>
              <a:ext cx="101051" cy="127938"/>
            </a:xfrm>
            <a:custGeom>
              <a:avLst/>
              <a:gdLst>
                <a:gd name="T0" fmla="*/ 60325 w 72"/>
                <a:gd name="T1" fmla="*/ 0 h 92"/>
                <a:gd name="T2" fmla="*/ 52388 w 72"/>
                <a:gd name="T3" fmla="*/ 12700 h 92"/>
                <a:gd name="T4" fmla="*/ 52388 w 72"/>
                <a:gd name="T5" fmla="*/ 31750 h 92"/>
                <a:gd name="T6" fmla="*/ 4763 w 72"/>
                <a:gd name="T7" fmla="*/ 39688 h 92"/>
                <a:gd name="T8" fmla="*/ 0 w 72"/>
                <a:gd name="T9" fmla="*/ 52388 h 92"/>
                <a:gd name="T10" fmla="*/ 0 w 72"/>
                <a:gd name="T11" fmla="*/ 76200 h 92"/>
                <a:gd name="T12" fmla="*/ 15875 w 72"/>
                <a:gd name="T13" fmla="*/ 79375 h 92"/>
                <a:gd name="T14" fmla="*/ 15875 w 72"/>
                <a:gd name="T15" fmla="*/ 100013 h 92"/>
                <a:gd name="T16" fmla="*/ 0 w 72"/>
                <a:gd name="T17" fmla="*/ 107950 h 92"/>
                <a:gd name="T18" fmla="*/ 4763 w 72"/>
                <a:gd name="T19" fmla="*/ 130175 h 92"/>
                <a:gd name="T20" fmla="*/ 4763 w 72"/>
                <a:gd name="T21" fmla="*/ 146050 h 92"/>
                <a:gd name="T22" fmla="*/ 36513 w 72"/>
                <a:gd name="T23" fmla="*/ 146050 h 92"/>
                <a:gd name="T24" fmla="*/ 63500 w 72"/>
                <a:gd name="T25" fmla="*/ 127000 h 92"/>
                <a:gd name="T26" fmla="*/ 87313 w 72"/>
                <a:gd name="T27" fmla="*/ 127000 h 92"/>
                <a:gd name="T28" fmla="*/ 106363 w 72"/>
                <a:gd name="T29" fmla="*/ 123825 h 92"/>
                <a:gd name="T30" fmla="*/ 114300 w 72"/>
                <a:gd name="T31" fmla="*/ 79375 h 92"/>
                <a:gd name="T32" fmla="*/ 103188 w 72"/>
                <a:gd name="T33" fmla="*/ 47625 h 92"/>
                <a:gd name="T34" fmla="*/ 71438 w 72"/>
                <a:gd name="T35" fmla="*/ 47625 h 92"/>
                <a:gd name="T36" fmla="*/ 68263 w 72"/>
                <a:gd name="T37" fmla="*/ 31750 h 92"/>
                <a:gd name="T38" fmla="*/ 74613 w 72"/>
                <a:gd name="T39" fmla="*/ 7938 h 92"/>
                <a:gd name="T40" fmla="*/ 60325 w 72"/>
                <a:gd name="T41" fmla="*/ 0 h 9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72" h="92">
                  <a:moveTo>
                    <a:pt x="38" y="0"/>
                  </a:moveTo>
                  <a:lnTo>
                    <a:pt x="33" y="8"/>
                  </a:lnTo>
                  <a:lnTo>
                    <a:pt x="33" y="20"/>
                  </a:lnTo>
                  <a:lnTo>
                    <a:pt x="3" y="25"/>
                  </a:lnTo>
                  <a:lnTo>
                    <a:pt x="0" y="33"/>
                  </a:lnTo>
                  <a:lnTo>
                    <a:pt x="0" y="48"/>
                  </a:lnTo>
                  <a:lnTo>
                    <a:pt x="10" y="50"/>
                  </a:lnTo>
                  <a:lnTo>
                    <a:pt x="10" y="63"/>
                  </a:lnTo>
                  <a:lnTo>
                    <a:pt x="0" y="68"/>
                  </a:lnTo>
                  <a:lnTo>
                    <a:pt x="3" y="82"/>
                  </a:lnTo>
                  <a:lnTo>
                    <a:pt x="3" y="92"/>
                  </a:lnTo>
                  <a:lnTo>
                    <a:pt x="23" y="92"/>
                  </a:lnTo>
                  <a:lnTo>
                    <a:pt x="40" y="80"/>
                  </a:lnTo>
                  <a:lnTo>
                    <a:pt x="55" y="80"/>
                  </a:lnTo>
                  <a:lnTo>
                    <a:pt x="67" y="78"/>
                  </a:lnTo>
                  <a:lnTo>
                    <a:pt x="72" y="50"/>
                  </a:lnTo>
                  <a:lnTo>
                    <a:pt x="65" y="30"/>
                  </a:lnTo>
                  <a:lnTo>
                    <a:pt x="45" y="30"/>
                  </a:lnTo>
                  <a:lnTo>
                    <a:pt x="43" y="20"/>
                  </a:lnTo>
                  <a:lnTo>
                    <a:pt x="47" y="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58" name="Freeform 277"/>
            <p:cNvSpPr>
              <a:spLocks/>
            </p:cNvSpPr>
            <p:nvPr/>
          </p:nvSpPr>
          <p:spPr bwMode="auto">
            <a:xfrm>
              <a:off x="3906982" y="1700345"/>
              <a:ext cx="51930" cy="41718"/>
            </a:xfrm>
            <a:custGeom>
              <a:avLst/>
              <a:gdLst>
                <a:gd name="T0" fmla="*/ 34925 w 37"/>
                <a:gd name="T1" fmla="*/ 47625 h 30"/>
                <a:gd name="T2" fmla="*/ 3175 w 37"/>
                <a:gd name="T3" fmla="*/ 47625 h 30"/>
                <a:gd name="T4" fmla="*/ 0 w 37"/>
                <a:gd name="T5" fmla="*/ 31750 h 30"/>
                <a:gd name="T6" fmla="*/ 6350 w 37"/>
                <a:gd name="T7" fmla="*/ 7938 h 30"/>
                <a:gd name="T8" fmla="*/ 22225 w 37"/>
                <a:gd name="T9" fmla="*/ 0 h 30"/>
                <a:gd name="T10" fmla="*/ 38100 w 37"/>
                <a:gd name="T11" fmla="*/ 4763 h 30"/>
                <a:gd name="T12" fmla="*/ 50800 w 37"/>
                <a:gd name="T13" fmla="*/ 15875 h 30"/>
                <a:gd name="T14" fmla="*/ 58738 w 37"/>
                <a:gd name="T15" fmla="*/ 36513 h 30"/>
                <a:gd name="T16" fmla="*/ 34925 w 37"/>
                <a:gd name="T17" fmla="*/ 47625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7" h="30">
                  <a:moveTo>
                    <a:pt x="22" y="30"/>
                  </a:moveTo>
                  <a:lnTo>
                    <a:pt x="2" y="30"/>
                  </a:lnTo>
                  <a:lnTo>
                    <a:pt x="0" y="20"/>
                  </a:lnTo>
                  <a:lnTo>
                    <a:pt x="4" y="5"/>
                  </a:lnTo>
                  <a:lnTo>
                    <a:pt x="14" y="0"/>
                  </a:lnTo>
                  <a:lnTo>
                    <a:pt x="24" y="3"/>
                  </a:lnTo>
                  <a:lnTo>
                    <a:pt x="32" y="10"/>
                  </a:lnTo>
                  <a:lnTo>
                    <a:pt x="37" y="23"/>
                  </a:lnTo>
                  <a:lnTo>
                    <a:pt x="22" y="3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59" name="Freeform 278"/>
            <p:cNvSpPr>
              <a:spLocks/>
            </p:cNvSpPr>
            <p:nvPr/>
          </p:nvSpPr>
          <p:spPr bwMode="auto">
            <a:xfrm>
              <a:off x="3916807" y="1583525"/>
              <a:ext cx="23858" cy="37547"/>
            </a:xfrm>
            <a:custGeom>
              <a:avLst/>
              <a:gdLst>
                <a:gd name="T0" fmla="*/ 23812 w 17"/>
                <a:gd name="T1" fmla="*/ 0 h 27"/>
                <a:gd name="T2" fmla="*/ 3175 w 17"/>
                <a:gd name="T3" fmla="*/ 11112 h 27"/>
                <a:gd name="T4" fmla="*/ 0 w 17"/>
                <a:gd name="T5" fmla="*/ 31750 h 27"/>
                <a:gd name="T6" fmla="*/ 11112 w 17"/>
                <a:gd name="T7" fmla="*/ 42862 h 27"/>
                <a:gd name="T8" fmla="*/ 26987 w 17"/>
                <a:gd name="T9" fmla="*/ 23812 h 27"/>
                <a:gd name="T10" fmla="*/ 23812 w 17"/>
                <a:gd name="T11" fmla="*/ 0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27">
                  <a:moveTo>
                    <a:pt x="15" y="0"/>
                  </a:moveTo>
                  <a:lnTo>
                    <a:pt x="2" y="7"/>
                  </a:lnTo>
                  <a:lnTo>
                    <a:pt x="0" y="20"/>
                  </a:lnTo>
                  <a:lnTo>
                    <a:pt x="7" y="27"/>
                  </a:lnTo>
                  <a:lnTo>
                    <a:pt x="17" y="15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60" name="Freeform 279"/>
            <p:cNvSpPr>
              <a:spLocks/>
            </p:cNvSpPr>
            <p:nvPr/>
          </p:nvSpPr>
          <p:spPr bwMode="auto">
            <a:xfrm>
              <a:off x="3944879" y="1579353"/>
              <a:ext cx="178238" cy="304550"/>
            </a:xfrm>
            <a:custGeom>
              <a:avLst/>
              <a:gdLst>
                <a:gd name="T0" fmla="*/ 31750 w 127"/>
                <a:gd name="T1" fmla="*/ 4763 h 219"/>
                <a:gd name="T2" fmla="*/ 19050 w 127"/>
                <a:gd name="T3" fmla="*/ 23813 h 219"/>
                <a:gd name="T4" fmla="*/ 0 w 127"/>
                <a:gd name="T5" fmla="*/ 47625 h 219"/>
                <a:gd name="T6" fmla="*/ 15875 w 127"/>
                <a:gd name="T7" fmla="*/ 55563 h 219"/>
                <a:gd name="T8" fmla="*/ 19050 w 127"/>
                <a:gd name="T9" fmla="*/ 71438 h 219"/>
                <a:gd name="T10" fmla="*/ 19050 w 127"/>
                <a:gd name="T11" fmla="*/ 87313 h 219"/>
                <a:gd name="T12" fmla="*/ 3175 w 127"/>
                <a:gd name="T13" fmla="*/ 100013 h 219"/>
                <a:gd name="T14" fmla="*/ 7937 w 127"/>
                <a:gd name="T15" fmla="*/ 115888 h 219"/>
                <a:gd name="T16" fmla="*/ 26987 w 127"/>
                <a:gd name="T17" fmla="*/ 119063 h 219"/>
                <a:gd name="T18" fmla="*/ 31750 w 127"/>
                <a:gd name="T19" fmla="*/ 134938 h 219"/>
                <a:gd name="T20" fmla="*/ 23812 w 127"/>
                <a:gd name="T21" fmla="*/ 146050 h 219"/>
                <a:gd name="T22" fmla="*/ 71437 w 127"/>
                <a:gd name="T23" fmla="*/ 158750 h 219"/>
                <a:gd name="T24" fmla="*/ 79375 w 127"/>
                <a:gd name="T25" fmla="*/ 174625 h 219"/>
                <a:gd name="T26" fmla="*/ 95250 w 127"/>
                <a:gd name="T27" fmla="*/ 177800 h 219"/>
                <a:gd name="T28" fmla="*/ 90487 w 127"/>
                <a:gd name="T29" fmla="*/ 193675 h 219"/>
                <a:gd name="T30" fmla="*/ 66675 w 127"/>
                <a:gd name="T31" fmla="*/ 209550 h 219"/>
                <a:gd name="T32" fmla="*/ 47625 w 127"/>
                <a:gd name="T33" fmla="*/ 209550 h 219"/>
                <a:gd name="T34" fmla="*/ 42862 w 127"/>
                <a:gd name="T35" fmla="*/ 230188 h 219"/>
                <a:gd name="T36" fmla="*/ 50800 w 127"/>
                <a:gd name="T37" fmla="*/ 241300 h 219"/>
                <a:gd name="T38" fmla="*/ 47625 w 127"/>
                <a:gd name="T39" fmla="*/ 261938 h 219"/>
                <a:gd name="T40" fmla="*/ 31750 w 127"/>
                <a:gd name="T41" fmla="*/ 273050 h 219"/>
                <a:gd name="T42" fmla="*/ 74612 w 127"/>
                <a:gd name="T43" fmla="*/ 280988 h 219"/>
                <a:gd name="T44" fmla="*/ 71437 w 127"/>
                <a:gd name="T45" fmla="*/ 288925 h 219"/>
                <a:gd name="T46" fmla="*/ 55562 w 127"/>
                <a:gd name="T47" fmla="*/ 292100 h 219"/>
                <a:gd name="T48" fmla="*/ 39687 w 127"/>
                <a:gd name="T49" fmla="*/ 312738 h 219"/>
                <a:gd name="T50" fmla="*/ 19050 w 127"/>
                <a:gd name="T51" fmla="*/ 331788 h 219"/>
                <a:gd name="T52" fmla="*/ 19050 w 127"/>
                <a:gd name="T53" fmla="*/ 347663 h 219"/>
                <a:gd name="T54" fmla="*/ 58737 w 127"/>
                <a:gd name="T55" fmla="*/ 331788 h 219"/>
                <a:gd name="T56" fmla="*/ 87312 w 127"/>
                <a:gd name="T57" fmla="*/ 320675 h 219"/>
                <a:gd name="T58" fmla="*/ 122237 w 127"/>
                <a:gd name="T59" fmla="*/ 328613 h 219"/>
                <a:gd name="T60" fmla="*/ 153987 w 127"/>
                <a:gd name="T61" fmla="*/ 307975 h 219"/>
                <a:gd name="T62" fmla="*/ 188912 w 127"/>
                <a:gd name="T63" fmla="*/ 300038 h 219"/>
                <a:gd name="T64" fmla="*/ 169862 w 127"/>
                <a:gd name="T65" fmla="*/ 280988 h 219"/>
                <a:gd name="T66" fmla="*/ 180975 w 127"/>
                <a:gd name="T67" fmla="*/ 273050 h 219"/>
                <a:gd name="T68" fmla="*/ 196850 w 127"/>
                <a:gd name="T69" fmla="*/ 273050 h 219"/>
                <a:gd name="T70" fmla="*/ 201612 w 127"/>
                <a:gd name="T71" fmla="*/ 230188 h 219"/>
                <a:gd name="T72" fmla="*/ 165100 w 127"/>
                <a:gd name="T73" fmla="*/ 217488 h 219"/>
                <a:gd name="T74" fmla="*/ 161925 w 127"/>
                <a:gd name="T75" fmla="*/ 190500 h 219"/>
                <a:gd name="T76" fmla="*/ 157162 w 127"/>
                <a:gd name="T77" fmla="*/ 169863 h 219"/>
                <a:gd name="T78" fmla="*/ 138112 w 127"/>
                <a:gd name="T79" fmla="*/ 161925 h 219"/>
                <a:gd name="T80" fmla="*/ 141287 w 127"/>
                <a:gd name="T81" fmla="*/ 138113 h 219"/>
                <a:gd name="T82" fmla="*/ 122237 w 127"/>
                <a:gd name="T83" fmla="*/ 134938 h 219"/>
                <a:gd name="T84" fmla="*/ 130175 w 127"/>
                <a:gd name="T85" fmla="*/ 100013 h 219"/>
                <a:gd name="T86" fmla="*/ 82550 w 127"/>
                <a:gd name="T87" fmla="*/ 68263 h 219"/>
                <a:gd name="T88" fmla="*/ 106362 w 127"/>
                <a:gd name="T89" fmla="*/ 60325 h 219"/>
                <a:gd name="T90" fmla="*/ 109537 w 127"/>
                <a:gd name="T91" fmla="*/ 28575 h 219"/>
                <a:gd name="T92" fmla="*/ 66675 w 127"/>
                <a:gd name="T93" fmla="*/ 28575 h 219"/>
                <a:gd name="T94" fmla="*/ 66675 w 127"/>
                <a:gd name="T95" fmla="*/ 0 h 219"/>
                <a:gd name="T96" fmla="*/ 31750 w 127"/>
                <a:gd name="T97" fmla="*/ 4763 h 21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27" h="219">
                  <a:moveTo>
                    <a:pt x="20" y="3"/>
                  </a:moveTo>
                  <a:lnTo>
                    <a:pt x="12" y="15"/>
                  </a:lnTo>
                  <a:lnTo>
                    <a:pt x="0" y="30"/>
                  </a:lnTo>
                  <a:lnTo>
                    <a:pt x="10" y="35"/>
                  </a:lnTo>
                  <a:lnTo>
                    <a:pt x="12" y="45"/>
                  </a:lnTo>
                  <a:lnTo>
                    <a:pt x="12" y="55"/>
                  </a:lnTo>
                  <a:lnTo>
                    <a:pt x="2" y="63"/>
                  </a:lnTo>
                  <a:lnTo>
                    <a:pt x="5" y="73"/>
                  </a:lnTo>
                  <a:lnTo>
                    <a:pt x="17" y="75"/>
                  </a:lnTo>
                  <a:lnTo>
                    <a:pt x="20" y="85"/>
                  </a:lnTo>
                  <a:lnTo>
                    <a:pt x="15" y="92"/>
                  </a:lnTo>
                  <a:lnTo>
                    <a:pt x="45" y="100"/>
                  </a:lnTo>
                  <a:lnTo>
                    <a:pt x="50" y="110"/>
                  </a:lnTo>
                  <a:lnTo>
                    <a:pt x="60" y="112"/>
                  </a:lnTo>
                  <a:lnTo>
                    <a:pt x="57" y="122"/>
                  </a:lnTo>
                  <a:lnTo>
                    <a:pt x="42" y="132"/>
                  </a:lnTo>
                  <a:lnTo>
                    <a:pt x="30" y="132"/>
                  </a:lnTo>
                  <a:lnTo>
                    <a:pt x="27" y="145"/>
                  </a:lnTo>
                  <a:lnTo>
                    <a:pt x="32" y="152"/>
                  </a:lnTo>
                  <a:lnTo>
                    <a:pt x="30" y="165"/>
                  </a:lnTo>
                  <a:lnTo>
                    <a:pt x="20" y="172"/>
                  </a:lnTo>
                  <a:lnTo>
                    <a:pt x="47" y="177"/>
                  </a:lnTo>
                  <a:lnTo>
                    <a:pt x="45" y="182"/>
                  </a:lnTo>
                  <a:lnTo>
                    <a:pt x="35" y="184"/>
                  </a:lnTo>
                  <a:lnTo>
                    <a:pt x="25" y="197"/>
                  </a:lnTo>
                  <a:lnTo>
                    <a:pt x="12" y="209"/>
                  </a:lnTo>
                  <a:lnTo>
                    <a:pt x="12" y="219"/>
                  </a:lnTo>
                  <a:lnTo>
                    <a:pt x="37" y="209"/>
                  </a:lnTo>
                  <a:lnTo>
                    <a:pt x="55" y="202"/>
                  </a:lnTo>
                  <a:lnTo>
                    <a:pt x="77" y="207"/>
                  </a:lnTo>
                  <a:lnTo>
                    <a:pt x="97" y="194"/>
                  </a:lnTo>
                  <a:lnTo>
                    <a:pt x="119" y="189"/>
                  </a:lnTo>
                  <a:lnTo>
                    <a:pt x="107" y="177"/>
                  </a:lnTo>
                  <a:lnTo>
                    <a:pt x="114" y="172"/>
                  </a:lnTo>
                  <a:lnTo>
                    <a:pt x="124" y="172"/>
                  </a:lnTo>
                  <a:lnTo>
                    <a:pt x="127" y="145"/>
                  </a:lnTo>
                  <a:lnTo>
                    <a:pt x="104" y="137"/>
                  </a:lnTo>
                  <a:lnTo>
                    <a:pt x="102" y="120"/>
                  </a:lnTo>
                  <a:lnTo>
                    <a:pt x="99" y="107"/>
                  </a:lnTo>
                  <a:lnTo>
                    <a:pt x="87" y="102"/>
                  </a:lnTo>
                  <a:lnTo>
                    <a:pt x="89" y="87"/>
                  </a:lnTo>
                  <a:lnTo>
                    <a:pt x="77" y="85"/>
                  </a:lnTo>
                  <a:lnTo>
                    <a:pt x="82" y="63"/>
                  </a:lnTo>
                  <a:lnTo>
                    <a:pt x="52" y="43"/>
                  </a:lnTo>
                  <a:lnTo>
                    <a:pt x="67" y="38"/>
                  </a:lnTo>
                  <a:lnTo>
                    <a:pt x="69" y="18"/>
                  </a:lnTo>
                  <a:lnTo>
                    <a:pt x="42" y="18"/>
                  </a:lnTo>
                  <a:lnTo>
                    <a:pt x="42" y="0"/>
                  </a:lnTo>
                  <a:lnTo>
                    <a:pt x="20" y="3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61" name="Freeform 280"/>
            <p:cNvSpPr>
              <a:spLocks/>
            </p:cNvSpPr>
            <p:nvPr/>
          </p:nvSpPr>
          <p:spPr bwMode="auto">
            <a:xfrm>
              <a:off x="4045926" y="1497306"/>
              <a:ext cx="14035" cy="30592"/>
            </a:xfrm>
            <a:custGeom>
              <a:avLst/>
              <a:gdLst>
                <a:gd name="T0" fmla="*/ 15875 w 10"/>
                <a:gd name="T1" fmla="*/ 0 h 22"/>
                <a:gd name="T2" fmla="*/ 0 w 10"/>
                <a:gd name="T3" fmla="*/ 15875 h 22"/>
                <a:gd name="T4" fmla="*/ 3175 w 10"/>
                <a:gd name="T5" fmla="*/ 34925 h 22"/>
                <a:gd name="T6" fmla="*/ 15875 w 10"/>
                <a:gd name="T7" fmla="*/ 34925 h 22"/>
                <a:gd name="T8" fmla="*/ 15875 w 10"/>
                <a:gd name="T9" fmla="*/ 0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22">
                  <a:moveTo>
                    <a:pt x="10" y="0"/>
                  </a:moveTo>
                  <a:lnTo>
                    <a:pt x="0" y="10"/>
                  </a:lnTo>
                  <a:lnTo>
                    <a:pt x="2" y="22"/>
                  </a:lnTo>
                  <a:lnTo>
                    <a:pt x="10" y="22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62" name="Freeform 281"/>
            <p:cNvSpPr>
              <a:spLocks/>
            </p:cNvSpPr>
            <p:nvPr/>
          </p:nvSpPr>
          <p:spPr bwMode="auto">
            <a:xfrm>
              <a:off x="4196100" y="1068985"/>
              <a:ext cx="606302" cy="524274"/>
            </a:xfrm>
            <a:custGeom>
              <a:avLst/>
              <a:gdLst>
                <a:gd name="T0" fmla="*/ 592138 w 432"/>
                <a:gd name="T1" fmla="*/ 82550 h 377"/>
                <a:gd name="T2" fmla="*/ 547688 w 432"/>
                <a:gd name="T3" fmla="*/ 58737 h 377"/>
                <a:gd name="T4" fmla="*/ 512763 w 432"/>
                <a:gd name="T5" fmla="*/ 98425 h 377"/>
                <a:gd name="T6" fmla="*/ 461963 w 432"/>
                <a:gd name="T7" fmla="*/ 130175 h 377"/>
                <a:gd name="T8" fmla="*/ 414338 w 432"/>
                <a:gd name="T9" fmla="*/ 122237 h 377"/>
                <a:gd name="T10" fmla="*/ 385763 w 432"/>
                <a:gd name="T11" fmla="*/ 153987 h 377"/>
                <a:gd name="T12" fmla="*/ 339725 w 432"/>
                <a:gd name="T13" fmla="*/ 153987 h 377"/>
                <a:gd name="T14" fmla="*/ 307975 w 432"/>
                <a:gd name="T15" fmla="*/ 176212 h 377"/>
                <a:gd name="T16" fmla="*/ 287338 w 432"/>
                <a:gd name="T17" fmla="*/ 196850 h 377"/>
                <a:gd name="T18" fmla="*/ 268288 w 432"/>
                <a:gd name="T19" fmla="*/ 231775 h 377"/>
                <a:gd name="T20" fmla="*/ 244475 w 432"/>
                <a:gd name="T21" fmla="*/ 255587 h 377"/>
                <a:gd name="T22" fmla="*/ 225425 w 432"/>
                <a:gd name="T23" fmla="*/ 298450 h 377"/>
                <a:gd name="T24" fmla="*/ 228600 w 432"/>
                <a:gd name="T25" fmla="*/ 338137 h 377"/>
                <a:gd name="T26" fmla="*/ 188913 w 432"/>
                <a:gd name="T27" fmla="*/ 342900 h 377"/>
                <a:gd name="T28" fmla="*/ 188913 w 432"/>
                <a:gd name="T29" fmla="*/ 414337 h 377"/>
                <a:gd name="T30" fmla="*/ 209550 w 432"/>
                <a:gd name="T31" fmla="*/ 476250 h 377"/>
                <a:gd name="T32" fmla="*/ 188913 w 432"/>
                <a:gd name="T33" fmla="*/ 523875 h 377"/>
                <a:gd name="T34" fmla="*/ 169863 w 432"/>
                <a:gd name="T35" fmla="*/ 579437 h 377"/>
                <a:gd name="T36" fmla="*/ 109538 w 432"/>
                <a:gd name="T37" fmla="*/ 571500 h 377"/>
                <a:gd name="T38" fmla="*/ 66675 w 432"/>
                <a:gd name="T39" fmla="*/ 595312 h 377"/>
                <a:gd name="T40" fmla="*/ 31750 w 432"/>
                <a:gd name="T41" fmla="*/ 563562 h 377"/>
                <a:gd name="T42" fmla="*/ 23813 w 432"/>
                <a:gd name="T43" fmla="*/ 504825 h 377"/>
                <a:gd name="T44" fmla="*/ 0 w 432"/>
                <a:gd name="T45" fmla="*/ 430212 h 377"/>
                <a:gd name="T46" fmla="*/ 26988 w 432"/>
                <a:gd name="T47" fmla="*/ 401637 h 377"/>
                <a:gd name="T48" fmla="*/ 79375 w 432"/>
                <a:gd name="T49" fmla="*/ 390525 h 377"/>
                <a:gd name="T50" fmla="*/ 117475 w 432"/>
                <a:gd name="T51" fmla="*/ 369887 h 377"/>
                <a:gd name="T52" fmla="*/ 161925 w 432"/>
                <a:gd name="T53" fmla="*/ 322262 h 377"/>
                <a:gd name="T54" fmla="*/ 185738 w 432"/>
                <a:gd name="T55" fmla="*/ 284162 h 377"/>
                <a:gd name="T56" fmla="*/ 201613 w 432"/>
                <a:gd name="T57" fmla="*/ 231775 h 377"/>
                <a:gd name="T58" fmla="*/ 252413 w 432"/>
                <a:gd name="T59" fmla="*/ 173037 h 377"/>
                <a:gd name="T60" fmla="*/ 319088 w 432"/>
                <a:gd name="T61" fmla="*/ 146050 h 377"/>
                <a:gd name="T62" fmla="*/ 382588 w 432"/>
                <a:gd name="T63" fmla="*/ 125412 h 377"/>
                <a:gd name="T64" fmla="*/ 414338 w 432"/>
                <a:gd name="T65" fmla="*/ 90487 h 377"/>
                <a:gd name="T66" fmla="*/ 385763 w 432"/>
                <a:gd name="T67" fmla="*/ 46037 h 377"/>
                <a:gd name="T68" fmla="*/ 425450 w 432"/>
                <a:gd name="T69" fmla="*/ 19050 h 377"/>
                <a:gd name="T70" fmla="*/ 446088 w 432"/>
                <a:gd name="T71" fmla="*/ 50800 h 377"/>
                <a:gd name="T72" fmla="*/ 461963 w 432"/>
                <a:gd name="T73" fmla="*/ 34925 h 377"/>
                <a:gd name="T74" fmla="*/ 485775 w 432"/>
                <a:gd name="T75" fmla="*/ 50800 h 377"/>
                <a:gd name="T76" fmla="*/ 481013 w 432"/>
                <a:gd name="T77" fmla="*/ 19050 h 377"/>
                <a:gd name="T78" fmla="*/ 528638 w 432"/>
                <a:gd name="T79" fmla="*/ 22225 h 377"/>
                <a:gd name="T80" fmla="*/ 552450 w 432"/>
                <a:gd name="T81" fmla="*/ 26987 h 377"/>
                <a:gd name="T82" fmla="*/ 603250 w 432"/>
                <a:gd name="T83" fmla="*/ 11112 h 377"/>
                <a:gd name="T84" fmla="*/ 627063 w 432"/>
                <a:gd name="T85" fmla="*/ 50800 h 377"/>
                <a:gd name="T86" fmla="*/ 650875 w 432"/>
                <a:gd name="T87" fmla="*/ 93662 h 377"/>
                <a:gd name="T88" fmla="*/ 608013 w 432"/>
                <a:gd name="T89" fmla="*/ 157162 h 377"/>
                <a:gd name="T90" fmla="*/ 592138 w 432"/>
                <a:gd name="T91" fmla="*/ 82550 h 37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32" h="377">
                  <a:moveTo>
                    <a:pt x="363" y="82"/>
                  </a:moveTo>
                  <a:lnTo>
                    <a:pt x="373" y="52"/>
                  </a:lnTo>
                  <a:lnTo>
                    <a:pt x="360" y="39"/>
                  </a:lnTo>
                  <a:lnTo>
                    <a:pt x="345" y="37"/>
                  </a:lnTo>
                  <a:lnTo>
                    <a:pt x="335" y="47"/>
                  </a:lnTo>
                  <a:lnTo>
                    <a:pt x="323" y="62"/>
                  </a:lnTo>
                  <a:lnTo>
                    <a:pt x="316" y="79"/>
                  </a:lnTo>
                  <a:lnTo>
                    <a:pt x="291" y="82"/>
                  </a:lnTo>
                  <a:lnTo>
                    <a:pt x="276" y="79"/>
                  </a:lnTo>
                  <a:lnTo>
                    <a:pt x="261" y="77"/>
                  </a:lnTo>
                  <a:lnTo>
                    <a:pt x="251" y="84"/>
                  </a:lnTo>
                  <a:lnTo>
                    <a:pt x="243" y="97"/>
                  </a:lnTo>
                  <a:lnTo>
                    <a:pt x="226" y="97"/>
                  </a:lnTo>
                  <a:lnTo>
                    <a:pt x="214" y="97"/>
                  </a:lnTo>
                  <a:lnTo>
                    <a:pt x="204" y="106"/>
                  </a:lnTo>
                  <a:lnTo>
                    <a:pt x="194" y="111"/>
                  </a:lnTo>
                  <a:lnTo>
                    <a:pt x="184" y="109"/>
                  </a:lnTo>
                  <a:lnTo>
                    <a:pt x="181" y="124"/>
                  </a:lnTo>
                  <a:lnTo>
                    <a:pt x="174" y="129"/>
                  </a:lnTo>
                  <a:lnTo>
                    <a:pt x="169" y="146"/>
                  </a:lnTo>
                  <a:lnTo>
                    <a:pt x="159" y="146"/>
                  </a:lnTo>
                  <a:lnTo>
                    <a:pt x="154" y="161"/>
                  </a:lnTo>
                  <a:lnTo>
                    <a:pt x="144" y="164"/>
                  </a:lnTo>
                  <a:lnTo>
                    <a:pt x="142" y="188"/>
                  </a:lnTo>
                  <a:lnTo>
                    <a:pt x="134" y="203"/>
                  </a:lnTo>
                  <a:lnTo>
                    <a:pt x="144" y="213"/>
                  </a:lnTo>
                  <a:lnTo>
                    <a:pt x="137" y="218"/>
                  </a:lnTo>
                  <a:lnTo>
                    <a:pt x="119" y="216"/>
                  </a:lnTo>
                  <a:lnTo>
                    <a:pt x="114" y="228"/>
                  </a:lnTo>
                  <a:lnTo>
                    <a:pt x="119" y="261"/>
                  </a:lnTo>
                  <a:lnTo>
                    <a:pt x="122" y="280"/>
                  </a:lnTo>
                  <a:lnTo>
                    <a:pt x="132" y="300"/>
                  </a:lnTo>
                  <a:lnTo>
                    <a:pt x="137" y="320"/>
                  </a:lnTo>
                  <a:lnTo>
                    <a:pt x="119" y="330"/>
                  </a:lnTo>
                  <a:lnTo>
                    <a:pt x="114" y="353"/>
                  </a:lnTo>
                  <a:lnTo>
                    <a:pt x="107" y="365"/>
                  </a:lnTo>
                  <a:lnTo>
                    <a:pt x="94" y="358"/>
                  </a:lnTo>
                  <a:lnTo>
                    <a:pt x="69" y="360"/>
                  </a:lnTo>
                  <a:lnTo>
                    <a:pt x="55" y="370"/>
                  </a:lnTo>
                  <a:lnTo>
                    <a:pt x="42" y="375"/>
                  </a:lnTo>
                  <a:lnTo>
                    <a:pt x="20" y="377"/>
                  </a:lnTo>
                  <a:lnTo>
                    <a:pt x="20" y="355"/>
                  </a:lnTo>
                  <a:lnTo>
                    <a:pt x="10" y="350"/>
                  </a:lnTo>
                  <a:lnTo>
                    <a:pt x="15" y="318"/>
                  </a:lnTo>
                  <a:lnTo>
                    <a:pt x="2" y="315"/>
                  </a:lnTo>
                  <a:lnTo>
                    <a:pt x="0" y="271"/>
                  </a:lnTo>
                  <a:lnTo>
                    <a:pt x="15" y="266"/>
                  </a:lnTo>
                  <a:lnTo>
                    <a:pt x="17" y="253"/>
                  </a:lnTo>
                  <a:lnTo>
                    <a:pt x="35" y="248"/>
                  </a:lnTo>
                  <a:lnTo>
                    <a:pt x="50" y="246"/>
                  </a:lnTo>
                  <a:lnTo>
                    <a:pt x="57" y="236"/>
                  </a:lnTo>
                  <a:lnTo>
                    <a:pt x="74" y="233"/>
                  </a:lnTo>
                  <a:lnTo>
                    <a:pt x="77" y="213"/>
                  </a:lnTo>
                  <a:lnTo>
                    <a:pt x="102" y="203"/>
                  </a:lnTo>
                  <a:lnTo>
                    <a:pt x="104" y="188"/>
                  </a:lnTo>
                  <a:lnTo>
                    <a:pt x="117" y="179"/>
                  </a:lnTo>
                  <a:lnTo>
                    <a:pt x="122" y="161"/>
                  </a:lnTo>
                  <a:lnTo>
                    <a:pt x="127" y="146"/>
                  </a:lnTo>
                  <a:lnTo>
                    <a:pt x="144" y="126"/>
                  </a:lnTo>
                  <a:lnTo>
                    <a:pt x="159" y="109"/>
                  </a:lnTo>
                  <a:lnTo>
                    <a:pt x="176" y="97"/>
                  </a:lnTo>
                  <a:lnTo>
                    <a:pt x="201" y="92"/>
                  </a:lnTo>
                  <a:lnTo>
                    <a:pt x="214" y="84"/>
                  </a:lnTo>
                  <a:lnTo>
                    <a:pt x="241" y="79"/>
                  </a:lnTo>
                  <a:lnTo>
                    <a:pt x="246" y="64"/>
                  </a:lnTo>
                  <a:lnTo>
                    <a:pt x="261" y="57"/>
                  </a:lnTo>
                  <a:lnTo>
                    <a:pt x="256" y="39"/>
                  </a:lnTo>
                  <a:lnTo>
                    <a:pt x="243" y="29"/>
                  </a:lnTo>
                  <a:lnTo>
                    <a:pt x="261" y="24"/>
                  </a:lnTo>
                  <a:lnTo>
                    <a:pt x="268" y="12"/>
                  </a:lnTo>
                  <a:lnTo>
                    <a:pt x="271" y="29"/>
                  </a:lnTo>
                  <a:lnTo>
                    <a:pt x="281" y="32"/>
                  </a:lnTo>
                  <a:lnTo>
                    <a:pt x="281" y="22"/>
                  </a:lnTo>
                  <a:lnTo>
                    <a:pt x="291" y="22"/>
                  </a:lnTo>
                  <a:lnTo>
                    <a:pt x="293" y="29"/>
                  </a:lnTo>
                  <a:lnTo>
                    <a:pt x="306" y="32"/>
                  </a:lnTo>
                  <a:lnTo>
                    <a:pt x="311" y="19"/>
                  </a:lnTo>
                  <a:lnTo>
                    <a:pt x="303" y="12"/>
                  </a:lnTo>
                  <a:lnTo>
                    <a:pt x="318" y="5"/>
                  </a:lnTo>
                  <a:lnTo>
                    <a:pt x="333" y="14"/>
                  </a:lnTo>
                  <a:lnTo>
                    <a:pt x="343" y="0"/>
                  </a:lnTo>
                  <a:lnTo>
                    <a:pt x="348" y="17"/>
                  </a:lnTo>
                  <a:lnTo>
                    <a:pt x="363" y="19"/>
                  </a:lnTo>
                  <a:lnTo>
                    <a:pt x="380" y="7"/>
                  </a:lnTo>
                  <a:lnTo>
                    <a:pt x="400" y="19"/>
                  </a:lnTo>
                  <a:lnTo>
                    <a:pt x="395" y="32"/>
                  </a:lnTo>
                  <a:lnTo>
                    <a:pt x="432" y="44"/>
                  </a:lnTo>
                  <a:lnTo>
                    <a:pt x="410" y="59"/>
                  </a:lnTo>
                  <a:lnTo>
                    <a:pt x="390" y="82"/>
                  </a:lnTo>
                  <a:lnTo>
                    <a:pt x="383" y="99"/>
                  </a:lnTo>
                  <a:lnTo>
                    <a:pt x="365" y="82"/>
                  </a:lnTo>
                  <a:lnTo>
                    <a:pt x="373" y="52"/>
                  </a:lnTo>
                  <a:lnTo>
                    <a:pt x="363" y="82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63" name="Freeform 282"/>
            <p:cNvSpPr>
              <a:spLocks/>
            </p:cNvSpPr>
            <p:nvPr/>
          </p:nvSpPr>
          <p:spPr bwMode="auto">
            <a:xfrm>
              <a:off x="3982770" y="1832452"/>
              <a:ext cx="290520" cy="304550"/>
            </a:xfrm>
            <a:custGeom>
              <a:avLst/>
              <a:gdLst>
                <a:gd name="T0" fmla="*/ 169863 w 207"/>
                <a:gd name="T1" fmla="*/ 7938 h 219"/>
                <a:gd name="T2" fmla="*/ 161925 w 207"/>
                <a:gd name="T3" fmla="*/ 31750 h 219"/>
                <a:gd name="T4" fmla="*/ 150813 w 207"/>
                <a:gd name="T5" fmla="*/ 42863 h 219"/>
                <a:gd name="T6" fmla="*/ 142875 w 207"/>
                <a:gd name="T7" fmla="*/ 58738 h 219"/>
                <a:gd name="T8" fmla="*/ 122238 w 207"/>
                <a:gd name="T9" fmla="*/ 55563 h 219"/>
                <a:gd name="T10" fmla="*/ 119063 w 207"/>
                <a:gd name="T11" fmla="*/ 74613 h 219"/>
                <a:gd name="T12" fmla="*/ 95250 w 207"/>
                <a:gd name="T13" fmla="*/ 74613 h 219"/>
                <a:gd name="T14" fmla="*/ 79375 w 207"/>
                <a:gd name="T15" fmla="*/ 58738 h 219"/>
                <a:gd name="T16" fmla="*/ 66675 w 207"/>
                <a:gd name="T17" fmla="*/ 63500 h 219"/>
                <a:gd name="T18" fmla="*/ 71438 w 207"/>
                <a:gd name="T19" fmla="*/ 79375 h 219"/>
                <a:gd name="T20" fmla="*/ 66675 w 207"/>
                <a:gd name="T21" fmla="*/ 95250 h 219"/>
                <a:gd name="T22" fmla="*/ 44450 w 207"/>
                <a:gd name="T23" fmla="*/ 98425 h 219"/>
                <a:gd name="T24" fmla="*/ 31750 w 207"/>
                <a:gd name="T25" fmla="*/ 106363 h 219"/>
                <a:gd name="T26" fmla="*/ 28575 w 207"/>
                <a:gd name="T27" fmla="*/ 106363 h 219"/>
                <a:gd name="T28" fmla="*/ 0 w 207"/>
                <a:gd name="T29" fmla="*/ 111125 h 219"/>
                <a:gd name="T30" fmla="*/ 0 w 207"/>
                <a:gd name="T31" fmla="*/ 117475 h 219"/>
                <a:gd name="T32" fmla="*/ 0 w 207"/>
                <a:gd name="T33" fmla="*/ 133350 h 219"/>
                <a:gd name="T34" fmla="*/ 31750 w 207"/>
                <a:gd name="T35" fmla="*/ 149225 h 219"/>
                <a:gd name="T36" fmla="*/ 47625 w 207"/>
                <a:gd name="T37" fmla="*/ 157163 h 219"/>
                <a:gd name="T38" fmla="*/ 66675 w 207"/>
                <a:gd name="T39" fmla="*/ 173038 h 219"/>
                <a:gd name="T40" fmla="*/ 74613 w 207"/>
                <a:gd name="T41" fmla="*/ 201613 h 219"/>
                <a:gd name="T42" fmla="*/ 90488 w 207"/>
                <a:gd name="T43" fmla="*/ 220663 h 219"/>
                <a:gd name="T44" fmla="*/ 79375 w 207"/>
                <a:gd name="T45" fmla="*/ 228600 h 219"/>
                <a:gd name="T46" fmla="*/ 66675 w 207"/>
                <a:gd name="T47" fmla="*/ 295275 h 219"/>
                <a:gd name="T48" fmla="*/ 60325 w 207"/>
                <a:gd name="T49" fmla="*/ 315913 h 219"/>
                <a:gd name="T50" fmla="*/ 95250 w 207"/>
                <a:gd name="T51" fmla="*/ 327025 h 219"/>
                <a:gd name="T52" fmla="*/ 134938 w 207"/>
                <a:gd name="T53" fmla="*/ 331788 h 219"/>
                <a:gd name="T54" fmla="*/ 153988 w 207"/>
                <a:gd name="T55" fmla="*/ 347663 h 219"/>
                <a:gd name="T56" fmla="*/ 209550 w 207"/>
                <a:gd name="T57" fmla="*/ 342900 h 219"/>
                <a:gd name="T58" fmla="*/ 201613 w 207"/>
                <a:gd name="T59" fmla="*/ 323850 h 219"/>
                <a:gd name="T60" fmla="*/ 212725 w 207"/>
                <a:gd name="T61" fmla="*/ 303213 h 219"/>
                <a:gd name="T62" fmla="*/ 236538 w 207"/>
                <a:gd name="T63" fmla="*/ 300038 h 219"/>
                <a:gd name="T64" fmla="*/ 260350 w 207"/>
                <a:gd name="T65" fmla="*/ 300038 h 219"/>
                <a:gd name="T66" fmla="*/ 276225 w 207"/>
                <a:gd name="T67" fmla="*/ 311150 h 219"/>
                <a:gd name="T68" fmla="*/ 300038 w 207"/>
                <a:gd name="T69" fmla="*/ 319088 h 219"/>
                <a:gd name="T70" fmla="*/ 312738 w 207"/>
                <a:gd name="T71" fmla="*/ 292100 h 219"/>
                <a:gd name="T72" fmla="*/ 312738 w 207"/>
                <a:gd name="T73" fmla="*/ 271463 h 219"/>
                <a:gd name="T74" fmla="*/ 292100 w 207"/>
                <a:gd name="T75" fmla="*/ 263525 h 219"/>
                <a:gd name="T76" fmla="*/ 288925 w 207"/>
                <a:gd name="T77" fmla="*/ 236538 h 219"/>
                <a:gd name="T78" fmla="*/ 300038 w 207"/>
                <a:gd name="T79" fmla="*/ 217488 h 219"/>
                <a:gd name="T80" fmla="*/ 300038 w 207"/>
                <a:gd name="T81" fmla="*/ 196850 h 219"/>
                <a:gd name="T82" fmla="*/ 284163 w 207"/>
                <a:gd name="T83" fmla="*/ 185738 h 219"/>
                <a:gd name="T84" fmla="*/ 292100 w 207"/>
                <a:gd name="T85" fmla="*/ 165100 h 219"/>
                <a:gd name="T86" fmla="*/ 304800 w 207"/>
                <a:gd name="T87" fmla="*/ 149225 h 219"/>
                <a:gd name="T88" fmla="*/ 320675 w 207"/>
                <a:gd name="T89" fmla="*/ 146050 h 219"/>
                <a:gd name="T90" fmla="*/ 315913 w 207"/>
                <a:gd name="T91" fmla="*/ 103188 h 219"/>
                <a:gd name="T92" fmla="*/ 328613 w 207"/>
                <a:gd name="T93" fmla="*/ 87313 h 219"/>
                <a:gd name="T94" fmla="*/ 304800 w 207"/>
                <a:gd name="T95" fmla="*/ 63500 h 219"/>
                <a:gd name="T96" fmla="*/ 265113 w 207"/>
                <a:gd name="T97" fmla="*/ 66675 h 219"/>
                <a:gd name="T98" fmla="*/ 228600 w 207"/>
                <a:gd name="T99" fmla="*/ 55563 h 219"/>
                <a:gd name="T100" fmla="*/ 217488 w 207"/>
                <a:gd name="T101" fmla="*/ 31750 h 219"/>
                <a:gd name="T102" fmla="*/ 198438 w 207"/>
                <a:gd name="T103" fmla="*/ 19050 h 219"/>
                <a:gd name="T104" fmla="*/ 198438 w 207"/>
                <a:gd name="T105" fmla="*/ 0 h 219"/>
                <a:gd name="T106" fmla="*/ 169863 w 207"/>
                <a:gd name="T107" fmla="*/ 7938 h 21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07" h="219">
                  <a:moveTo>
                    <a:pt x="107" y="5"/>
                  </a:moveTo>
                  <a:lnTo>
                    <a:pt x="102" y="20"/>
                  </a:lnTo>
                  <a:lnTo>
                    <a:pt x="95" y="27"/>
                  </a:lnTo>
                  <a:lnTo>
                    <a:pt x="90" y="37"/>
                  </a:lnTo>
                  <a:lnTo>
                    <a:pt x="77" y="35"/>
                  </a:lnTo>
                  <a:lnTo>
                    <a:pt x="75" y="47"/>
                  </a:lnTo>
                  <a:lnTo>
                    <a:pt x="60" y="47"/>
                  </a:lnTo>
                  <a:lnTo>
                    <a:pt x="50" y="37"/>
                  </a:lnTo>
                  <a:lnTo>
                    <a:pt x="42" y="40"/>
                  </a:lnTo>
                  <a:lnTo>
                    <a:pt x="45" y="50"/>
                  </a:lnTo>
                  <a:lnTo>
                    <a:pt x="42" y="60"/>
                  </a:lnTo>
                  <a:lnTo>
                    <a:pt x="28" y="62"/>
                  </a:lnTo>
                  <a:lnTo>
                    <a:pt x="20" y="67"/>
                  </a:lnTo>
                  <a:lnTo>
                    <a:pt x="18" y="67"/>
                  </a:lnTo>
                  <a:lnTo>
                    <a:pt x="0" y="70"/>
                  </a:lnTo>
                  <a:lnTo>
                    <a:pt x="0" y="74"/>
                  </a:lnTo>
                  <a:lnTo>
                    <a:pt x="0" y="84"/>
                  </a:lnTo>
                  <a:lnTo>
                    <a:pt x="20" y="94"/>
                  </a:lnTo>
                  <a:lnTo>
                    <a:pt x="30" y="99"/>
                  </a:lnTo>
                  <a:lnTo>
                    <a:pt x="42" y="109"/>
                  </a:lnTo>
                  <a:lnTo>
                    <a:pt x="47" y="127"/>
                  </a:lnTo>
                  <a:lnTo>
                    <a:pt x="57" y="139"/>
                  </a:lnTo>
                  <a:lnTo>
                    <a:pt x="50" y="144"/>
                  </a:lnTo>
                  <a:lnTo>
                    <a:pt x="42" y="186"/>
                  </a:lnTo>
                  <a:lnTo>
                    <a:pt x="38" y="199"/>
                  </a:lnTo>
                  <a:lnTo>
                    <a:pt x="60" y="206"/>
                  </a:lnTo>
                  <a:lnTo>
                    <a:pt x="85" y="209"/>
                  </a:lnTo>
                  <a:lnTo>
                    <a:pt x="97" y="219"/>
                  </a:lnTo>
                  <a:lnTo>
                    <a:pt x="132" y="216"/>
                  </a:lnTo>
                  <a:lnTo>
                    <a:pt x="127" y="204"/>
                  </a:lnTo>
                  <a:lnTo>
                    <a:pt x="134" y="191"/>
                  </a:lnTo>
                  <a:lnTo>
                    <a:pt x="149" y="189"/>
                  </a:lnTo>
                  <a:lnTo>
                    <a:pt x="164" y="189"/>
                  </a:lnTo>
                  <a:lnTo>
                    <a:pt x="174" y="196"/>
                  </a:lnTo>
                  <a:lnTo>
                    <a:pt x="189" y="201"/>
                  </a:lnTo>
                  <a:lnTo>
                    <a:pt x="197" y="184"/>
                  </a:lnTo>
                  <a:lnTo>
                    <a:pt x="197" y="171"/>
                  </a:lnTo>
                  <a:lnTo>
                    <a:pt x="184" y="166"/>
                  </a:lnTo>
                  <a:lnTo>
                    <a:pt x="182" y="149"/>
                  </a:lnTo>
                  <a:lnTo>
                    <a:pt x="189" y="137"/>
                  </a:lnTo>
                  <a:lnTo>
                    <a:pt x="189" y="124"/>
                  </a:lnTo>
                  <a:lnTo>
                    <a:pt x="179" y="117"/>
                  </a:lnTo>
                  <a:lnTo>
                    <a:pt x="184" y="104"/>
                  </a:lnTo>
                  <a:lnTo>
                    <a:pt x="192" y="94"/>
                  </a:lnTo>
                  <a:lnTo>
                    <a:pt x="202" y="92"/>
                  </a:lnTo>
                  <a:lnTo>
                    <a:pt x="199" y="65"/>
                  </a:lnTo>
                  <a:lnTo>
                    <a:pt x="207" y="55"/>
                  </a:lnTo>
                  <a:lnTo>
                    <a:pt x="192" y="40"/>
                  </a:lnTo>
                  <a:lnTo>
                    <a:pt x="167" y="42"/>
                  </a:lnTo>
                  <a:lnTo>
                    <a:pt x="144" y="35"/>
                  </a:lnTo>
                  <a:lnTo>
                    <a:pt x="137" y="20"/>
                  </a:lnTo>
                  <a:lnTo>
                    <a:pt x="125" y="12"/>
                  </a:lnTo>
                  <a:lnTo>
                    <a:pt x="125" y="0"/>
                  </a:lnTo>
                  <a:lnTo>
                    <a:pt x="107" y="5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64" name="Freeform 283"/>
            <p:cNvSpPr>
              <a:spLocks/>
            </p:cNvSpPr>
            <p:nvPr/>
          </p:nvSpPr>
          <p:spPr bwMode="auto">
            <a:xfrm>
              <a:off x="4238203" y="1977079"/>
              <a:ext cx="296135" cy="290647"/>
            </a:xfrm>
            <a:custGeom>
              <a:avLst/>
              <a:gdLst>
                <a:gd name="T0" fmla="*/ 23813 w 211"/>
                <a:gd name="T1" fmla="*/ 127000 h 209"/>
                <a:gd name="T2" fmla="*/ 23813 w 211"/>
                <a:gd name="T3" fmla="*/ 106363 h 209"/>
                <a:gd name="T4" fmla="*/ 3175 w 211"/>
                <a:gd name="T5" fmla="*/ 98425 h 209"/>
                <a:gd name="T6" fmla="*/ 0 w 211"/>
                <a:gd name="T7" fmla="*/ 71438 h 209"/>
                <a:gd name="T8" fmla="*/ 11113 w 211"/>
                <a:gd name="T9" fmla="*/ 52388 h 209"/>
                <a:gd name="T10" fmla="*/ 11113 w 211"/>
                <a:gd name="T11" fmla="*/ 31750 h 209"/>
                <a:gd name="T12" fmla="*/ 39688 w 211"/>
                <a:gd name="T13" fmla="*/ 31750 h 209"/>
                <a:gd name="T14" fmla="*/ 50800 w 211"/>
                <a:gd name="T15" fmla="*/ 20638 h 209"/>
                <a:gd name="T16" fmla="*/ 58738 w 211"/>
                <a:gd name="T17" fmla="*/ 31750 h 209"/>
                <a:gd name="T18" fmla="*/ 66675 w 211"/>
                <a:gd name="T19" fmla="*/ 20638 h 209"/>
                <a:gd name="T20" fmla="*/ 77788 w 211"/>
                <a:gd name="T21" fmla="*/ 28575 h 209"/>
                <a:gd name="T22" fmla="*/ 90488 w 211"/>
                <a:gd name="T23" fmla="*/ 4763 h 209"/>
                <a:gd name="T24" fmla="*/ 101600 w 211"/>
                <a:gd name="T25" fmla="*/ 12700 h 209"/>
                <a:gd name="T26" fmla="*/ 130175 w 211"/>
                <a:gd name="T27" fmla="*/ 12700 h 209"/>
                <a:gd name="T28" fmla="*/ 153988 w 211"/>
                <a:gd name="T29" fmla="*/ 0 h 209"/>
                <a:gd name="T30" fmla="*/ 173038 w 211"/>
                <a:gd name="T31" fmla="*/ 15875 h 209"/>
                <a:gd name="T32" fmla="*/ 177800 w 211"/>
                <a:gd name="T33" fmla="*/ 39688 h 209"/>
                <a:gd name="T34" fmla="*/ 165100 w 211"/>
                <a:gd name="T35" fmla="*/ 52388 h 209"/>
                <a:gd name="T36" fmla="*/ 153988 w 211"/>
                <a:gd name="T37" fmla="*/ 79375 h 209"/>
                <a:gd name="T38" fmla="*/ 157163 w 211"/>
                <a:gd name="T39" fmla="*/ 98425 h 209"/>
                <a:gd name="T40" fmla="*/ 169863 w 211"/>
                <a:gd name="T41" fmla="*/ 106363 h 209"/>
                <a:gd name="T42" fmla="*/ 185738 w 211"/>
                <a:gd name="T43" fmla="*/ 134938 h 209"/>
                <a:gd name="T44" fmla="*/ 207963 w 211"/>
                <a:gd name="T45" fmla="*/ 166688 h 209"/>
                <a:gd name="T46" fmla="*/ 239713 w 211"/>
                <a:gd name="T47" fmla="*/ 198438 h 209"/>
                <a:gd name="T48" fmla="*/ 260350 w 211"/>
                <a:gd name="T49" fmla="*/ 198438 h 209"/>
                <a:gd name="T50" fmla="*/ 271463 w 211"/>
                <a:gd name="T51" fmla="*/ 193675 h 209"/>
                <a:gd name="T52" fmla="*/ 276225 w 211"/>
                <a:gd name="T53" fmla="*/ 206375 h 209"/>
                <a:gd name="T54" fmla="*/ 284163 w 211"/>
                <a:gd name="T55" fmla="*/ 217488 h 209"/>
                <a:gd name="T56" fmla="*/ 292100 w 211"/>
                <a:gd name="T57" fmla="*/ 228600 h 209"/>
                <a:gd name="T58" fmla="*/ 303213 w 211"/>
                <a:gd name="T59" fmla="*/ 241300 h 209"/>
                <a:gd name="T60" fmla="*/ 319088 w 211"/>
                <a:gd name="T61" fmla="*/ 252413 h 209"/>
                <a:gd name="T62" fmla="*/ 334963 w 211"/>
                <a:gd name="T63" fmla="*/ 273050 h 209"/>
                <a:gd name="T64" fmla="*/ 323850 w 211"/>
                <a:gd name="T65" fmla="*/ 280988 h 209"/>
                <a:gd name="T66" fmla="*/ 300038 w 211"/>
                <a:gd name="T67" fmla="*/ 260350 h 209"/>
                <a:gd name="T68" fmla="*/ 284163 w 211"/>
                <a:gd name="T69" fmla="*/ 268288 h 209"/>
                <a:gd name="T70" fmla="*/ 279400 w 211"/>
                <a:gd name="T71" fmla="*/ 284163 h 209"/>
                <a:gd name="T72" fmla="*/ 287338 w 211"/>
                <a:gd name="T73" fmla="*/ 304800 h 209"/>
                <a:gd name="T74" fmla="*/ 279400 w 211"/>
                <a:gd name="T75" fmla="*/ 315913 h 209"/>
                <a:gd name="T76" fmla="*/ 271463 w 211"/>
                <a:gd name="T77" fmla="*/ 331788 h 209"/>
                <a:gd name="T78" fmla="*/ 255588 w 211"/>
                <a:gd name="T79" fmla="*/ 331788 h 209"/>
                <a:gd name="T80" fmla="*/ 255588 w 211"/>
                <a:gd name="T81" fmla="*/ 296863 h 209"/>
                <a:gd name="T82" fmla="*/ 255588 w 211"/>
                <a:gd name="T83" fmla="*/ 280988 h 209"/>
                <a:gd name="T84" fmla="*/ 236538 w 211"/>
                <a:gd name="T85" fmla="*/ 268288 h 209"/>
                <a:gd name="T86" fmla="*/ 228600 w 211"/>
                <a:gd name="T87" fmla="*/ 249238 h 209"/>
                <a:gd name="T88" fmla="*/ 207963 w 211"/>
                <a:gd name="T89" fmla="*/ 244475 h 209"/>
                <a:gd name="T90" fmla="*/ 212725 w 211"/>
                <a:gd name="T91" fmla="*/ 228600 h 209"/>
                <a:gd name="T92" fmla="*/ 169863 w 211"/>
                <a:gd name="T93" fmla="*/ 217488 h 209"/>
                <a:gd name="T94" fmla="*/ 146050 w 211"/>
                <a:gd name="T95" fmla="*/ 193675 h 209"/>
                <a:gd name="T96" fmla="*/ 130175 w 211"/>
                <a:gd name="T97" fmla="*/ 182563 h 209"/>
                <a:gd name="T98" fmla="*/ 114300 w 211"/>
                <a:gd name="T99" fmla="*/ 169863 h 209"/>
                <a:gd name="T100" fmla="*/ 101600 w 211"/>
                <a:gd name="T101" fmla="*/ 134938 h 209"/>
                <a:gd name="T102" fmla="*/ 93663 w 211"/>
                <a:gd name="T103" fmla="*/ 114300 h 209"/>
                <a:gd name="T104" fmla="*/ 61913 w 211"/>
                <a:gd name="T105" fmla="*/ 111125 h 209"/>
                <a:gd name="T106" fmla="*/ 53975 w 211"/>
                <a:gd name="T107" fmla="*/ 127000 h 209"/>
                <a:gd name="T108" fmla="*/ 23813 w 211"/>
                <a:gd name="T109" fmla="*/ 127000 h 209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11" h="209">
                  <a:moveTo>
                    <a:pt x="15" y="80"/>
                  </a:moveTo>
                  <a:lnTo>
                    <a:pt x="15" y="67"/>
                  </a:lnTo>
                  <a:lnTo>
                    <a:pt x="2" y="62"/>
                  </a:lnTo>
                  <a:lnTo>
                    <a:pt x="0" y="45"/>
                  </a:lnTo>
                  <a:lnTo>
                    <a:pt x="7" y="33"/>
                  </a:lnTo>
                  <a:lnTo>
                    <a:pt x="7" y="20"/>
                  </a:lnTo>
                  <a:lnTo>
                    <a:pt x="25" y="20"/>
                  </a:lnTo>
                  <a:lnTo>
                    <a:pt x="32" y="13"/>
                  </a:lnTo>
                  <a:lnTo>
                    <a:pt x="37" y="20"/>
                  </a:lnTo>
                  <a:lnTo>
                    <a:pt x="42" y="13"/>
                  </a:lnTo>
                  <a:lnTo>
                    <a:pt x="49" y="18"/>
                  </a:lnTo>
                  <a:lnTo>
                    <a:pt x="57" y="3"/>
                  </a:lnTo>
                  <a:lnTo>
                    <a:pt x="64" y="8"/>
                  </a:lnTo>
                  <a:lnTo>
                    <a:pt x="82" y="8"/>
                  </a:lnTo>
                  <a:lnTo>
                    <a:pt x="97" y="0"/>
                  </a:lnTo>
                  <a:lnTo>
                    <a:pt x="109" y="10"/>
                  </a:lnTo>
                  <a:lnTo>
                    <a:pt x="112" y="25"/>
                  </a:lnTo>
                  <a:lnTo>
                    <a:pt x="104" y="33"/>
                  </a:lnTo>
                  <a:lnTo>
                    <a:pt x="97" y="50"/>
                  </a:lnTo>
                  <a:lnTo>
                    <a:pt x="99" y="62"/>
                  </a:lnTo>
                  <a:lnTo>
                    <a:pt x="107" y="67"/>
                  </a:lnTo>
                  <a:lnTo>
                    <a:pt x="117" y="85"/>
                  </a:lnTo>
                  <a:lnTo>
                    <a:pt x="131" y="105"/>
                  </a:lnTo>
                  <a:lnTo>
                    <a:pt x="151" y="125"/>
                  </a:lnTo>
                  <a:lnTo>
                    <a:pt x="164" y="125"/>
                  </a:lnTo>
                  <a:lnTo>
                    <a:pt x="171" y="122"/>
                  </a:lnTo>
                  <a:lnTo>
                    <a:pt x="174" y="130"/>
                  </a:lnTo>
                  <a:lnTo>
                    <a:pt x="179" y="137"/>
                  </a:lnTo>
                  <a:lnTo>
                    <a:pt x="184" y="144"/>
                  </a:lnTo>
                  <a:lnTo>
                    <a:pt x="191" y="152"/>
                  </a:lnTo>
                  <a:lnTo>
                    <a:pt x="201" y="159"/>
                  </a:lnTo>
                  <a:lnTo>
                    <a:pt x="211" y="172"/>
                  </a:lnTo>
                  <a:lnTo>
                    <a:pt x="204" y="177"/>
                  </a:lnTo>
                  <a:lnTo>
                    <a:pt x="189" y="164"/>
                  </a:lnTo>
                  <a:lnTo>
                    <a:pt x="179" y="169"/>
                  </a:lnTo>
                  <a:lnTo>
                    <a:pt x="176" y="179"/>
                  </a:lnTo>
                  <a:lnTo>
                    <a:pt x="181" y="192"/>
                  </a:lnTo>
                  <a:lnTo>
                    <a:pt x="176" y="199"/>
                  </a:lnTo>
                  <a:lnTo>
                    <a:pt x="171" y="209"/>
                  </a:lnTo>
                  <a:lnTo>
                    <a:pt x="161" y="209"/>
                  </a:lnTo>
                  <a:lnTo>
                    <a:pt x="161" y="187"/>
                  </a:lnTo>
                  <a:lnTo>
                    <a:pt x="161" y="177"/>
                  </a:lnTo>
                  <a:lnTo>
                    <a:pt x="149" y="169"/>
                  </a:lnTo>
                  <a:lnTo>
                    <a:pt x="144" y="157"/>
                  </a:lnTo>
                  <a:lnTo>
                    <a:pt x="131" y="154"/>
                  </a:lnTo>
                  <a:lnTo>
                    <a:pt x="134" y="144"/>
                  </a:lnTo>
                  <a:lnTo>
                    <a:pt x="107" y="137"/>
                  </a:lnTo>
                  <a:lnTo>
                    <a:pt x="92" y="122"/>
                  </a:lnTo>
                  <a:lnTo>
                    <a:pt x="82" y="115"/>
                  </a:lnTo>
                  <a:lnTo>
                    <a:pt x="72" y="107"/>
                  </a:lnTo>
                  <a:lnTo>
                    <a:pt x="64" y="85"/>
                  </a:lnTo>
                  <a:lnTo>
                    <a:pt x="59" y="72"/>
                  </a:lnTo>
                  <a:lnTo>
                    <a:pt x="39" y="70"/>
                  </a:lnTo>
                  <a:lnTo>
                    <a:pt x="34" y="80"/>
                  </a:lnTo>
                  <a:lnTo>
                    <a:pt x="15" y="8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65" name="Freeform 284"/>
            <p:cNvSpPr>
              <a:spLocks/>
            </p:cNvSpPr>
            <p:nvPr/>
          </p:nvSpPr>
          <p:spPr bwMode="auto">
            <a:xfrm>
              <a:off x="3864876" y="2091115"/>
              <a:ext cx="303151" cy="239190"/>
            </a:xfrm>
            <a:custGeom>
              <a:avLst/>
              <a:gdLst>
                <a:gd name="T0" fmla="*/ 342900 w 216"/>
                <a:gd name="T1" fmla="*/ 47625 h 172"/>
                <a:gd name="T2" fmla="*/ 287338 w 216"/>
                <a:gd name="T3" fmla="*/ 52388 h 172"/>
                <a:gd name="T4" fmla="*/ 268288 w 216"/>
                <a:gd name="T5" fmla="*/ 36513 h 172"/>
                <a:gd name="T6" fmla="*/ 228600 w 216"/>
                <a:gd name="T7" fmla="*/ 31750 h 172"/>
                <a:gd name="T8" fmla="*/ 193675 w 216"/>
                <a:gd name="T9" fmla="*/ 20638 h 172"/>
                <a:gd name="T10" fmla="*/ 149225 w 216"/>
                <a:gd name="T11" fmla="*/ 4763 h 172"/>
                <a:gd name="T12" fmla="*/ 125413 w 216"/>
                <a:gd name="T13" fmla="*/ 12700 h 172"/>
                <a:gd name="T14" fmla="*/ 106363 w 216"/>
                <a:gd name="T15" fmla="*/ 0 h 172"/>
                <a:gd name="T16" fmla="*/ 11113 w 216"/>
                <a:gd name="T17" fmla="*/ 0 h 172"/>
                <a:gd name="T18" fmla="*/ 15875 w 216"/>
                <a:gd name="T19" fmla="*/ 15875 h 172"/>
                <a:gd name="T20" fmla="*/ 0 w 216"/>
                <a:gd name="T21" fmla="*/ 23813 h 172"/>
                <a:gd name="T22" fmla="*/ 3175 w 216"/>
                <a:gd name="T23" fmla="*/ 44450 h 172"/>
                <a:gd name="T24" fmla="*/ 19050 w 216"/>
                <a:gd name="T25" fmla="*/ 60325 h 172"/>
                <a:gd name="T26" fmla="*/ 23813 w 216"/>
                <a:gd name="T27" fmla="*/ 79375 h 172"/>
                <a:gd name="T28" fmla="*/ 50800 w 216"/>
                <a:gd name="T29" fmla="*/ 76200 h 172"/>
                <a:gd name="T30" fmla="*/ 69850 w 216"/>
                <a:gd name="T31" fmla="*/ 68263 h 172"/>
                <a:gd name="T32" fmla="*/ 77788 w 216"/>
                <a:gd name="T33" fmla="*/ 79375 h 172"/>
                <a:gd name="T34" fmla="*/ 74613 w 216"/>
                <a:gd name="T35" fmla="*/ 87313 h 172"/>
                <a:gd name="T36" fmla="*/ 66675 w 216"/>
                <a:gd name="T37" fmla="*/ 98425 h 172"/>
                <a:gd name="T38" fmla="*/ 53975 w 216"/>
                <a:gd name="T39" fmla="*/ 150813 h 172"/>
                <a:gd name="T40" fmla="*/ 42863 w 216"/>
                <a:gd name="T41" fmla="*/ 161925 h 172"/>
                <a:gd name="T42" fmla="*/ 58738 w 216"/>
                <a:gd name="T43" fmla="*/ 174625 h 172"/>
                <a:gd name="T44" fmla="*/ 58738 w 216"/>
                <a:gd name="T45" fmla="*/ 217488 h 172"/>
                <a:gd name="T46" fmla="*/ 61913 w 216"/>
                <a:gd name="T47" fmla="*/ 236538 h 172"/>
                <a:gd name="T48" fmla="*/ 77788 w 216"/>
                <a:gd name="T49" fmla="*/ 236538 h 172"/>
                <a:gd name="T50" fmla="*/ 77788 w 216"/>
                <a:gd name="T51" fmla="*/ 260350 h 172"/>
                <a:gd name="T52" fmla="*/ 98425 w 216"/>
                <a:gd name="T53" fmla="*/ 273050 h 172"/>
                <a:gd name="T54" fmla="*/ 117475 w 216"/>
                <a:gd name="T55" fmla="*/ 265113 h 172"/>
                <a:gd name="T56" fmla="*/ 133350 w 216"/>
                <a:gd name="T57" fmla="*/ 257175 h 172"/>
                <a:gd name="T58" fmla="*/ 200025 w 216"/>
                <a:gd name="T59" fmla="*/ 260350 h 172"/>
                <a:gd name="T60" fmla="*/ 212725 w 216"/>
                <a:gd name="T61" fmla="*/ 244475 h 172"/>
                <a:gd name="T62" fmla="*/ 212725 w 216"/>
                <a:gd name="T63" fmla="*/ 230188 h 172"/>
                <a:gd name="T64" fmla="*/ 231775 w 216"/>
                <a:gd name="T65" fmla="*/ 217488 h 172"/>
                <a:gd name="T66" fmla="*/ 247650 w 216"/>
                <a:gd name="T67" fmla="*/ 201613 h 172"/>
                <a:gd name="T68" fmla="*/ 252413 w 216"/>
                <a:gd name="T69" fmla="*/ 182563 h 172"/>
                <a:gd name="T70" fmla="*/ 231775 w 216"/>
                <a:gd name="T71" fmla="*/ 153988 h 172"/>
                <a:gd name="T72" fmla="*/ 247650 w 216"/>
                <a:gd name="T73" fmla="*/ 138113 h 172"/>
                <a:gd name="T74" fmla="*/ 260350 w 216"/>
                <a:gd name="T75" fmla="*/ 119063 h 172"/>
                <a:gd name="T76" fmla="*/ 284163 w 216"/>
                <a:gd name="T77" fmla="*/ 114300 h 172"/>
                <a:gd name="T78" fmla="*/ 303213 w 216"/>
                <a:gd name="T79" fmla="*/ 87313 h 172"/>
                <a:gd name="T80" fmla="*/ 319088 w 216"/>
                <a:gd name="T81" fmla="*/ 71438 h 172"/>
                <a:gd name="T82" fmla="*/ 342900 w 216"/>
                <a:gd name="T83" fmla="*/ 47625 h 17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16" h="172">
                  <a:moveTo>
                    <a:pt x="216" y="30"/>
                  </a:moveTo>
                  <a:lnTo>
                    <a:pt x="181" y="33"/>
                  </a:lnTo>
                  <a:lnTo>
                    <a:pt x="169" y="23"/>
                  </a:lnTo>
                  <a:lnTo>
                    <a:pt x="144" y="20"/>
                  </a:lnTo>
                  <a:lnTo>
                    <a:pt x="122" y="13"/>
                  </a:lnTo>
                  <a:lnTo>
                    <a:pt x="94" y="3"/>
                  </a:lnTo>
                  <a:lnTo>
                    <a:pt x="79" y="8"/>
                  </a:lnTo>
                  <a:lnTo>
                    <a:pt x="67" y="0"/>
                  </a:lnTo>
                  <a:lnTo>
                    <a:pt x="7" y="0"/>
                  </a:lnTo>
                  <a:lnTo>
                    <a:pt x="10" y="10"/>
                  </a:lnTo>
                  <a:lnTo>
                    <a:pt x="0" y="15"/>
                  </a:lnTo>
                  <a:lnTo>
                    <a:pt x="2" y="28"/>
                  </a:lnTo>
                  <a:lnTo>
                    <a:pt x="12" y="38"/>
                  </a:lnTo>
                  <a:lnTo>
                    <a:pt x="15" y="50"/>
                  </a:lnTo>
                  <a:lnTo>
                    <a:pt x="32" y="48"/>
                  </a:lnTo>
                  <a:lnTo>
                    <a:pt x="44" y="43"/>
                  </a:lnTo>
                  <a:lnTo>
                    <a:pt x="49" y="50"/>
                  </a:lnTo>
                  <a:lnTo>
                    <a:pt x="47" y="55"/>
                  </a:lnTo>
                  <a:lnTo>
                    <a:pt x="42" y="62"/>
                  </a:lnTo>
                  <a:lnTo>
                    <a:pt x="34" y="95"/>
                  </a:lnTo>
                  <a:lnTo>
                    <a:pt x="27" y="102"/>
                  </a:lnTo>
                  <a:lnTo>
                    <a:pt x="37" y="110"/>
                  </a:lnTo>
                  <a:lnTo>
                    <a:pt x="37" y="137"/>
                  </a:lnTo>
                  <a:lnTo>
                    <a:pt x="39" y="149"/>
                  </a:lnTo>
                  <a:lnTo>
                    <a:pt x="49" y="149"/>
                  </a:lnTo>
                  <a:lnTo>
                    <a:pt x="49" y="164"/>
                  </a:lnTo>
                  <a:lnTo>
                    <a:pt x="62" y="172"/>
                  </a:lnTo>
                  <a:lnTo>
                    <a:pt x="74" y="167"/>
                  </a:lnTo>
                  <a:lnTo>
                    <a:pt x="84" y="162"/>
                  </a:lnTo>
                  <a:lnTo>
                    <a:pt x="126" y="164"/>
                  </a:lnTo>
                  <a:lnTo>
                    <a:pt x="134" y="154"/>
                  </a:lnTo>
                  <a:lnTo>
                    <a:pt x="134" y="145"/>
                  </a:lnTo>
                  <a:lnTo>
                    <a:pt x="146" y="137"/>
                  </a:lnTo>
                  <a:lnTo>
                    <a:pt x="156" y="127"/>
                  </a:lnTo>
                  <a:lnTo>
                    <a:pt x="159" y="115"/>
                  </a:lnTo>
                  <a:lnTo>
                    <a:pt x="146" y="97"/>
                  </a:lnTo>
                  <a:lnTo>
                    <a:pt x="156" y="87"/>
                  </a:lnTo>
                  <a:lnTo>
                    <a:pt x="164" y="75"/>
                  </a:lnTo>
                  <a:lnTo>
                    <a:pt x="179" y="72"/>
                  </a:lnTo>
                  <a:lnTo>
                    <a:pt x="191" y="55"/>
                  </a:lnTo>
                  <a:lnTo>
                    <a:pt x="201" y="45"/>
                  </a:lnTo>
                  <a:lnTo>
                    <a:pt x="216" y="3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66" name="Freeform 285"/>
            <p:cNvSpPr>
              <a:spLocks/>
            </p:cNvSpPr>
            <p:nvPr/>
          </p:nvSpPr>
          <p:spPr bwMode="auto">
            <a:xfrm>
              <a:off x="3846631" y="2143957"/>
              <a:ext cx="87014" cy="158535"/>
            </a:xfrm>
            <a:custGeom>
              <a:avLst/>
              <a:gdLst>
                <a:gd name="T0" fmla="*/ 79375 w 62"/>
                <a:gd name="T1" fmla="*/ 157163 h 114"/>
                <a:gd name="T2" fmla="*/ 79375 w 62"/>
                <a:gd name="T3" fmla="*/ 114300 h 114"/>
                <a:gd name="T4" fmla="*/ 63500 w 62"/>
                <a:gd name="T5" fmla="*/ 101600 h 114"/>
                <a:gd name="T6" fmla="*/ 74613 w 62"/>
                <a:gd name="T7" fmla="*/ 90488 h 114"/>
                <a:gd name="T8" fmla="*/ 87313 w 62"/>
                <a:gd name="T9" fmla="*/ 38100 h 114"/>
                <a:gd name="T10" fmla="*/ 95250 w 62"/>
                <a:gd name="T11" fmla="*/ 26988 h 114"/>
                <a:gd name="T12" fmla="*/ 98425 w 62"/>
                <a:gd name="T13" fmla="*/ 19050 h 114"/>
                <a:gd name="T14" fmla="*/ 90488 w 62"/>
                <a:gd name="T15" fmla="*/ 7938 h 114"/>
                <a:gd name="T16" fmla="*/ 71438 w 62"/>
                <a:gd name="T17" fmla="*/ 15875 h 114"/>
                <a:gd name="T18" fmla="*/ 44450 w 62"/>
                <a:gd name="T19" fmla="*/ 19050 h 114"/>
                <a:gd name="T20" fmla="*/ 39688 w 62"/>
                <a:gd name="T21" fmla="*/ 0 h 114"/>
                <a:gd name="T22" fmla="*/ 28575 w 62"/>
                <a:gd name="T23" fmla="*/ 23813 h 114"/>
                <a:gd name="T24" fmla="*/ 28575 w 62"/>
                <a:gd name="T25" fmla="*/ 50800 h 114"/>
                <a:gd name="T26" fmla="*/ 31750 w 62"/>
                <a:gd name="T27" fmla="*/ 61913 h 114"/>
                <a:gd name="T28" fmla="*/ 20638 w 62"/>
                <a:gd name="T29" fmla="*/ 82550 h 114"/>
                <a:gd name="T30" fmla="*/ 4763 w 62"/>
                <a:gd name="T31" fmla="*/ 93663 h 114"/>
                <a:gd name="T32" fmla="*/ 0 w 62"/>
                <a:gd name="T33" fmla="*/ 125413 h 114"/>
                <a:gd name="T34" fmla="*/ 20638 w 62"/>
                <a:gd name="T35" fmla="*/ 133350 h 114"/>
                <a:gd name="T36" fmla="*/ 20638 w 62"/>
                <a:gd name="T37" fmla="*/ 153988 h 114"/>
                <a:gd name="T38" fmla="*/ 23813 w 62"/>
                <a:gd name="T39" fmla="*/ 173038 h 114"/>
                <a:gd name="T40" fmla="*/ 44450 w 62"/>
                <a:gd name="T41" fmla="*/ 180975 h 114"/>
                <a:gd name="T42" fmla="*/ 68263 w 62"/>
                <a:gd name="T43" fmla="*/ 180975 h 114"/>
                <a:gd name="T44" fmla="*/ 79375 w 62"/>
                <a:gd name="T45" fmla="*/ 157163 h 11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2" h="114">
                  <a:moveTo>
                    <a:pt x="50" y="99"/>
                  </a:moveTo>
                  <a:lnTo>
                    <a:pt x="50" y="72"/>
                  </a:lnTo>
                  <a:lnTo>
                    <a:pt x="40" y="64"/>
                  </a:lnTo>
                  <a:lnTo>
                    <a:pt x="47" y="57"/>
                  </a:lnTo>
                  <a:lnTo>
                    <a:pt x="55" y="24"/>
                  </a:lnTo>
                  <a:lnTo>
                    <a:pt x="60" y="17"/>
                  </a:lnTo>
                  <a:lnTo>
                    <a:pt x="62" y="12"/>
                  </a:lnTo>
                  <a:lnTo>
                    <a:pt x="57" y="5"/>
                  </a:lnTo>
                  <a:lnTo>
                    <a:pt x="45" y="10"/>
                  </a:lnTo>
                  <a:lnTo>
                    <a:pt x="28" y="12"/>
                  </a:lnTo>
                  <a:lnTo>
                    <a:pt x="25" y="0"/>
                  </a:lnTo>
                  <a:lnTo>
                    <a:pt x="18" y="15"/>
                  </a:lnTo>
                  <a:lnTo>
                    <a:pt x="18" y="32"/>
                  </a:lnTo>
                  <a:lnTo>
                    <a:pt x="20" y="39"/>
                  </a:lnTo>
                  <a:lnTo>
                    <a:pt x="13" y="52"/>
                  </a:lnTo>
                  <a:lnTo>
                    <a:pt x="3" y="59"/>
                  </a:lnTo>
                  <a:lnTo>
                    <a:pt x="0" y="79"/>
                  </a:lnTo>
                  <a:lnTo>
                    <a:pt x="13" y="84"/>
                  </a:lnTo>
                  <a:lnTo>
                    <a:pt x="13" y="97"/>
                  </a:lnTo>
                  <a:lnTo>
                    <a:pt x="15" y="109"/>
                  </a:lnTo>
                  <a:lnTo>
                    <a:pt x="28" y="114"/>
                  </a:lnTo>
                  <a:lnTo>
                    <a:pt x="43" y="114"/>
                  </a:lnTo>
                  <a:lnTo>
                    <a:pt x="50" y="99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67" name="Freeform 286"/>
            <p:cNvSpPr>
              <a:spLocks/>
            </p:cNvSpPr>
            <p:nvPr/>
          </p:nvSpPr>
          <p:spPr bwMode="auto">
            <a:xfrm>
              <a:off x="4292939" y="2123102"/>
              <a:ext cx="25262" cy="44500"/>
            </a:xfrm>
            <a:custGeom>
              <a:avLst/>
              <a:gdLst>
                <a:gd name="T0" fmla="*/ 28575 w 18"/>
                <a:gd name="T1" fmla="*/ 0 h 32"/>
                <a:gd name="T2" fmla="*/ 20638 w 18"/>
                <a:gd name="T3" fmla="*/ 7938 h 32"/>
                <a:gd name="T4" fmla="*/ 0 w 18"/>
                <a:gd name="T5" fmla="*/ 19050 h 32"/>
                <a:gd name="T6" fmla="*/ 7938 w 18"/>
                <a:gd name="T7" fmla="*/ 39688 h 32"/>
                <a:gd name="T8" fmla="*/ 20638 w 18"/>
                <a:gd name="T9" fmla="*/ 50800 h 32"/>
                <a:gd name="T10" fmla="*/ 28575 w 18"/>
                <a:gd name="T11" fmla="*/ 0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" h="32">
                  <a:moveTo>
                    <a:pt x="18" y="0"/>
                  </a:moveTo>
                  <a:lnTo>
                    <a:pt x="13" y="5"/>
                  </a:lnTo>
                  <a:lnTo>
                    <a:pt x="0" y="12"/>
                  </a:lnTo>
                  <a:lnTo>
                    <a:pt x="5" y="25"/>
                  </a:lnTo>
                  <a:lnTo>
                    <a:pt x="13" y="32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68" name="Freeform 287"/>
            <p:cNvSpPr>
              <a:spLocks/>
            </p:cNvSpPr>
            <p:nvPr/>
          </p:nvSpPr>
          <p:spPr bwMode="auto">
            <a:xfrm>
              <a:off x="4285915" y="2181509"/>
              <a:ext cx="32279" cy="58406"/>
            </a:xfrm>
            <a:custGeom>
              <a:avLst/>
              <a:gdLst>
                <a:gd name="T0" fmla="*/ 4763 w 23"/>
                <a:gd name="T1" fmla="*/ 7938 h 42"/>
                <a:gd name="T2" fmla="*/ 7938 w 23"/>
                <a:gd name="T3" fmla="*/ 7938 h 42"/>
                <a:gd name="T4" fmla="*/ 23813 w 23"/>
                <a:gd name="T5" fmla="*/ 3175 h 42"/>
                <a:gd name="T6" fmla="*/ 31750 w 23"/>
                <a:gd name="T7" fmla="*/ 0 h 42"/>
                <a:gd name="T8" fmla="*/ 36513 w 23"/>
                <a:gd name="T9" fmla="*/ 11113 h 42"/>
                <a:gd name="T10" fmla="*/ 36513 w 23"/>
                <a:gd name="T11" fmla="*/ 26988 h 42"/>
                <a:gd name="T12" fmla="*/ 36513 w 23"/>
                <a:gd name="T13" fmla="*/ 42863 h 42"/>
                <a:gd name="T14" fmla="*/ 31750 w 23"/>
                <a:gd name="T15" fmla="*/ 63500 h 42"/>
                <a:gd name="T16" fmla="*/ 15875 w 23"/>
                <a:gd name="T17" fmla="*/ 66675 h 42"/>
                <a:gd name="T18" fmla="*/ 4763 w 23"/>
                <a:gd name="T19" fmla="*/ 63500 h 42"/>
                <a:gd name="T20" fmla="*/ 4763 w 23"/>
                <a:gd name="T21" fmla="*/ 47625 h 42"/>
                <a:gd name="T22" fmla="*/ 4763 w 23"/>
                <a:gd name="T23" fmla="*/ 26988 h 42"/>
                <a:gd name="T24" fmla="*/ 0 w 23"/>
                <a:gd name="T25" fmla="*/ 15875 h 42"/>
                <a:gd name="T26" fmla="*/ 4763 w 23"/>
                <a:gd name="T27" fmla="*/ 7938 h 4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3" h="42">
                  <a:moveTo>
                    <a:pt x="3" y="5"/>
                  </a:moveTo>
                  <a:lnTo>
                    <a:pt x="5" y="5"/>
                  </a:lnTo>
                  <a:lnTo>
                    <a:pt x="15" y="2"/>
                  </a:lnTo>
                  <a:lnTo>
                    <a:pt x="20" y="0"/>
                  </a:lnTo>
                  <a:lnTo>
                    <a:pt x="23" y="7"/>
                  </a:lnTo>
                  <a:lnTo>
                    <a:pt x="23" y="17"/>
                  </a:lnTo>
                  <a:lnTo>
                    <a:pt x="23" y="27"/>
                  </a:lnTo>
                  <a:lnTo>
                    <a:pt x="20" y="40"/>
                  </a:lnTo>
                  <a:lnTo>
                    <a:pt x="10" y="42"/>
                  </a:lnTo>
                  <a:lnTo>
                    <a:pt x="3" y="40"/>
                  </a:lnTo>
                  <a:lnTo>
                    <a:pt x="3" y="30"/>
                  </a:lnTo>
                  <a:lnTo>
                    <a:pt x="3" y="17"/>
                  </a:lnTo>
                  <a:lnTo>
                    <a:pt x="0" y="10"/>
                  </a:lnTo>
                  <a:lnTo>
                    <a:pt x="3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69" name="Freeform 288"/>
            <p:cNvSpPr>
              <a:spLocks/>
            </p:cNvSpPr>
            <p:nvPr/>
          </p:nvSpPr>
          <p:spPr bwMode="auto">
            <a:xfrm>
              <a:off x="4555384" y="2153692"/>
              <a:ext cx="129118" cy="134896"/>
            </a:xfrm>
            <a:custGeom>
              <a:avLst/>
              <a:gdLst>
                <a:gd name="T0" fmla="*/ 66675 w 92"/>
                <a:gd name="T1" fmla="*/ 114300 h 97"/>
                <a:gd name="T2" fmla="*/ 31750 w 92"/>
                <a:gd name="T3" fmla="*/ 106362 h 97"/>
                <a:gd name="T4" fmla="*/ 31750 w 92"/>
                <a:gd name="T5" fmla="*/ 90487 h 97"/>
                <a:gd name="T6" fmla="*/ 3175 w 92"/>
                <a:gd name="T7" fmla="*/ 66675 h 97"/>
                <a:gd name="T8" fmla="*/ 0 w 92"/>
                <a:gd name="T9" fmla="*/ 42862 h 97"/>
                <a:gd name="T10" fmla="*/ 26988 w 92"/>
                <a:gd name="T11" fmla="*/ 23812 h 97"/>
                <a:gd name="T12" fmla="*/ 47625 w 92"/>
                <a:gd name="T13" fmla="*/ 26987 h 97"/>
                <a:gd name="T14" fmla="*/ 74613 w 92"/>
                <a:gd name="T15" fmla="*/ 7937 h 97"/>
                <a:gd name="T16" fmla="*/ 90488 w 92"/>
                <a:gd name="T17" fmla="*/ 7937 h 97"/>
                <a:gd name="T18" fmla="*/ 114300 w 92"/>
                <a:gd name="T19" fmla="*/ 15875 h 97"/>
                <a:gd name="T20" fmla="*/ 133350 w 92"/>
                <a:gd name="T21" fmla="*/ 0 h 97"/>
                <a:gd name="T22" fmla="*/ 146050 w 92"/>
                <a:gd name="T23" fmla="*/ 0 h 97"/>
                <a:gd name="T24" fmla="*/ 146050 w 92"/>
                <a:gd name="T25" fmla="*/ 26987 h 97"/>
                <a:gd name="T26" fmla="*/ 130175 w 92"/>
                <a:gd name="T27" fmla="*/ 31750 h 97"/>
                <a:gd name="T28" fmla="*/ 122238 w 92"/>
                <a:gd name="T29" fmla="*/ 39687 h 97"/>
                <a:gd name="T30" fmla="*/ 111125 w 92"/>
                <a:gd name="T31" fmla="*/ 47625 h 97"/>
                <a:gd name="T32" fmla="*/ 117475 w 92"/>
                <a:gd name="T33" fmla="*/ 58737 h 97"/>
                <a:gd name="T34" fmla="*/ 98425 w 92"/>
                <a:gd name="T35" fmla="*/ 66675 h 97"/>
                <a:gd name="T36" fmla="*/ 90488 w 92"/>
                <a:gd name="T37" fmla="*/ 58737 h 97"/>
                <a:gd name="T38" fmla="*/ 79375 w 92"/>
                <a:gd name="T39" fmla="*/ 58737 h 97"/>
                <a:gd name="T40" fmla="*/ 90488 w 92"/>
                <a:gd name="T41" fmla="*/ 74612 h 97"/>
                <a:gd name="T42" fmla="*/ 74613 w 92"/>
                <a:gd name="T43" fmla="*/ 90487 h 97"/>
                <a:gd name="T44" fmla="*/ 95250 w 92"/>
                <a:gd name="T45" fmla="*/ 98425 h 97"/>
                <a:gd name="T46" fmla="*/ 122238 w 92"/>
                <a:gd name="T47" fmla="*/ 114300 h 97"/>
                <a:gd name="T48" fmla="*/ 125413 w 92"/>
                <a:gd name="T49" fmla="*/ 130175 h 97"/>
                <a:gd name="T50" fmla="*/ 114300 w 92"/>
                <a:gd name="T51" fmla="*/ 127000 h 97"/>
                <a:gd name="T52" fmla="*/ 90488 w 92"/>
                <a:gd name="T53" fmla="*/ 138112 h 97"/>
                <a:gd name="T54" fmla="*/ 98425 w 92"/>
                <a:gd name="T55" fmla="*/ 153987 h 97"/>
                <a:gd name="T56" fmla="*/ 50800 w 92"/>
                <a:gd name="T57" fmla="*/ 153987 h 97"/>
                <a:gd name="T58" fmla="*/ 50800 w 92"/>
                <a:gd name="T59" fmla="*/ 138112 h 97"/>
                <a:gd name="T60" fmla="*/ 34925 w 92"/>
                <a:gd name="T61" fmla="*/ 130175 h 97"/>
                <a:gd name="T62" fmla="*/ 50800 w 92"/>
                <a:gd name="T63" fmla="*/ 119062 h 97"/>
                <a:gd name="T64" fmla="*/ 63500 w 92"/>
                <a:gd name="T65" fmla="*/ 119062 h 97"/>
                <a:gd name="T66" fmla="*/ 66675 w 92"/>
                <a:gd name="T67" fmla="*/ 114300 h 9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92" h="97">
                  <a:moveTo>
                    <a:pt x="42" y="72"/>
                  </a:moveTo>
                  <a:lnTo>
                    <a:pt x="20" y="67"/>
                  </a:lnTo>
                  <a:lnTo>
                    <a:pt x="20" y="57"/>
                  </a:lnTo>
                  <a:lnTo>
                    <a:pt x="2" y="42"/>
                  </a:lnTo>
                  <a:lnTo>
                    <a:pt x="0" y="27"/>
                  </a:lnTo>
                  <a:lnTo>
                    <a:pt x="17" y="15"/>
                  </a:lnTo>
                  <a:lnTo>
                    <a:pt x="30" y="17"/>
                  </a:lnTo>
                  <a:lnTo>
                    <a:pt x="47" y="5"/>
                  </a:lnTo>
                  <a:lnTo>
                    <a:pt x="57" y="5"/>
                  </a:lnTo>
                  <a:lnTo>
                    <a:pt x="72" y="10"/>
                  </a:lnTo>
                  <a:lnTo>
                    <a:pt x="84" y="0"/>
                  </a:lnTo>
                  <a:lnTo>
                    <a:pt x="92" y="0"/>
                  </a:lnTo>
                  <a:lnTo>
                    <a:pt x="92" y="17"/>
                  </a:lnTo>
                  <a:lnTo>
                    <a:pt x="82" y="20"/>
                  </a:lnTo>
                  <a:lnTo>
                    <a:pt x="77" y="25"/>
                  </a:lnTo>
                  <a:lnTo>
                    <a:pt x="70" y="30"/>
                  </a:lnTo>
                  <a:lnTo>
                    <a:pt x="74" y="37"/>
                  </a:lnTo>
                  <a:lnTo>
                    <a:pt x="62" y="42"/>
                  </a:lnTo>
                  <a:lnTo>
                    <a:pt x="57" y="37"/>
                  </a:lnTo>
                  <a:lnTo>
                    <a:pt x="50" y="37"/>
                  </a:lnTo>
                  <a:lnTo>
                    <a:pt x="57" y="47"/>
                  </a:lnTo>
                  <a:lnTo>
                    <a:pt x="47" y="57"/>
                  </a:lnTo>
                  <a:lnTo>
                    <a:pt x="60" y="62"/>
                  </a:lnTo>
                  <a:lnTo>
                    <a:pt x="77" y="72"/>
                  </a:lnTo>
                  <a:lnTo>
                    <a:pt x="79" y="82"/>
                  </a:lnTo>
                  <a:lnTo>
                    <a:pt x="72" y="80"/>
                  </a:lnTo>
                  <a:lnTo>
                    <a:pt x="57" y="87"/>
                  </a:lnTo>
                  <a:lnTo>
                    <a:pt x="62" y="97"/>
                  </a:lnTo>
                  <a:lnTo>
                    <a:pt x="32" y="97"/>
                  </a:lnTo>
                  <a:lnTo>
                    <a:pt x="32" y="87"/>
                  </a:lnTo>
                  <a:lnTo>
                    <a:pt x="22" y="82"/>
                  </a:lnTo>
                  <a:lnTo>
                    <a:pt x="32" y="75"/>
                  </a:lnTo>
                  <a:lnTo>
                    <a:pt x="40" y="75"/>
                  </a:lnTo>
                  <a:lnTo>
                    <a:pt x="42" y="7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70" name="Freeform 289"/>
            <p:cNvSpPr>
              <a:spLocks/>
            </p:cNvSpPr>
            <p:nvPr/>
          </p:nvSpPr>
          <p:spPr bwMode="auto">
            <a:xfrm>
              <a:off x="4219955" y="1711465"/>
              <a:ext cx="202101" cy="255883"/>
            </a:xfrm>
            <a:custGeom>
              <a:avLst/>
              <a:gdLst>
                <a:gd name="T0" fmla="*/ 228600 w 144"/>
                <a:gd name="T1" fmla="*/ 141288 h 184"/>
                <a:gd name="T2" fmla="*/ 214313 w 144"/>
                <a:gd name="T3" fmla="*/ 90488 h 184"/>
                <a:gd name="T4" fmla="*/ 217488 w 144"/>
                <a:gd name="T5" fmla="*/ 34925 h 184"/>
                <a:gd name="T6" fmla="*/ 209550 w 144"/>
                <a:gd name="T7" fmla="*/ 26988 h 184"/>
                <a:gd name="T8" fmla="*/ 142875 w 144"/>
                <a:gd name="T9" fmla="*/ 39688 h 184"/>
                <a:gd name="T10" fmla="*/ 127000 w 144"/>
                <a:gd name="T11" fmla="*/ 23813 h 184"/>
                <a:gd name="T12" fmla="*/ 114300 w 144"/>
                <a:gd name="T13" fmla="*/ 0 h 184"/>
                <a:gd name="T14" fmla="*/ 82550 w 144"/>
                <a:gd name="T15" fmla="*/ 7938 h 184"/>
                <a:gd name="T16" fmla="*/ 82550 w 144"/>
                <a:gd name="T17" fmla="*/ 34925 h 184"/>
                <a:gd name="T18" fmla="*/ 82550 w 144"/>
                <a:gd name="T19" fmla="*/ 47625 h 184"/>
                <a:gd name="T20" fmla="*/ 71438 w 144"/>
                <a:gd name="T21" fmla="*/ 47625 h 184"/>
                <a:gd name="T22" fmla="*/ 39688 w 144"/>
                <a:gd name="T23" fmla="*/ 58738 h 184"/>
                <a:gd name="T24" fmla="*/ 39688 w 144"/>
                <a:gd name="T25" fmla="*/ 90488 h 184"/>
                <a:gd name="T26" fmla="*/ 23813 w 144"/>
                <a:gd name="T27" fmla="*/ 114300 h 184"/>
                <a:gd name="T28" fmla="*/ 4763 w 144"/>
                <a:gd name="T29" fmla="*/ 130175 h 184"/>
                <a:gd name="T30" fmla="*/ 0 w 144"/>
                <a:gd name="T31" fmla="*/ 161925 h 184"/>
                <a:gd name="T32" fmla="*/ 15875 w 144"/>
                <a:gd name="T33" fmla="*/ 169863 h 184"/>
                <a:gd name="T34" fmla="*/ 12700 w 144"/>
                <a:gd name="T35" fmla="*/ 188913 h 184"/>
                <a:gd name="T36" fmla="*/ 36513 w 144"/>
                <a:gd name="T37" fmla="*/ 201613 h 184"/>
                <a:gd name="T38" fmla="*/ 60325 w 144"/>
                <a:gd name="T39" fmla="*/ 225425 h 184"/>
                <a:gd name="T40" fmla="*/ 47625 w 144"/>
                <a:gd name="T41" fmla="*/ 241300 h 184"/>
                <a:gd name="T42" fmla="*/ 52388 w 144"/>
                <a:gd name="T43" fmla="*/ 284163 h 184"/>
                <a:gd name="T44" fmla="*/ 68263 w 144"/>
                <a:gd name="T45" fmla="*/ 284163 h 184"/>
                <a:gd name="T46" fmla="*/ 87313 w 144"/>
                <a:gd name="T47" fmla="*/ 279400 h 184"/>
                <a:gd name="T48" fmla="*/ 103188 w 144"/>
                <a:gd name="T49" fmla="*/ 287338 h 184"/>
                <a:gd name="T50" fmla="*/ 114300 w 144"/>
                <a:gd name="T51" fmla="*/ 292100 h 184"/>
                <a:gd name="T52" fmla="*/ 127000 w 144"/>
                <a:gd name="T53" fmla="*/ 292100 h 184"/>
                <a:gd name="T54" fmla="*/ 161925 w 144"/>
                <a:gd name="T55" fmla="*/ 279400 h 184"/>
                <a:gd name="T56" fmla="*/ 185738 w 144"/>
                <a:gd name="T57" fmla="*/ 260350 h 184"/>
                <a:gd name="T58" fmla="*/ 193675 w 144"/>
                <a:gd name="T59" fmla="*/ 252413 h 184"/>
                <a:gd name="T60" fmla="*/ 198438 w 144"/>
                <a:gd name="T61" fmla="*/ 225425 h 184"/>
                <a:gd name="T62" fmla="*/ 153988 w 144"/>
                <a:gd name="T63" fmla="*/ 173038 h 184"/>
                <a:gd name="T64" fmla="*/ 228600 w 144"/>
                <a:gd name="T65" fmla="*/ 141288 h 18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44" h="184">
                  <a:moveTo>
                    <a:pt x="144" y="89"/>
                  </a:moveTo>
                  <a:lnTo>
                    <a:pt x="135" y="57"/>
                  </a:lnTo>
                  <a:lnTo>
                    <a:pt x="137" y="22"/>
                  </a:lnTo>
                  <a:lnTo>
                    <a:pt x="132" y="17"/>
                  </a:lnTo>
                  <a:lnTo>
                    <a:pt x="90" y="25"/>
                  </a:lnTo>
                  <a:lnTo>
                    <a:pt x="80" y="15"/>
                  </a:lnTo>
                  <a:lnTo>
                    <a:pt x="72" y="0"/>
                  </a:lnTo>
                  <a:lnTo>
                    <a:pt x="52" y="5"/>
                  </a:lnTo>
                  <a:lnTo>
                    <a:pt x="52" y="22"/>
                  </a:lnTo>
                  <a:lnTo>
                    <a:pt x="52" y="30"/>
                  </a:lnTo>
                  <a:lnTo>
                    <a:pt x="45" y="30"/>
                  </a:lnTo>
                  <a:lnTo>
                    <a:pt x="25" y="37"/>
                  </a:lnTo>
                  <a:lnTo>
                    <a:pt x="25" y="57"/>
                  </a:lnTo>
                  <a:lnTo>
                    <a:pt x="15" y="72"/>
                  </a:lnTo>
                  <a:lnTo>
                    <a:pt x="3" y="82"/>
                  </a:lnTo>
                  <a:lnTo>
                    <a:pt x="0" y="102"/>
                  </a:lnTo>
                  <a:lnTo>
                    <a:pt x="10" y="107"/>
                  </a:lnTo>
                  <a:lnTo>
                    <a:pt x="8" y="119"/>
                  </a:lnTo>
                  <a:lnTo>
                    <a:pt x="23" y="127"/>
                  </a:lnTo>
                  <a:lnTo>
                    <a:pt x="38" y="142"/>
                  </a:lnTo>
                  <a:lnTo>
                    <a:pt x="30" y="152"/>
                  </a:lnTo>
                  <a:lnTo>
                    <a:pt x="33" y="179"/>
                  </a:lnTo>
                  <a:lnTo>
                    <a:pt x="43" y="179"/>
                  </a:lnTo>
                  <a:lnTo>
                    <a:pt x="55" y="176"/>
                  </a:lnTo>
                  <a:lnTo>
                    <a:pt x="65" y="181"/>
                  </a:lnTo>
                  <a:lnTo>
                    <a:pt x="72" y="184"/>
                  </a:lnTo>
                  <a:lnTo>
                    <a:pt x="80" y="184"/>
                  </a:lnTo>
                  <a:lnTo>
                    <a:pt x="102" y="176"/>
                  </a:lnTo>
                  <a:lnTo>
                    <a:pt x="117" y="164"/>
                  </a:lnTo>
                  <a:lnTo>
                    <a:pt x="122" y="159"/>
                  </a:lnTo>
                  <a:lnTo>
                    <a:pt x="125" y="142"/>
                  </a:lnTo>
                  <a:lnTo>
                    <a:pt x="97" y="109"/>
                  </a:lnTo>
                  <a:lnTo>
                    <a:pt x="144" y="8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71" name="Freeform 290"/>
            <p:cNvSpPr>
              <a:spLocks/>
            </p:cNvSpPr>
            <p:nvPr/>
          </p:nvSpPr>
          <p:spPr bwMode="auto">
            <a:xfrm>
              <a:off x="4219955" y="1711465"/>
              <a:ext cx="202101" cy="255883"/>
            </a:xfrm>
            <a:custGeom>
              <a:avLst/>
              <a:gdLst>
                <a:gd name="T0" fmla="*/ 228600 w 144"/>
                <a:gd name="T1" fmla="*/ 141288 h 184"/>
                <a:gd name="T2" fmla="*/ 153988 w 144"/>
                <a:gd name="T3" fmla="*/ 173038 h 184"/>
                <a:gd name="T4" fmla="*/ 225425 w 144"/>
                <a:gd name="T5" fmla="*/ 141288 h 184"/>
                <a:gd name="T6" fmla="*/ 214313 w 144"/>
                <a:gd name="T7" fmla="*/ 90488 h 184"/>
                <a:gd name="T8" fmla="*/ 217488 w 144"/>
                <a:gd name="T9" fmla="*/ 34925 h 184"/>
                <a:gd name="T10" fmla="*/ 209550 w 144"/>
                <a:gd name="T11" fmla="*/ 26988 h 184"/>
                <a:gd name="T12" fmla="*/ 142875 w 144"/>
                <a:gd name="T13" fmla="*/ 39688 h 184"/>
                <a:gd name="T14" fmla="*/ 127000 w 144"/>
                <a:gd name="T15" fmla="*/ 23813 h 184"/>
                <a:gd name="T16" fmla="*/ 114300 w 144"/>
                <a:gd name="T17" fmla="*/ 0 h 184"/>
                <a:gd name="T18" fmla="*/ 82550 w 144"/>
                <a:gd name="T19" fmla="*/ 7938 h 184"/>
                <a:gd name="T20" fmla="*/ 82550 w 144"/>
                <a:gd name="T21" fmla="*/ 34925 h 184"/>
                <a:gd name="T22" fmla="*/ 82550 w 144"/>
                <a:gd name="T23" fmla="*/ 47625 h 184"/>
                <a:gd name="T24" fmla="*/ 71438 w 144"/>
                <a:gd name="T25" fmla="*/ 47625 h 184"/>
                <a:gd name="T26" fmla="*/ 39688 w 144"/>
                <a:gd name="T27" fmla="*/ 58738 h 184"/>
                <a:gd name="T28" fmla="*/ 39688 w 144"/>
                <a:gd name="T29" fmla="*/ 90488 h 184"/>
                <a:gd name="T30" fmla="*/ 23813 w 144"/>
                <a:gd name="T31" fmla="*/ 114300 h 184"/>
                <a:gd name="T32" fmla="*/ 4763 w 144"/>
                <a:gd name="T33" fmla="*/ 130175 h 184"/>
                <a:gd name="T34" fmla="*/ 0 w 144"/>
                <a:gd name="T35" fmla="*/ 161925 h 184"/>
                <a:gd name="T36" fmla="*/ 15875 w 144"/>
                <a:gd name="T37" fmla="*/ 169863 h 184"/>
                <a:gd name="T38" fmla="*/ 12700 w 144"/>
                <a:gd name="T39" fmla="*/ 188913 h 184"/>
                <a:gd name="T40" fmla="*/ 36513 w 144"/>
                <a:gd name="T41" fmla="*/ 201613 h 184"/>
                <a:gd name="T42" fmla="*/ 60325 w 144"/>
                <a:gd name="T43" fmla="*/ 225425 h 184"/>
                <a:gd name="T44" fmla="*/ 47625 w 144"/>
                <a:gd name="T45" fmla="*/ 241300 h 184"/>
                <a:gd name="T46" fmla="*/ 52388 w 144"/>
                <a:gd name="T47" fmla="*/ 284163 h 184"/>
                <a:gd name="T48" fmla="*/ 68263 w 144"/>
                <a:gd name="T49" fmla="*/ 284163 h 184"/>
                <a:gd name="T50" fmla="*/ 87313 w 144"/>
                <a:gd name="T51" fmla="*/ 279400 h 184"/>
                <a:gd name="T52" fmla="*/ 103188 w 144"/>
                <a:gd name="T53" fmla="*/ 287338 h 184"/>
                <a:gd name="T54" fmla="*/ 114300 w 144"/>
                <a:gd name="T55" fmla="*/ 292100 h 184"/>
                <a:gd name="T56" fmla="*/ 127000 w 144"/>
                <a:gd name="T57" fmla="*/ 292100 h 184"/>
                <a:gd name="T58" fmla="*/ 161925 w 144"/>
                <a:gd name="T59" fmla="*/ 279400 h 184"/>
                <a:gd name="T60" fmla="*/ 185738 w 144"/>
                <a:gd name="T61" fmla="*/ 260350 h 184"/>
                <a:gd name="T62" fmla="*/ 193675 w 144"/>
                <a:gd name="T63" fmla="*/ 252413 h 184"/>
                <a:gd name="T64" fmla="*/ 198438 w 144"/>
                <a:gd name="T65" fmla="*/ 225425 h 184"/>
                <a:gd name="T66" fmla="*/ 153988 w 144"/>
                <a:gd name="T67" fmla="*/ 173038 h 184"/>
                <a:gd name="T68" fmla="*/ 228600 w 144"/>
                <a:gd name="T69" fmla="*/ 141288 h 18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44" h="184">
                  <a:moveTo>
                    <a:pt x="144" y="89"/>
                  </a:moveTo>
                  <a:lnTo>
                    <a:pt x="97" y="109"/>
                  </a:lnTo>
                  <a:lnTo>
                    <a:pt x="142" y="89"/>
                  </a:lnTo>
                  <a:lnTo>
                    <a:pt x="135" y="57"/>
                  </a:lnTo>
                  <a:lnTo>
                    <a:pt x="137" y="22"/>
                  </a:lnTo>
                  <a:lnTo>
                    <a:pt x="132" y="17"/>
                  </a:lnTo>
                  <a:lnTo>
                    <a:pt x="90" y="25"/>
                  </a:lnTo>
                  <a:lnTo>
                    <a:pt x="80" y="15"/>
                  </a:lnTo>
                  <a:lnTo>
                    <a:pt x="72" y="0"/>
                  </a:lnTo>
                  <a:lnTo>
                    <a:pt x="52" y="5"/>
                  </a:lnTo>
                  <a:lnTo>
                    <a:pt x="52" y="22"/>
                  </a:lnTo>
                  <a:lnTo>
                    <a:pt x="52" y="30"/>
                  </a:lnTo>
                  <a:lnTo>
                    <a:pt x="45" y="30"/>
                  </a:lnTo>
                  <a:lnTo>
                    <a:pt x="25" y="37"/>
                  </a:lnTo>
                  <a:lnTo>
                    <a:pt x="25" y="57"/>
                  </a:lnTo>
                  <a:lnTo>
                    <a:pt x="15" y="72"/>
                  </a:lnTo>
                  <a:lnTo>
                    <a:pt x="3" y="82"/>
                  </a:lnTo>
                  <a:lnTo>
                    <a:pt x="0" y="102"/>
                  </a:lnTo>
                  <a:lnTo>
                    <a:pt x="10" y="107"/>
                  </a:lnTo>
                  <a:lnTo>
                    <a:pt x="8" y="119"/>
                  </a:lnTo>
                  <a:lnTo>
                    <a:pt x="23" y="127"/>
                  </a:lnTo>
                  <a:lnTo>
                    <a:pt x="38" y="142"/>
                  </a:lnTo>
                  <a:lnTo>
                    <a:pt x="30" y="152"/>
                  </a:lnTo>
                  <a:lnTo>
                    <a:pt x="33" y="179"/>
                  </a:lnTo>
                  <a:lnTo>
                    <a:pt x="43" y="179"/>
                  </a:lnTo>
                  <a:lnTo>
                    <a:pt x="55" y="176"/>
                  </a:lnTo>
                  <a:lnTo>
                    <a:pt x="65" y="181"/>
                  </a:lnTo>
                  <a:lnTo>
                    <a:pt x="72" y="184"/>
                  </a:lnTo>
                  <a:lnTo>
                    <a:pt x="80" y="184"/>
                  </a:lnTo>
                  <a:lnTo>
                    <a:pt x="102" y="176"/>
                  </a:lnTo>
                  <a:lnTo>
                    <a:pt x="117" y="164"/>
                  </a:lnTo>
                  <a:lnTo>
                    <a:pt x="122" y="159"/>
                  </a:lnTo>
                  <a:lnTo>
                    <a:pt x="125" y="142"/>
                  </a:lnTo>
                  <a:lnTo>
                    <a:pt x="97" y="109"/>
                  </a:lnTo>
                  <a:lnTo>
                    <a:pt x="144" y="89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72" name="Freeform 291"/>
            <p:cNvSpPr>
              <a:spLocks/>
            </p:cNvSpPr>
            <p:nvPr/>
          </p:nvSpPr>
          <p:spPr bwMode="auto">
            <a:xfrm>
              <a:off x="4409426" y="1711465"/>
              <a:ext cx="225957" cy="176610"/>
            </a:xfrm>
            <a:custGeom>
              <a:avLst/>
              <a:gdLst>
                <a:gd name="T0" fmla="*/ 14288 w 161"/>
                <a:gd name="T1" fmla="*/ 141287 h 127"/>
                <a:gd name="T2" fmla="*/ 0 w 161"/>
                <a:gd name="T3" fmla="*/ 90487 h 127"/>
                <a:gd name="T4" fmla="*/ 3175 w 161"/>
                <a:gd name="T5" fmla="*/ 34925 h 127"/>
                <a:gd name="T6" fmla="*/ 82550 w 161"/>
                <a:gd name="T7" fmla="*/ 0 h 127"/>
                <a:gd name="T8" fmla="*/ 109538 w 161"/>
                <a:gd name="T9" fmla="*/ 11112 h 127"/>
                <a:gd name="T10" fmla="*/ 149225 w 161"/>
                <a:gd name="T11" fmla="*/ 3175 h 127"/>
                <a:gd name="T12" fmla="*/ 196850 w 161"/>
                <a:gd name="T13" fmla="*/ 23812 h 127"/>
                <a:gd name="T14" fmla="*/ 231775 w 161"/>
                <a:gd name="T15" fmla="*/ 55562 h 127"/>
                <a:gd name="T16" fmla="*/ 231775 w 161"/>
                <a:gd name="T17" fmla="*/ 95250 h 127"/>
                <a:gd name="T18" fmla="*/ 252413 w 161"/>
                <a:gd name="T19" fmla="*/ 95250 h 127"/>
                <a:gd name="T20" fmla="*/ 252413 w 161"/>
                <a:gd name="T21" fmla="*/ 125412 h 127"/>
                <a:gd name="T22" fmla="*/ 255588 w 161"/>
                <a:gd name="T23" fmla="*/ 177800 h 127"/>
                <a:gd name="T24" fmla="*/ 231775 w 161"/>
                <a:gd name="T25" fmla="*/ 193675 h 127"/>
                <a:gd name="T26" fmla="*/ 188913 w 161"/>
                <a:gd name="T27" fmla="*/ 196850 h 127"/>
                <a:gd name="T28" fmla="*/ 141288 w 161"/>
                <a:gd name="T29" fmla="*/ 201612 h 127"/>
                <a:gd name="T30" fmla="*/ 109538 w 161"/>
                <a:gd name="T31" fmla="*/ 180975 h 127"/>
                <a:gd name="T32" fmla="*/ 42863 w 161"/>
                <a:gd name="T33" fmla="*/ 161925 h 127"/>
                <a:gd name="T34" fmla="*/ 14288 w 161"/>
                <a:gd name="T35" fmla="*/ 141287 h 1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61" h="127">
                  <a:moveTo>
                    <a:pt x="9" y="89"/>
                  </a:moveTo>
                  <a:lnTo>
                    <a:pt x="0" y="57"/>
                  </a:lnTo>
                  <a:lnTo>
                    <a:pt x="2" y="22"/>
                  </a:lnTo>
                  <a:lnTo>
                    <a:pt x="52" y="0"/>
                  </a:lnTo>
                  <a:lnTo>
                    <a:pt x="69" y="7"/>
                  </a:lnTo>
                  <a:lnTo>
                    <a:pt x="94" y="2"/>
                  </a:lnTo>
                  <a:lnTo>
                    <a:pt x="124" y="15"/>
                  </a:lnTo>
                  <a:lnTo>
                    <a:pt x="146" y="35"/>
                  </a:lnTo>
                  <a:lnTo>
                    <a:pt x="146" y="60"/>
                  </a:lnTo>
                  <a:lnTo>
                    <a:pt x="159" y="60"/>
                  </a:lnTo>
                  <a:lnTo>
                    <a:pt x="159" y="79"/>
                  </a:lnTo>
                  <a:lnTo>
                    <a:pt x="161" y="112"/>
                  </a:lnTo>
                  <a:lnTo>
                    <a:pt x="146" y="122"/>
                  </a:lnTo>
                  <a:lnTo>
                    <a:pt x="119" y="124"/>
                  </a:lnTo>
                  <a:lnTo>
                    <a:pt x="89" y="127"/>
                  </a:lnTo>
                  <a:lnTo>
                    <a:pt x="69" y="114"/>
                  </a:lnTo>
                  <a:lnTo>
                    <a:pt x="27" y="102"/>
                  </a:lnTo>
                  <a:lnTo>
                    <a:pt x="9" y="8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73" name="Freeform 292"/>
            <p:cNvSpPr>
              <a:spLocks/>
            </p:cNvSpPr>
            <p:nvPr/>
          </p:nvSpPr>
          <p:spPr bwMode="auto">
            <a:xfrm>
              <a:off x="4346269" y="1176065"/>
              <a:ext cx="261047" cy="514540"/>
            </a:xfrm>
            <a:custGeom>
              <a:avLst/>
              <a:gdLst>
                <a:gd name="T0" fmla="*/ 0 w 186"/>
                <a:gd name="T1" fmla="*/ 457200 h 370"/>
                <a:gd name="T2" fmla="*/ 11113 w 186"/>
                <a:gd name="T3" fmla="*/ 438150 h 370"/>
                <a:gd name="T4" fmla="*/ 19050 w 186"/>
                <a:gd name="T5" fmla="*/ 401638 h 370"/>
                <a:gd name="T6" fmla="*/ 47625 w 186"/>
                <a:gd name="T7" fmla="*/ 385763 h 370"/>
                <a:gd name="T8" fmla="*/ 39688 w 186"/>
                <a:gd name="T9" fmla="*/ 354013 h 370"/>
                <a:gd name="T10" fmla="*/ 23813 w 186"/>
                <a:gd name="T11" fmla="*/ 322263 h 370"/>
                <a:gd name="T12" fmla="*/ 19050 w 186"/>
                <a:gd name="T13" fmla="*/ 292100 h 370"/>
                <a:gd name="T14" fmla="*/ 11113 w 186"/>
                <a:gd name="T15" fmla="*/ 239713 h 370"/>
                <a:gd name="T16" fmla="*/ 19050 w 186"/>
                <a:gd name="T17" fmla="*/ 220663 h 370"/>
                <a:gd name="T18" fmla="*/ 47625 w 186"/>
                <a:gd name="T19" fmla="*/ 223838 h 370"/>
                <a:gd name="T20" fmla="*/ 58738 w 186"/>
                <a:gd name="T21" fmla="*/ 215900 h 370"/>
                <a:gd name="T22" fmla="*/ 42863 w 186"/>
                <a:gd name="T23" fmla="*/ 200025 h 370"/>
                <a:gd name="T24" fmla="*/ 55563 w 186"/>
                <a:gd name="T25" fmla="*/ 176213 h 370"/>
                <a:gd name="T26" fmla="*/ 58738 w 186"/>
                <a:gd name="T27" fmla="*/ 138113 h 370"/>
                <a:gd name="T28" fmla="*/ 74613 w 186"/>
                <a:gd name="T29" fmla="*/ 133350 h 370"/>
                <a:gd name="T30" fmla="*/ 82550 w 186"/>
                <a:gd name="T31" fmla="*/ 109538 h 370"/>
                <a:gd name="T32" fmla="*/ 98425 w 186"/>
                <a:gd name="T33" fmla="*/ 109538 h 370"/>
                <a:gd name="T34" fmla="*/ 106363 w 186"/>
                <a:gd name="T35" fmla="*/ 82550 h 370"/>
                <a:gd name="T36" fmla="*/ 117475 w 186"/>
                <a:gd name="T37" fmla="*/ 74613 h 370"/>
                <a:gd name="T38" fmla="*/ 122238 w 186"/>
                <a:gd name="T39" fmla="*/ 50800 h 370"/>
                <a:gd name="T40" fmla="*/ 138113 w 186"/>
                <a:gd name="T41" fmla="*/ 53975 h 370"/>
                <a:gd name="T42" fmla="*/ 153988 w 186"/>
                <a:gd name="T43" fmla="*/ 46038 h 370"/>
                <a:gd name="T44" fmla="*/ 169863 w 186"/>
                <a:gd name="T45" fmla="*/ 31750 h 370"/>
                <a:gd name="T46" fmla="*/ 188913 w 186"/>
                <a:gd name="T47" fmla="*/ 31750 h 370"/>
                <a:gd name="T48" fmla="*/ 215900 w 186"/>
                <a:gd name="T49" fmla="*/ 31750 h 370"/>
                <a:gd name="T50" fmla="*/ 228600 w 186"/>
                <a:gd name="T51" fmla="*/ 11113 h 370"/>
                <a:gd name="T52" fmla="*/ 244475 w 186"/>
                <a:gd name="T53" fmla="*/ 0 h 370"/>
                <a:gd name="T54" fmla="*/ 268288 w 186"/>
                <a:gd name="T55" fmla="*/ 23813 h 370"/>
                <a:gd name="T56" fmla="*/ 292100 w 186"/>
                <a:gd name="T57" fmla="*/ 42863 h 370"/>
                <a:gd name="T58" fmla="*/ 292100 w 186"/>
                <a:gd name="T59" fmla="*/ 61913 h 370"/>
                <a:gd name="T60" fmla="*/ 295275 w 186"/>
                <a:gd name="T61" fmla="*/ 122238 h 370"/>
                <a:gd name="T62" fmla="*/ 276225 w 186"/>
                <a:gd name="T63" fmla="*/ 133350 h 370"/>
                <a:gd name="T64" fmla="*/ 255588 w 186"/>
                <a:gd name="T65" fmla="*/ 153988 h 370"/>
                <a:gd name="T66" fmla="*/ 244475 w 186"/>
                <a:gd name="T67" fmla="*/ 184150 h 370"/>
                <a:gd name="T68" fmla="*/ 247650 w 186"/>
                <a:gd name="T69" fmla="*/ 207963 h 370"/>
                <a:gd name="T70" fmla="*/ 220663 w 186"/>
                <a:gd name="T71" fmla="*/ 228600 h 370"/>
                <a:gd name="T72" fmla="*/ 204788 w 186"/>
                <a:gd name="T73" fmla="*/ 247650 h 370"/>
                <a:gd name="T74" fmla="*/ 165100 w 186"/>
                <a:gd name="T75" fmla="*/ 255588 h 370"/>
                <a:gd name="T76" fmla="*/ 149225 w 186"/>
                <a:gd name="T77" fmla="*/ 287338 h 370"/>
                <a:gd name="T78" fmla="*/ 149225 w 186"/>
                <a:gd name="T79" fmla="*/ 342900 h 370"/>
                <a:gd name="T80" fmla="*/ 169863 w 186"/>
                <a:gd name="T81" fmla="*/ 369888 h 370"/>
                <a:gd name="T82" fmla="*/ 180975 w 186"/>
                <a:gd name="T83" fmla="*/ 390525 h 370"/>
                <a:gd name="T84" fmla="*/ 133350 w 186"/>
                <a:gd name="T85" fmla="*/ 414338 h 370"/>
                <a:gd name="T86" fmla="*/ 157163 w 186"/>
                <a:gd name="T87" fmla="*/ 414338 h 370"/>
                <a:gd name="T88" fmla="*/ 169863 w 186"/>
                <a:gd name="T89" fmla="*/ 425450 h 370"/>
                <a:gd name="T90" fmla="*/ 177800 w 186"/>
                <a:gd name="T91" fmla="*/ 446088 h 370"/>
                <a:gd name="T92" fmla="*/ 157163 w 186"/>
                <a:gd name="T93" fmla="*/ 457200 h 370"/>
                <a:gd name="T94" fmla="*/ 138113 w 186"/>
                <a:gd name="T95" fmla="*/ 476250 h 370"/>
                <a:gd name="T96" fmla="*/ 138113 w 186"/>
                <a:gd name="T97" fmla="*/ 515938 h 370"/>
                <a:gd name="T98" fmla="*/ 117475 w 186"/>
                <a:gd name="T99" fmla="*/ 531813 h 370"/>
                <a:gd name="T100" fmla="*/ 109538 w 186"/>
                <a:gd name="T101" fmla="*/ 552450 h 370"/>
                <a:gd name="T102" fmla="*/ 85725 w 186"/>
                <a:gd name="T103" fmla="*/ 568325 h 370"/>
                <a:gd name="T104" fmla="*/ 74613 w 186"/>
                <a:gd name="T105" fmla="*/ 587375 h 370"/>
                <a:gd name="T106" fmla="*/ 42863 w 186"/>
                <a:gd name="T107" fmla="*/ 576263 h 370"/>
                <a:gd name="T108" fmla="*/ 47625 w 186"/>
                <a:gd name="T109" fmla="*/ 536575 h 370"/>
                <a:gd name="T110" fmla="*/ 31750 w 186"/>
                <a:gd name="T111" fmla="*/ 531813 h 370"/>
                <a:gd name="T112" fmla="*/ 23813 w 186"/>
                <a:gd name="T113" fmla="*/ 508000 h 370"/>
                <a:gd name="T114" fmla="*/ 11113 w 186"/>
                <a:gd name="T115" fmla="*/ 481013 h 370"/>
                <a:gd name="T116" fmla="*/ 0 w 186"/>
                <a:gd name="T117" fmla="*/ 457200 h 37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86" h="370">
                  <a:moveTo>
                    <a:pt x="0" y="288"/>
                  </a:moveTo>
                  <a:lnTo>
                    <a:pt x="7" y="276"/>
                  </a:lnTo>
                  <a:lnTo>
                    <a:pt x="12" y="253"/>
                  </a:lnTo>
                  <a:lnTo>
                    <a:pt x="30" y="243"/>
                  </a:lnTo>
                  <a:lnTo>
                    <a:pt x="25" y="223"/>
                  </a:lnTo>
                  <a:lnTo>
                    <a:pt x="15" y="203"/>
                  </a:lnTo>
                  <a:lnTo>
                    <a:pt x="12" y="184"/>
                  </a:lnTo>
                  <a:lnTo>
                    <a:pt x="7" y="151"/>
                  </a:lnTo>
                  <a:lnTo>
                    <a:pt x="12" y="139"/>
                  </a:lnTo>
                  <a:lnTo>
                    <a:pt x="30" y="141"/>
                  </a:lnTo>
                  <a:lnTo>
                    <a:pt x="37" y="136"/>
                  </a:lnTo>
                  <a:lnTo>
                    <a:pt x="27" y="126"/>
                  </a:lnTo>
                  <a:lnTo>
                    <a:pt x="35" y="111"/>
                  </a:lnTo>
                  <a:lnTo>
                    <a:pt x="37" y="87"/>
                  </a:lnTo>
                  <a:lnTo>
                    <a:pt x="47" y="84"/>
                  </a:lnTo>
                  <a:lnTo>
                    <a:pt x="52" y="69"/>
                  </a:lnTo>
                  <a:lnTo>
                    <a:pt x="62" y="69"/>
                  </a:lnTo>
                  <a:lnTo>
                    <a:pt x="67" y="52"/>
                  </a:lnTo>
                  <a:lnTo>
                    <a:pt x="74" y="47"/>
                  </a:lnTo>
                  <a:lnTo>
                    <a:pt x="77" y="32"/>
                  </a:lnTo>
                  <a:lnTo>
                    <a:pt x="87" y="34"/>
                  </a:lnTo>
                  <a:lnTo>
                    <a:pt x="97" y="29"/>
                  </a:lnTo>
                  <a:lnTo>
                    <a:pt x="107" y="20"/>
                  </a:lnTo>
                  <a:lnTo>
                    <a:pt x="119" y="20"/>
                  </a:lnTo>
                  <a:lnTo>
                    <a:pt x="136" y="20"/>
                  </a:lnTo>
                  <a:lnTo>
                    <a:pt x="144" y="7"/>
                  </a:lnTo>
                  <a:lnTo>
                    <a:pt x="154" y="0"/>
                  </a:lnTo>
                  <a:lnTo>
                    <a:pt x="169" y="15"/>
                  </a:lnTo>
                  <a:lnTo>
                    <a:pt x="184" y="27"/>
                  </a:lnTo>
                  <a:lnTo>
                    <a:pt x="184" y="39"/>
                  </a:lnTo>
                  <a:lnTo>
                    <a:pt x="186" y="77"/>
                  </a:lnTo>
                  <a:lnTo>
                    <a:pt x="174" y="84"/>
                  </a:lnTo>
                  <a:lnTo>
                    <a:pt x="161" y="97"/>
                  </a:lnTo>
                  <a:lnTo>
                    <a:pt x="154" y="116"/>
                  </a:lnTo>
                  <a:lnTo>
                    <a:pt x="156" y="131"/>
                  </a:lnTo>
                  <a:lnTo>
                    <a:pt x="139" y="144"/>
                  </a:lnTo>
                  <a:lnTo>
                    <a:pt x="129" y="156"/>
                  </a:lnTo>
                  <a:lnTo>
                    <a:pt x="104" y="161"/>
                  </a:lnTo>
                  <a:lnTo>
                    <a:pt x="94" y="181"/>
                  </a:lnTo>
                  <a:lnTo>
                    <a:pt x="94" y="216"/>
                  </a:lnTo>
                  <a:lnTo>
                    <a:pt x="107" y="233"/>
                  </a:lnTo>
                  <a:lnTo>
                    <a:pt x="114" y="246"/>
                  </a:lnTo>
                  <a:lnTo>
                    <a:pt x="84" y="261"/>
                  </a:lnTo>
                  <a:lnTo>
                    <a:pt x="99" y="261"/>
                  </a:lnTo>
                  <a:lnTo>
                    <a:pt x="107" y="268"/>
                  </a:lnTo>
                  <a:lnTo>
                    <a:pt x="112" y="281"/>
                  </a:lnTo>
                  <a:lnTo>
                    <a:pt x="99" y="288"/>
                  </a:lnTo>
                  <a:lnTo>
                    <a:pt x="87" y="300"/>
                  </a:lnTo>
                  <a:lnTo>
                    <a:pt x="87" y="325"/>
                  </a:lnTo>
                  <a:lnTo>
                    <a:pt x="74" y="335"/>
                  </a:lnTo>
                  <a:lnTo>
                    <a:pt x="69" y="348"/>
                  </a:lnTo>
                  <a:lnTo>
                    <a:pt x="54" y="358"/>
                  </a:lnTo>
                  <a:lnTo>
                    <a:pt x="47" y="370"/>
                  </a:lnTo>
                  <a:lnTo>
                    <a:pt x="27" y="363"/>
                  </a:lnTo>
                  <a:lnTo>
                    <a:pt x="30" y="338"/>
                  </a:lnTo>
                  <a:lnTo>
                    <a:pt x="20" y="335"/>
                  </a:lnTo>
                  <a:lnTo>
                    <a:pt x="15" y="320"/>
                  </a:lnTo>
                  <a:lnTo>
                    <a:pt x="7" y="303"/>
                  </a:lnTo>
                  <a:lnTo>
                    <a:pt x="0" y="288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74" name="Freeform 293"/>
            <p:cNvSpPr>
              <a:spLocks/>
            </p:cNvSpPr>
            <p:nvPr/>
          </p:nvSpPr>
          <p:spPr bwMode="auto">
            <a:xfrm>
              <a:off x="4555384" y="1953438"/>
              <a:ext cx="202101" cy="141846"/>
            </a:xfrm>
            <a:custGeom>
              <a:avLst/>
              <a:gdLst>
                <a:gd name="T0" fmla="*/ 79375 w 144"/>
                <a:gd name="T1" fmla="*/ 130175 h 102"/>
                <a:gd name="T2" fmla="*/ 63500 w 144"/>
                <a:gd name="T3" fmla="*/ 117475 h 102"/>
                <a:gd name="T4" fmla="*/ 34925 w 144"/>
                <a:gd name="T5" fmla="*/ 103188 h 102"/>
                <a:gd name="T6" fmla="*/ 7938 w 144"/>
                <a:gd name="T7" fmla="*/ 82550 h 102"/>
                <a:gd name="T8" fmla="*/ 0 w 144"/>
                <a:gd name="T9" fmla="*/ 58738 h 102"/>
                <a:gd name="T10" fmla="*/ 26988 w 144"/>
                <a:gd name="T11" fmla="*/ 50800 h 102"/>
                <a:gd name="T12" fmla="*/ 47625 w 144"/>
                <a:gd name="T13" fmla="*/ 19050 h 102"/>
                <a:gd name="T14" fmla="*/ 58738 w 144"/>
                <a:gd name="T15" fmla="*/ 0 h 102"/>
                <a:gd name="T16" fmla="*/ 98425 w 144"/>
                <a:gd name="T17" fmla="*/ 0 h 102"/>
                <a:gd name="T18" fmla="*/ 114300 w 144"/>
                <a:gd name="T19" fmla="*/ 11113 h 102"/>
                <a:gd name="T20" fmla="*/ 153988 w 144"/>
                <a:gd name="T21" fmla="*/ 11113 h 102"/>
                <a:gd name="T22" fmla="*/ 169863 w 144"/>
                <a:gd name="T23" fmla="*/ 7938 h 102"/>
                <a:gd name="T24" fmla="*/ 209550 w 144"/>
                <a:gd name="T25" fmla="*/ 42863 h 102"/>
                <a:gd name="T26" fmla="*/ 212725 w 144"/>
                <a:gd name="T27" fmla="*/ 79375 h 102"/>
                <a:gd name="T28" fmla="*/ 228600 w 144"/>
                <a:gd name="T29" fmla="*/ 114300 h 102"/>
                <a:gd name="T30" fmla="*/ 225425 w 144"/>
                <a:gd name="T31" fmla="*/ 133350 h 102"/>
                <a:gd name="T32" fmla="*/ 201613 w 144"/>
                <a:gd name="T33" fmla="*/ 149225 h 102"/>
                <a:gd name="T34" fmla="*/ 177800 w 144"/>
                <a:gd name="T35" fmla="*/ 153988 h 102"/>
                <a:gd name="T36" fmla="*/ 138113 w 144"/>
                <a:gd name="T37" fmla="*/ 161925 h 102"/>
                <a:gd name="T38" fmla="*/ 125413 w 144"/>
                <a:gd name="T39" fmla="*/ 138113 h 102"/>
                <a:gd name="T40" fmla="*/ 95250 w 144"/>
                <a:gd name="T41" fmla="*/ 125413 h 102"/>
                <a:gd name="T42" fmla="*/ 87313 w 144"/>
                <a:gd name="T43" fmla="*/ 138113 h 102"/>
                <a:gd name="T44" fmla="*/ 79375 w 144"/>
                <a:gd name="T45" fmla="*/ 130175 h 10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44" h="102">
                  <a:moveTo>
                    <a:pt x="50" y="82"/>
                  </a:moveTo>
                  <a:lnTo>
                    <a:pt x="40" y="74"/>
                  </a:lnTo>
                  <a:lnTo>
                    <a:pt x="22" y="65"/>
                  </a:lnTo>
                  <a:lnTo>
                    <a:pt x="5" y="52"/>
                  </a:lnTo>
                  <a:lnTo>
                    <a:pt x="0" y="37"/>
                  </a:lnTo>
                  <a:lnTo>
                    <a:pt x="17" y="32"/>
                  </a:lnTo>
                  <a:lnTo>
                    <a:pt x="30" y="12"/>
                  </a:lnTo>
                  <a:lnTo>
                    <a:pt x="37" y="0"/>
                  </a:lnTo>
                  <a:lnTo>
                    <a:pt x="62" y="0"/>
                  </a:lnTo>
                  <a:lnTo>
                    <a:pt x="72" y="7"/>
                  </a:lnTo>
                  <a:lnTo>
                    <a:pt x="97" y="7"/>
                  </a:lnTo>
                  <a:lnTo>
                    <a:pt x="107" y="5"/>
                  </a:lnTo>
                  <a:lnTo>
                    <a:pt x="132" y="27"/>
                  </a:lnTo>
                  <a:lnTo>
                    <a:pt x="134" y="50"/>
                  </a:lnTo>
                  <a:lnTo>
                    <a:pt x="144" y="72"/>
                  </a:lnTo>
                  <a:lnTo>
                    <a:pt x="142" y="84"/>
                  </a:lnTo>
                  <a:lnTo>
                    <a:pt x="127" y="94"/>
                  </a:lnTo>
                  <a:lnTo>
                    <a:pt x="112" y="97"/>
                  </a:lnTo>
                  <a:lnTo>
                    <a:pt x="87" y="102"/>
                  </a:lnTo>
                  <a:lnTo>
                    <a:pt x="79" y="87"/>
                  </a:lnTo>
                  <a:lnTo>
                    <a:pt x="60" y="79"/>
                  </a:lnTo>
                  <a:lnTo>
                    <a:pt x="55" y="87"/>
                  </a:lnTo>
                  <a:lnTo>
                    <a:pt x="50" y="82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75" name="Freeform 294"/>
            <p:cNvSpPr>
              <a:spLocks/>
            </p:cNvSpPr>
            <p:nvPr/>
          </p:nvSpPr>
          <p:spPr bwMode="auto">
            <a:xfrm>
              <a:off x="4684505" y="2150911"/>
              <a:ext cx="81356" cy="81356"/>
            </a:xfrm>
            <a:custGeom>
              <a:avLst/>
              <a:gdLst>
                <a:gd name="T0" fmla="*/ 11113 w 37"/>
                <a:gd name="T1" fmla="*/ 38100 h 24"/>
                <a:gd name="T2" fmla="*/ 39688 w 37"/>
                <a:gd name="T3" fmla="*/ 38100 h 24"/>
                <a:gd name="T4" fmla="*/ 58738 w 37"/>
                <a:gd name="T5" fmla="*/ 23813 h 24"/>
                <a:gd name="T6" fmla="*/ 26988 w 37"/>
                <a:gd name="T7" fmla="*/ 0 h 24"/>
                <a:gd name="T8" fmla="*/ 0 w 37"/>
                <a:gd name="T9" fmla="*/ 3175 h 24"/>
                <a:gd name="T10" fmla="*/ 0 w 37"/>
                <a:gd name="T11" fmla="*/ 30163 h 24"/>
                <a:gd name="T12" fmla="*/ 11113 w 37"/>
                <a:gd name="T13" fmla="*/ 38100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7" h="24">
                  <a:moveTo>
                    <a:pt x="7" y="24"/>
                  </a:moveTo>
                  <a:lnTo>
                    <a:pt x="25" y="24"/>
                  </a:lnTo>
                  <a:lnTo>
                    <a:pt x="37" y="15"/>
                  </a:lnTo>
                  <a:lnTo>
                    <a:pt x="17" y="0"/>
                  </a:lnTo>
                  <a:lnTo>
                    <a:pt x="0" y="2"/>
                  </a:lnTo>
                  <a:lnTo>
                    <a:pt x="0" y="19"/>
                  </a:lnTo>
                  <a:lnTo>
                    <a:pt x="7" y="2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76" name="Freeform 295"/>
            <p:cNvSpPr>
              <a:spLocks/>
            </p:cNvSpPr>
            <p:nvPr/>
          </p:nvSpPr>
          <p:spPr bwMode="auto">
            <a:xfrm>
              <a:off x="4712572" y="2132835"/>
              <a:ext cx="456128" cy="200254"/>
            </a:xfrm>
            <a:custGeom>
              <a:avLst/>
              <a:gdLst>
                <a:gd name="T0" fmla="*/ 260350 w 325"/>
                <a:gd name="T1" fmla="*/ 217488 h 144"/>
                <a:gd name="T2" fmla="*/ 284163 w 325"/>
                <a:gd name="T3" fmla="*/ 212725 h 144"/>
                <a:gd name="T4" fmla="*/ 331788 w 325"/>
                <a:gd name="T5" fmla="*/ 204788 h 144"/>
                <a:gd name="T6" fmla="*/ 358775 w 325"/>
                <a:gd name="T7" fmla="*/ 204788 h 144"/>
                <a:gd name="T8" fmla="*/ 398463 w 325"/>
                <a:gd name="T9" fmla="*/ 196850 h 144"/>
                <a:gd name="T10" fmla="*/ 406400 w 325"/>
                <a:gd name="T11" fmla="*/ 228600 h 144"/>
                <a:gd name="T12" fmla="*/ 425450 w 325"/>
                <a:gd name="T13" fmla="*/ 212725 h 144"/>
                <a:gd name="T14" fmla="*/ 446088 w 325"/>
                <a:gd name="T15" fmla="*/ 193675 h 144"/>
                <a:gd name="T16" fmla="*/ 469900 w 325"/>
                <a:gd name="T17" fmla="*/ 185738 h 144"/>
                <a:gd name="T18" fmla="*/ 481013 w 325"/>
                <a:gd name="T19" fmla="*/ 204788 h 144"/>
                <a:gd name="T20" fmla="*/ 515938 w 325"/>
                <a:gd name="T21" fmla="*/ 209550 h 144"/>
                <a:gd name="T22" fmla="*/ 508000 w 325"/>
                <a:gd name="T23" fmla="*/ 174625 h 144"/>
                <a:gd name="T24" fmla="*/ 493713 w 325"/>
                <a:gd name="T25" fmla="*/ 134938 h 144"/>
                <a:gd name="T26" fmla="*/ 481013 w 325"/>
                <a:gd name="T27" fmla="*/ 98425 h 144"/>
                <a:gd name="T28" fmla="*/ 493713 w 325"/>
                <a:gd name="T29" fmla="*/ 87313 h 144"/>
                <a:gd name="T30" fmla="*/ 469900 w 325"/>
                <a:gd name="T31" fmla="*/ 63500 h 144"/>
                <a:gd name="T32" fmla="*/ 446088 w 325"/>
                <a:gd name="T33" fmla="*/ 23813 h 144"/>
                <a:gd name="T34" fmla="*/ 409575 w 325"/>
                <a:gd name="T35" fmla="*/ 28575 h 144"/>
                <a:gd name="T36" fmla="*/ 393700 w 325"/>
                <a:gd name="T37" fmla="*/ 47625 h 144"/>
                <a:gd name="T38" fmla="*/ 339725 w 325"/>
                <a:gd name="T39" fmla="*/ 50800 h 144"/>
                <a:gd name="T40" fmla="*/ 311150 w 325"/>
                <a:gd name="T41" fmla="*/ 50800 h 144"/>
                <a:gd name="T42" fmla="*/ 287338 w 325"/>
                <a:gd name="T43" fmla="*/ 39688 h 144"/>
                <a:gd name="T44" fmla="*/ 263525 w 325"/>
                <a:gd name="T45" fmla="*/ 39688 h 144"/>
                <a:gd name="T46" fmla="*/ 244475 w 325"/>
                <a:gd name="T47" fmla="*/ 15875 h 144"/>
                <a:gd name="T48" fmla="*/ 217488 w 325"/>
                <a:gd name="T49" fmla="*/ 0 h 144"/>
                <a:gd name="T50" fmla="*/ 188913 w 325"/>
                <a:gd name="T51" fmla="*/ 15875 h 144"/>
                <a:gd name="T52" fmla="*/ 153988 w 325"/>
                <a:gd name="T53" fmla="*/ 20638 h 144"/>
                <a:gd name="T54" fmla="*/ 125413 w 325"/>
                <a:gd name="T55" fmla="*/ 28575 h 144"/>
                <a:gd name="T56" fmla="*/ 85725 w 325"/>
                <a:gd name="T57" fmla="*/ 31750 h 144"/>
                <a:gd name="T58" fmla="*/ 66675 w 325"/>
                <a:gd name="T59" fmla="*/ 31750 h 144"/>
                <a:gd name="T60" fmla="*/ 34925 w 325"/>
                <a:gd name="T61" fmla="*/ 44450 h 144"/>
                <a:gd name="T62" fmla="*/ 55563 w 325"/>
                <a:gd name="T63" fmla="*/ 50800 h 144"/>
                <a:gd name="T64" fmla="*/ 34925 w 325"/>
                <a:gd name="T65" fmla="*/ 63500 h 144"/>
                <a:gd name="T66" fmla="*/ 26988 w 325"/>
                <a:gd name="T67" fmla="*/ 79375 h 144"/>
                <a:gd name="T68" fmla="*/ 7938 w 325"/>
                <a:gd name="T69" fmla="*/ 95250 h 144"/>
                <a:gd name="T70" fmla="*/ 3175 w 325"/>
                <a:gd name="T71" fmla="*/ 111125 h 144"/>
                <a:gd name="T72" fmla="*/ 0 w 325"/>
                <a:gd name="T73" fmla="*/ 122238 h 144"/>
                <a:gd name="T74" fmla="*/ 11113 w 325"/>
                <a:gd name="T75" fmla="*/ 127000 h 144"/>
                <a:gd name="T76" fmla="*/ 11113 w 325"/>
                <a:gd name="T77" fmla="*/ 146050 h 144"/>
                <a:gd name="T78" fmla="*/ 23813 w 325"/>
                <a:gd name="T79" fmla="*/ 153988 h 144"/>
                <a:gd name="T80" fmla="*/ 19050 w 325"/>
                <a:gd name="T81" fmla="*/ 174625 h 144"/>
                <a:gd name="T82" fmla="*/ 31750 w 325"/>
                <a:gd name="T83" fmla="*/ 185738 h 144"/>
                <a:gd name="T84" fmla="*/ 42863 w 325"/>
                <a:gd name="T85" fmla="*/ 185738 h 144"/>
                <a:gd name="T86" fmla="*/ 47625 w 325"/>
                <a:gd name="T87" fmla="*/ 196850 h 144"/>
                <a:gd name="T88" fmla="*/ 71438 w 325"/>
                <a:gd name="T89" fmla="*/ 204788 h 144"/>
                <a:gd name="T90" fmla="*/ 85725 w 325"/>
                <a:gd name="T91" fmla="*/ 225425 h 144"/>
                <a:gd name="T92" fmla="*/ 106363 w 325"/>
                <a:gd name="T93" fmla="*/ 217488 h 144"/>
                <a:gd name="T94" fmla="*/ 117475 w 325"/>
                <a:gd name="T95" fmla="*/ 209550 h 144"/>
                <a:gd name="T96" fmla="*/ 130175 w 325"/>
                <a:gd name="T97" fmla="*/ 196850 h 144"/>
                <a:gd name="T98" fmla="*/ 165100 w 325"/>
                <a:gd name="T99" fmla="*/ 217488 h 144"/>
                <a:gd name="T100" fmla="*/ 196850 w 325"/>
                <a:gd name="T101" fmla="*/ 220663 h 144"/>
                <a:gd name="T102" fmla="*/ 236538 w 325"/>
                <a:gd name="T103" fmla="*/ 217488 h 144"/>
                <a:gd name="T104" fmla="*/ 252413 w 325"/>
                <a:gd name="T105" fmla="*/ 217488 h 144"/>
                <a:gd name="T106" fmla="*/ 260350 w 325"/>
                <a:gd name="T107" fmla="*/ 217488 h 14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325" h="144">
                  <a:moveTo>
                    <a:pt x="164" y="137"/>
                  </a:moveTo>
                  <a:lnTo>
                    <a:pt x="179" y="134"/>
                  </a:lnTo>
                  <a:lnTo>
                    <a:pt x="209" y="129"/>
                  </a:lnTo>
                  <a:lnTo>
                    <a:pt x="226" y="129"/>
                  </a:lnTo>
                  <a:lnTo>
                    <a:pt x="251" y="124"/>
                  </a:lnTo>
                  <a:lnTo>
                    <a:pt x="256" y="144"/>
                  </a:lnTo>
                  <a:lnTo>
                    <a:pt x="268" y="134"/>
                  </a:lnTo>
                  <a:lnTo>
                    <a:pt x="281" y="122"/>
                  </a:lnTo>
                  <a:lnTo>
                    <a:pt x="296" y="117"/>
                  </a:lnTo>
                  <a:lnTo>
                    <a:pt x="303" y="129"/>
                  </a:lnTo>
                  <a:lnTo>
                    <a:pt x="325" y="132"/>
                  </a:lnTo>
                  <a:lnTo>
                    <a:pt x="320" y="110"/>
                  </a:lnTo>
                  <a:lnTo>
                    <a:pt x="311" y="85"/>
                  </a:lnTo>
                  <a:lnTo>
                    <a:pt x="303" y="62"/>
                  </a:lnTo>
                  <a:lnTo>
                    <a:pt x="311" y="55"/>
                  </a:lnTo>
                  <a:lnTo>
                    <a:pt x="296" y="40"/>
                  </a:lnTo>
                  <a:lnTo>
                    <a:pt x="281" y="15"/>
                  </a:lnTo>
                  <a:lnTo>
                    <a:pt x="258" y="18"/>
                  </a:lnTo>
                  <a:lnTo>
                    <a:pt x="248" y="30"/>
                  </a:lnTo>
                  <a:lnTo>
                    <a:pt x="214" y="32"/>
                  </a:lnTo>
                  <a:lnTo>
                    <a:pt x="196" y="32"/>
                  </a:lnTo>
                  <a:lnTo>
                    <a:pt x="181" y="25"/>
                  </a:lnTo>
                  <a:lnTo>
                    <a:pt x="166" y="25"/>
                  </a:lnTo>
                  <a:lnTo>
                    <a:pt x="154" y="10"/>
                  </a:lnTo>
                  <a:lnTo>
                    <a:pt x="137" y="0"/>
                  </a:lnTo>
                  <a:lnTo>
                    <a:pt x="119" y="10"/>
                  </a:lnTo>
                  <a:lnTo>
                    <a:pt x="97" y="13"/>
                  </a:lnTo>
                  <a:lnTo>
                    <a:pt x="79" y="18"/>
                  </a:lnTo>
                  <a:lnTo>
                    <a:pt x="54" y="20"/>
                  </a:lnTo>
                  <a:lnTo>
                    <a:pt x="42" y="20"/>
                  </a:lnTo>
                  <a:lnTo>
                    <a:pt x="22" y="28"/>
                  </a:lnTo>
                  <a:lnTo>
                    <a:pt x="35" y="32"/>
                  </a:lnTo>
                  <a:lnTo>
                    <a:pt x="22" y="40"/>
                  </a:lnTo>
                  <a:lnTo>
                    <a:pt x="17" y="50"/>
                  </a:lnTo>
                  <a:lnTo>
                    <a:pt x="5" y="60"/>
                  </a:lnTo>
                  <a:lnTo>
                    <a:pt x="2" y="70"/>
                  </a:lnTo>
                  <a:lnTo>
                    <a:pt x="0" y="77"/>
                  </a:lnTo>
                  <a:lnTo>
                    <a:pt x="7" y="80"/>
                  </a:lnTo>
                  <a:lnTo>
                    <a:pt x="7" y="92"/>
                  </a:lnTo>
                  <a:lnTo>
                    <a:pt x="15" y="97"/>
                  </a:lnTo>
                  <a:lnTo>
                    <a:pt x="12" y="110"/>
                  </a:lnTo>
                  <a:lnTo>
                    <a:pt x="20" y="117"/>
                  </a:lnTo>
                  <a:lnTo>
                    <a:pt x="27" y="117"/>
                  </a:lnTo>
                  <a:lnTo>
                    <a:pt x="30" y="124"/>
                  </a:lnTo>
                  <a:lnTo>
                    <a:pt x="45" y="129"/>
                  </a:lnTo>
                  <a:lnTo>
                    <a:pt x="54" y="142"/>
                  </a:lnTo>
                  <a:lnTo>
                    <a:pt x="67" y="137"/>
                  </a:lnTo>
                  <a:lnTo>
                    <a:pt x="74" y="132"/>
                  </a:lnTo>
                  <a:lnTo>
                    <a:pt x="82" y="124"/>
                  </a:lnTo>
                  <a:lnTo>
                    <a:pt x="104" y="137"/>
                  </a:lnTo>
                  <a:lnTo>
                    <a:pt x="124" y="139"/>
                  </a:lnTo>
                  <a:lnTo>
                    <a:pt x="149" y="137"/>
                  </a:lnTo>
                  <a:lnTo>
                    <a:pt x="159" y="137"/>
                  </a:lnTo>
                  <a:lnTo>
                    <a:pt x="164" y="137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77" name="Freeform 296"/>
            <p:cNvSpPr>
              <a:spLocks/>
            </p:cNvSpPr>
            <p:nvPr/>
          </p:nvSpPr>
          <p:spPr bwMode="auto">
            <a:xfrm>
              <a:off x="4217153" y="1860262"/>
              <a:ext cx="35086" cy="30592"/>
            </a:xfrm>
            <a:custGeom>
              <a:avLst/>
              <a:gdLst>
                <a:gd name="T0" fmla="*/ 39687 w 25"/>
                <a:gd name="T1" fmla="*/ 31750 h 22"/>
                <a:gd name="T2" fmla="*/ 0 w 25"/>
                <a:gd name="T3" fmla="*/ 34925 h 22"/>
                <a:gd name="T4" fmla="*/ 3175 w 25"/>
                <a:gd name="T5" fmla="*/ 19050 h 22"/>
                <a:gd name="T6" fmla="*/ 19050 w 25"/>
                <a:gd name="T7" fmla="*/ 0 h 22"/>
                <a:gd name="T8" fmla="*/ 15875 w 25"/>
                <a:gd name="T9" fmla="*/ 19050 h 22"/>
                <a:gd name="T10" fmla="*/ 39687 w 25"/>
                <a:gd name="T11" fmla="*/ 31750 h 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22">
                  <a:moveTo>
                    <a:pt x="25" y="20"/>
                  </a:moveTo>
                  <a:lnTo>
                    <a:pt x="0" y="22"/>
                  </a:lnTo>
                  <a:lnTo>
                    <a:pt x="2" y="12"/>
                  </a:lnTo>
                  <a:lnTo>
                    <a:pt x="12" y="0"/>
                  </a:lnTo>
                  <a:lnTo>
                    <a:pt x="10" y="12"/>
                  </a:lnTo>
                  <a:lnTo>
                    <a:pt x="25" y="2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78" name="Freeform 297"/>
            <p:cNvSpPr>
              <a:spLocks/>
            </p:cNvSpPr>
            <p:nvPr/>
          </p:nvSpPr>
          <p:spPr bwMode="auto">
            <a:xfrm>
              <a:off x="1146354" y="1883907"/>
              <a:ext cx="58946" cy="62579"/>
            </a:xfrm>
            <a:custGeom>
              <a:avLst/>
              <a:gdLst>
                <a:gd name="T0" fmla="*/ 0 w 42"/>
                <a:gd name="T1" fmla="*/ 15875 h 45"/>
                <a:gd name="T2" fmla="*/ 15875 w 42"/>
                <a:gd name="T3" fmla="*/ 0 h 45"/>
                <a:gd name="T4" fmla="*/ 55563 w 42"/>
                <a:gd name="T5" fmla="*/ 36512 h 45"/>
                <a:gd name="T6" fmla="*/ 66675 w 42"/>
                <a:gd name="T7" fmla="*/ 58737 h 45"/>
                <a:gd name="T8" fmla="*/ 39688 w 42"/>
                <a:gd name="T9" fmla="*/ 71437 h 45"/>
                <a:gd name="T10" fmla="*/ 12700 w 42"/>
                <a:gd name="T11" fmla="*/ 39687 h 45"/>
                <a:gd name="T12" fmla="*/ 0 w 42"/>
                <a:gd name="T13" fmla="*/ 15875 h 4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2" h="45">
                  <a:moveTo>
                    <a:pt x="0" y="10"/>
                  </a:moveTo>
                  <a:lnTo>
                    <a:pt x="10" y="0"/>
                  </a:lnTo>
                  <a:lnTo>
                    <a:pt x="35" y="23"/>
                  </a:lnTo>
                  <a:lnTo>
                    <a:pt x="42" y="37"/>
                  </a:lnTo>
                  <a:lnTo>
                    <a:pt x="25" y="45"/>
                  </a:lnTo>
                  <a:lnTo>
                    <a:pt x="8" y="25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79" name="Freeform 299"/>
            <p:cNvSpPr>
              <a:spLocks/>
            </p:cNvSpPr>
            <p:nvPr/>
          </p:nvSpPr>
          <p:spPr bwMode="auto">
            <a:xfrm>
              <a:off x="4646611" y="2298321"/>
              <a:ext cx="81356" cy="81356"/>
            </a:xfrm>
            <a:custGeom>
              <a:avLst/>
              <a:gdLst>
                <a:gd name="T0" fmla="*/ 34925 w 44"/>
                <a:gd name="T1" fmla="*/ 20637 h 13"/>
                <a:gd name="T2" fmla="*/ 19050 w 44"/>
                <a:gd name="T3" fmla="*/ 15875 h 13"/>
                <a:gd name="T4" fmla="*/ 3175 w 44"/>
                <a:gd name="T5" fmla="*/ 12700 h 13"/>
                <a:gd name="T6" fmla="*/ 0 w 44"/>
                <a:gd name="T7" fmla="*/ 12700 h 13"/>
                <a:gd name="T8" fmla="*/ 3175 w 44"/>
                <a:gd name="T9" fmla="*/ 7937 h 13"/>
                <a:gd name="T10" fmla="*/ 11113 w 44"/>
                <a:gd name="T11" fmla="*/ 7937 h 13"/>
                <a:gd name="T12" fmla="*/ 30163 w 44"/>
                <a:gd name="T13" fmla="*/ 4762 h 13"/>
                <a:gd name="T14" fmla="*/ 46038 w 44"/>
                <a:gd name="T15" fmla="*/ 4762 h 13"/>
                <a:gd name="T16" fmla="*/ 58738 w 44"/>
                <a:gd name="T17" fmla="*/ 0 h 13"/>
                <a:gd name="T18" fmla="*/ 61913 w 44"/>
                <a:gd name="T19" fmla="*/ 0 h 13"/>
                <a:gd name="T20" fmla="*/ 66675 w 44"/>
                <a:gd name="T21" fmla="*/ 4762 h 13"/>
                <a:gd name="T22" fmla="*/ 69850 w 44"/>
                <a:gd name="T23" fmla="*/ 12700 h 13"/>
                <a:gd name="T24" fmla="*/ 66675 w 44"/>
                <a:gd name="T25" fmla="*/ 15875 h 13"/>
                <a:gd name="T26" fmla="*/ 58738 w 44"/>
                <a:gd name="T27" fmla="*/ 20637 h 13"/>
                <a:gd name="T28" fmla="*/ 34925 w 44"/>
                <a:gd name="T29" fmla="*/ 20637 h 1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4" h="13">
                  <a:moveTo>
                    <a:pt x="22" y="13"/>
                  </a:moveTo>
                  <a:lnTo>
                    <a:pt x="12" y="10"/>
                  </a:lnTo>
                  <a:lnTo>
                    <a:pt x="2" y="8"/>
                  </a:lnTo>
                  <a:lnTo>
                    <a:pt x="0" y="8"/>
                  </a:lnTo>
                  <a:lnTo>
                    <a:pt x="2" y="5"/>
                  </a:lnTo>
                  <a:lnTo>
                    <a:pt x="7" y="5"/>
                  </a:lnTo>
                  <a:lnTo>
                    <a:pt x="19" y="3"/>
                  </a:lnTo>
                  <a:lnTo>
                    <a:pt x="29" y="3"/>
                  </a:lnTo>
                  <a:lnTo>
                    <a:pt x="37" y="0"/>
                  </a:lnTo>
                  <a:lnTo>
                    <a:pt x="39" y="0"/>
                  </a:lnTo>
                  <a:lnTo>
                    <a:pt x="42" y="3"/>
                  </a:lnTo>
                  <a:lnTo>
                    <a:pt x="44" y="8"/>
                  </a:lnTo>
                  <a:lnTo>
                    <a:pt x="42" y="10"/>
                  </a:lnTo>
                  <a:lnTo>
                    <a:pt x="37" y="13"/>
                  </a:lnTo>
                  <a:lnTo>
                    <a:pt x="22" y="1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80" name="Freeform 300"/>
            <p:cNvSpPr>
              <a:spLocks/>
            </p:cNvSpPr>
            <p:nvPr/>
          </p:nvSpPr>
          <p:spPr bwMode="auto">
            <a:xfrm>
              <a:off x="4708365" y="774165"/>
              <a:ext cx="3597097" cy="1341980"/>
            </a:xfrm>
            <a:custGeom>
              <a:avLst/>
              <a:gdLst>
                <a:gd name="T0" fmla="*/ 690562 w 2563"/>
                <a:gd name="T1" fmla="*/ 1117600 h 965"/>
                <a:gd name="T2" fmla="*/ 950912 w 2563"/>
                <a:gd name="T3" fmla="*/ 1200150 h 965"/>
                <a:gd name="T4" fmla="*/ 1120775 w 2563"/>
                <a:gd name="T5" fmla="*/ 1112837 h 965"/>
                <a:gd name="T6" fmla="*/ 1401762 w 2563"/>
                <a:gd name="T7" fmla="*/ 1152525 h 965"/>
                <a:gd name="T8" fmla="*/ 1657350 w 2563"/>
                <a:gd name="T9" fmla="*/ 1311275 h 965"/>
                <a:gd name="T10" fmla="*/ 1858962 w 2563"/>
                <a:gd name="T11" fmla="*/ 1266825 h 965"/>
                <a:gd name="T12" fmla="*/ 2049462 w 2563"/>
                <a:gd name="T13" fmla="*/ 1239837 h 965"/>
                <a:gd name="T14" fmla="*/ 2320925 w 2563"/>
                <a:gd name="T15" fmla="*/ 1247775 h 965"/>
                <a:gd name="T16" fmla="*/ 2455862 w 2563"/>
                <a:gd name="T17" fmla="*/ 1133475 h 965"/>
                <a:gd name="T18" fmla="*/ 2751137 w 2563"/>
                <a:gd name="T19" fmla="*/ 1306512 h 965"/>
                <a:gd name="T20" fmla="*/ 2854325 w 2563"/>
                <a:gd name="T21" fmla="*/ 1457325 h 965"/>
                <a:gd name="T22" fmla="*/ 2992437 w 2563"/>
                <a:gd name="T23" fmla="*/ 1370012 h 965"/>
                <a:gd name="T24" fmla="*/ 2894012 w 2563"/>
                <a:gd name="T25" fmla="*/ 1120775 h 965"/>
                <a:gd name="T26" fmla="*/ 3000375 w 2563"/>
                <a:gd name="T27" fmla="*/ 884237 h 965"/>
                <a:gd name="T28" fmla="*/ 3284537 w 2563"/>
                <a:gd name="T29" fmla="*/ 801687 h 965"/>
                <a:gd name="T30" fmla="*/ 3460750 w 2563"/>
                <a:gd name="T31" fmla="*/ 825500 h 965"/>
                <a:gd name="T32" fmla="*/ 3417887 w 2563"/>
                <a:gd name="T33" fmla="*/ 1184275 h 965"/>
                <a:gd name="T34" fmla="*/ 3540125 w 2563"/>
                <a:gd name="T35" fmla="*/ 998537 h 965"/>
                <a:gd name="T36" fmla="*/ 3508375 w 2563"/>
                <a:gd name="T37" fmla="*/ 860425 h 965"/>
                <a:gd name="T38" fmla="*/ 3698875 w 2563"/>
                <a:gd name="T39" fmla="*/ 793750 h 965"/>
                <a:gd name="T40" fmla="*/ 3765550 w 2563"/>
                <a:gd name="T41" fmla="*/ 650875 h 965"/>
                <a:gd name="T42" fmla="*/ 3914775 w 2563"/>
                <a:gd name="T43" fmla="*/ 615950 h 965"/>
                <a:gd name="T44" fmla="*/ 4041775 w 2563"/>
                <a:gd name="T45" fmla="*/ 600075 h 965"/>
                <a:gd name="T46" fmla="*/ 3898900 w 2563"/>
                <a:gd name="T47" fmla="*/ 509587 h 965"/>
                <a:gd name="T48" fmla="*/ 3643312 w 2563"/>
                <a:gd name="T49" fmla="*/ 395287 h 965"/>
                <a:gd name="T50" fmla="*/ 3362325 w 2563"/>
                <a:gd name="T51" fmla="*/ 390525 h 965"/>
                <a:gd name="T52" fmla="*/ 3067050 w 2563"/>
                <a:gd name="T53" fmla="*/ 352425 h 965"/>
                <a:gd name="T54" fmla="*/ 2751137 w 2563"/>
                <a:gd name="T55" fmla="*/ 268287 h 965"/>
                <a:gd name="T56" fmla="*/ 2562225 w 2563"/>
                <a:gd name="T57" fmla="*/ 323850 h 965"/>
                <a:gd name="T58" fmla="*/ 2408237 w 2563"/>
                <a:gd name="T59" fmla="*/ 268287 h 965"/>
                <a:gd name="T60" fmla="*/ 1993900 w 2563"/>
                <a:gd name="T61" fmla="*/ 214312 h 965"/>
                <a:gd name="T62" fmla="*/ 1997075 w 2563"/>
                <a:gd name="T63" fmla="*/ 103187 h 965"/>
                <a:gd name="T64" fmla="*/ 1741487 w 2563"/>
                <a:gd name="T65" fmla="*/ 0 h 965"/>
                <a:gd name="T66" fmla="*/ 1571625 w 2563"/>
                <a:gd name="T67" fmla="*/ 106362 h 965"/>
                <a:gd name="T68" fmla="*/ 1346200 w 2563"/>
                <a:gd name="T69" fmla="*/ 150812 h 965"/>
                <a:gd name="T70" fmla="*/ 1250950 w 2563"/>
                <a:gd name="T71" fmla="*/ 280987 h 965"/>
                <a:gd name="T72" fmla="*/ 1184275 w 2563"/>
                <a:gd name="T73" fmla="*/ 284162 h 965"/>
                <a:gd name="T74" fmla="*/ 1081087 w 2563"/>
                <a:gd name="T75" fmla="*/ 268287 h 965"/>
                <a:gd name="T76" fmla="*/ 1152525 w 2563"/>
                <a:gd name="T77" fmla="*/ 414337 h 965"/>
                <a:gd name="T78" fmla="*/ 1223962 w 2563"/>
                <a:gd name="T79" fmla="*/ 501650 h 965"/>
                <a:gd name="T80" fmla="*/ 1069975 w 2563"/>
                <a:gd name="T81" fmla="*/ 573087 h 965"/>
                <a:gd name="T82" fmla="*/ 1081087 w 2563"/>
                <a:gd name="T83" fmla="*/ 438150 h 965"/>
                <a:gd name="T84" fmla="*/ 971550 w 2563"/>
                <a:gd name="T85" fmla="*/ 217487 h 965"/>
                <a:gd name="T86" fmla="*/ 982662 w 2563"/>
                <a:gd name="T87" fmla="*/ 469900 h 965"/>
                <a:gd name="T88" fmla="*/ 777875 w 2563"/>
                <a:gd name="T89" fmla="*/ 466725 h 965"/>
                <a:gd name="T90" fmla="*/ 592137 w 2563"/>
                <a:gd name="T91" fmla="*/ 461962 h 965"/>
                <a:gd name="T92" fmla="*/ 363537 w 2563"/>
                <a:gd name="T93" fmla="*/ 469900 h 965"/>
                <a:gd name="T94" fmla="*/ 288925 w 2563"/>
                <a:gd name="T95" fmla="*/ 596900 h 965"/>
                <a:gd name="T96" fmla="*/ 217487 w 2563"/>
                <a:gd name="T97" fmla="*/ 655637 h 965"/>
                <a:gd name="T98" fmla="*/ 142875 w 2563"/>
                <a:gd name="T99" fmla="*/ 552450 h 965"/>
                <a:gd name="T100" fmla="*/ 130175 w 2563"/>
                <a:gd name="T101" fmla="*/ 422275 h 965"/>
                <a:gd name="T102" fmla="*/ 52387 w 2563"/>
                <a:gd name="T103" fmla="*/ 650875 h 965"/>
                <a:gd name="T104" fmla="*/ 15875 w 2563"/>
                <a:gd name="T105" fmla="*/ 868362 h 965"/>
                <a:gd name="T106" fmla="*/ 206375 w 2563"/>
                <a:gd name="T107" fmla="*/ 1141412 h 965"/>
                <a:gd name="T108" fmla="*/ 304800 w 2563"/>
                <a:gd name="T109" fmla="*/ 1463675 h 965"/>
                <a:gd name="T110" fmla="*/ 541337 w 2563"/>
                <a:gd name="T111" fmla="*/ 1471612 h 965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563" h="965">
                  <a:moveTo>
                    <a:pt x="373" y="888"/>
                  </a:moveTo>
                  <a:lnTo>
                    <a:pt x="388" y="873"/>
                  </a:lnTo>
                  <a:lnTo>
                    <a:pt x="396" y="843"/>
                  </a:lnTo>
                  <a:lnTo>
                    <a:pt x="413" y="823"/>
                  </a:lnTo>
                  <a:lnTo>
                    <a:pt x="410" y="801"/>
                  </a:lnTo>
                  <a:lnTo>
                    <a:pt x="388" y="788"/>
                  </a:lnTo>
                  <a:lnTo>
                    <a:pt x="381" y="766"/>
                  </a:lnTo>
                  <a:lnTo>
                    <a:pt x="435" y="704"/>
                  </a:lnTo>
                  <a:lnTo>
                    <a:pt x="455" y="726"/>
                  </a:lnTo>
                  <a:lnTo>
                    <a:pt x="463" y="711"/>
                  </a:lnTo>
                  <a:lnTo>
                    <a:pt x="485" y="704"/>
                  </a:lnTo>
                  <a:lnTo>
                    <a:pt x="505" y="709"/>
                  </a:lnTo>
                  <a:lnTo>
                    <a:pt x="540" y="711"/>
                  </a:lnTo>
                  <a:lnTo>
                    <a:pt x="585" y="739"/>
                  </a:lnTo>
                  <a:lnTo>
                    <a:pt x="582" y="751"/>
                  </a:lnTo>
                  <a:lnTo>
                    <a:pt x="599" y="756"/>
                  </a:lnTo>
                  <a:lnTo>
                    <a:pt x="622" y="753"/>
                  </a:lnTo>
                  <a:lnTo>
                    <a:pt x="654" y="773"/>
                  </a:lnTo>
                  <a:lnTo>
                    <a:pt x="672" y="778"/>
                  </a:lnTo>
                  <a:lnTo>
                    <a:pt x="681" y="768"/>
                  </a:lnTo>
                  <a:lnTo>
                    <a:pt x="672" y="746"/>
                  </a:lnTo>
                  <a:lnTo>
                    <a:pt x="691" y="736"/>
                  </a:lnTo>
                  <a:lnTo>
                    <a:pt x="711" y="726"/>
                  </a:lnTo>
                  <a:lnTo>
                    <a:pt x="706" y="701"/>
                  </a:lnTo>
                  <a:lnTo>
                    <a:pt x="719" y="699"/>
                  </a:lnTo>
                  <a:lnTo>
                    <a:pt x="744" y="704"/>
                  </a:lnTo>
                  <a:lnTo>
                    <a:pt x="786" y="709"/>
                  </a:lnTo>
                  <a:lnTo>
                    <a:pt x="813" y="701"/>
                  </a:lnTo>
                  <a:lnTo>
                    <a:pt x="846" y="696"/>
                  </a:lnTo>
                  <a:lnTo>
                    <a:pt x="863" y="709"/>
                  </a:lnTo>
                  <a:lnTo>
                    <a:pt x="863" y="724"/>
                  </a:lnTo>
                  <a:lnTo>
                    <a:pt x="883" y="726"/>
                  </a:lnTo>
                  <a:lnTo>
                    <a:pt x="910" y="716"/>
                  </a:lnTo>
                  <a:lnTo>
                    <a:pt x="935" y="716"/>
                  </a:lnTo>
                  <a:lnTo>
                    <a:pt x="960" y="766"/>
                  </a:lnTo>
                  <a:lnTo>
                    <a:pt x="977" y="766"/>
                  </a:lnTo>
                  <a:lnTo>
                    <a:pt x="987" y="781"/>
                  </a:lnTo>
                  <a:lnTo>
                    <a:pt x="1017" y="791"/>
                  </a:lnTo>
                  <a:lnTo>
                    <a:pt x="1032" y="835"/>
                  </a:lnTo>
                  <a:lnTo>
                    <a:pt x="1044" y="826"/>
                  </a:lnTo>
                  <a:lnTo>
                    <a:pt x="1067" y="821"/>
                  </a:lnTo>
                  <a:lnTo>
                    <a:pt x="1119" y="816"/>
                  </a:lnTo>
                  <a:lnTo>
                    <a:pt x="1124" y="823"/>
                  </a:lnTo>
                  <a:lnTo>
                    <a:pt x="1144" y="826"/>
                  </a:lnTo>
                  <a:lnTo>
                    <a:pt x="1151" y="833"/>
                  </a:lnTo>
                  <a:lnTo>
                    <a:pt x="1186" y="828"/>
                  </a:lnTo>
                  <a:lnTo>
                    <a:pt x="1179" y="808"/>
                  </a:lnTo>
                  <a:lnTo>
                    <a:pt x="1171" y="798"/>
                  </a:lnTo>
                  <a:lnTo>
                    <a:pt x="1186" y="798"/>
                  </a:lnTo>
                  <a:lnTo>
                    <a:pt x="1186" y="768"/>
                  </a:lnTo>
                  <a:lnTo>
                    <a:pt x="1186" y="736"/>
                  </a:lnTo>
                  <a:lnTo>
                    <a:pt x="1218" y="748"/>
                  </a:lnTo>
                  <a:lnTo>
                    <a:pt x="1241" y="748"/>
                  </a:lnTo>
                  <a:lnTo>
                    <a:pt x="1256" y="766"/>
                  </a:lnTo>
                  <a:lnTo>
                    <a:pt x="1263" y="781"/>
                  </a:lnTo>
                  <a:lnTo>
                    <a:pt x="1291" y="781"/>
                  </a:lnTo>
                  <a:lnTo>
                    <a:pt x="1328" y="783"/>
                  </a:lnTo>
                  <a:lnTo>
                    <a:pt x="1350" y="796"/>
                  </a:lnTo>
                  <a:lnTo>
                    <a:pt x="1368" y="801"/>
                  </a:lnTo>
                  <a:lnTo>
                    <a:pt x="1373" y="816"/>
                  </a:lnTo>
                  <a:lnTo>
                    <a:pt x="1417" y="808"/>
                  </a:lnTo>
                  <a:lnTo>
                    <a:pt x="1425" y="796"/>
                  </a:lnTo>
                  <a:lnTo>
                    <a:pt x="1442" y="806"/>
                  </a:lnTo>
                  <a:lnTo>
                    <a:pt x="1462" y="786"/>
                  </a:lnTo>
                  <a:lnTo>
                    <a:pt x="1479" y="786"/>
                  </a:lnTo>
                  <a:lnTo>
                    <a:pt x="1494" y="793"/>
                  </a:lnTo>
                  <a:lnTo>
                    <a:pt x="1509" y="808"/>
                  </a:lnTo>
                  <a:lnTo>
                    <a:pt x="1532" y="808"/>
                  </a:lnTo>
                  <a:lnTo>
                    <a:pt x="1537" y="773"/>
                  </a:lnTo>
                  <a:lnTo>
                    <a:pt x="1549" y="761"/>
                  </a:lnTo>
                  <a:lnTo>
                    <a:pt x="1537" y="731"/>
                  </a:lnTo>
                  <a:lnTo>
                    <a:pt x="1547" y="714"/>
                  </a:lnTo>
                  <a:lnTo>
                    <a:pt x="1624" y="714"/>
                  </a:lnTo>
                  <a:lnTo>
                    <a:pt x="1641" y="734"/>
                  </a:lnTo>
                  <a:lnTo>
                    <a:pt x="1658" y="748"/>
                  </a:lnTo>
                  <a:lnTo>
                    <a:pt x="1671" y="766"/>
                  </a:lnTo>
                  <a:lnTo>
                    <a:pt x="1673" y="786"/>
                  </a:lnTo>
                  <a:lnTo>
                    <a:pt x="1688" y="803"/>
                  </a:lnTo>
                  <a:lnTo>
                    <a:pt x="1718" y="811"/>
                  </a:lnTo>
                  <a:lnTo>
                    <a:pt x="1733" y="823"/>
                  </a:lnTo>
                  <a:lnTo>
                    <a:pt x="1748" y="833"/>
                  </a:lnTo>
                  <a:lnTo>
                    <a:pt x="1755" y="843"/>
                  </a:lnTo>
                  <a:lnTo>
                    <a:pt x="1773" y="845"/>
                  </a:lnTo>
                  <a:lnTo>
                    <a:pt x="1803" y="838"/>
                  </a:lnTo>
                  <a:lnTo>
                    <a:pt x="1810" y="848"/>
                  </a:lnTo>
                  <a:lnTo>
                    <a:pt x="1813" y="863"/>
                  </a:lnTo>
                  <a:lnTo>
                    <a:pt x="1800" y="873"/>
                  </a:lnTo>
                  <a:lnTo>
                    <a:pt x="1798" y="918"/>
                  </a:lnTo>
                  <a:lnTo>
                    <a:pt x="1783" y="915"/>
                  </a:lnTo>
                  <a:lnTo>
                    <a:pt x="1773" y="932"/>
                  </a:lnTo>
                  <a:lnTo>
                    <a:pt x="1775" y="952"/>
                  </a:lnTo>
                  <a:lnTo>
                    <a:pt x="1790" y="957"/>
                  </a:lnTo>
                  <a:lnTo>
                    <a:pt x="1813" y="965"/>
                  </a:lnTo>
                  <a:lnTo>
                    <a:pt x="1842" y="942"/>
                  </a:lnTo>
                  <a:lnTo>
                    <a:pt x="1865" y="905"/>
                  </a:lnTo>
                  <a:lnTo>
                    <a:pt x="1885" y="863"/>
                  </a:lnTo>
                  <a:lnTo>
                    <a:pt x="1900" y="823"/>
                  </a:lnTo>
                  <a:lnTo>
                    <a:pt x="1890" y="781"/>
                  </a:lnTo>
                  <a:lnTo>
                    <a:pt x="1897" y="771"/>
                  </a:lnTo>
                  <a:lnTo>
                    <a:pt x="1892" y="724"/>
                  </a:lnTo>
                  <a:lnTo>
                    <a:pt x="1872" y="699"/>
                  </a:lnTo>
                  <a:lnTo>
                    <a:pt x="1842" y="689"/>
                  </a:lnTo>
                  <a:lnTo>
                    <a:pt x="1835" y="706"/>
                  </a:lnTo>
                  <a:lnTo>
                    <a:pt x="1823" y="706"/>
                  </a:lnTo>
                  <a:lnTo>
                    <a:pt x="1820" y="691"/>
                  </a:lnTo>
                  <a:lnTo>
                    <a:pt x="1790" y="676"/>
                  </a:lnTo>
                  <a:lnTo>
                    <a:pt x="1788" y="661"/>
                  </a:lnTo>
                  <a:lnTo>
                    <a:pt x="1803" y="644"/>
                  </a:lnTo>
                  <a:lnTo>
                    <a:pt x="1823" y="614"/>
                  </a:lnTo>
                  <a:lnTo>
                    <a:pt x="1835" y="589"/>
                  </a:lnTo>
                  <a:lnTo>
                    <a:pt x="1847" y="567"/>
                  </a:lnTo>
                  <a:lnTo>
                    <a:pt x="1890" y="557"/>
                  </a:lnTo>
                  <a:lnTo>
                    <a:pt x="1924" y="557"/>
                  </a:lnTo>
                  <a:lnTo>
                    <a:pt x="1969" y="560"/>
                  </a:lnTo>
                  <a:lnTo>
                    <a:pt x="1979" y="542"/>
                  </a:lnTo>
                  <a:lnTo>
                    <a:pt x="2014" y="550"/>
                  </a:lnTo>
                  <a:lnTo>
                    <a:pt x="2014" y="562"/>
                  </a:lnTo>
                  <a:lnTo>
                    <a:pt x="2059" y="555"/>
                  </a:lnTo>
                  <a:lnTo>
                    <a:pt x="2061" y="532"/>
                  </a:lnTo>
                  <a:lnTo>
                    <a:pt x="2069" y="505"/>
                  </a:lnTo>
                  <a:lnTo>
                    <a:pt x="2079" y="487"/>
                  </a:lnTo>
                  <a:lnTo>
                    <a:pt x="2126" y="487"/>
                  </a:lnTo>
                  <a:lnTo>
                    <a:pt x="2141" y="505"/>
                  </a:lnTo>
                  <a:lnTo>
                    <a:pt x="2151" y="510"/>
                  </a:lnTo>
                  <a:lnTo>
                    <a:pt x="2166" y="483"/>
                  </a:lnTo>
                  <a:lnTo>
                    <a:pt x="2178" y="478"/>
                  </a:lnTo>
                  <a:lnTo>
                    <a:pt x="2190" y="500"/>
                  </a:lnTo>
                  <a:lnTo>
                    <a:pt x="2180" y="520"/>
                  </a:lnTo>
                  <a:lnTo>
                    <a:pt x="2156" y="540"/>
                  </a:lnTo>
                  <a:lnTo>
                    <a:pt x="2133" y="572"/>
                  </a:lnTo>
                  <a:lnTo>
                    <a:pt x="2116" y="597"/>
                  </a:lnTo>
                  <a:lnTo>
                    <a:pt x="2113" y="632"/>
                  </a:lnTo>
                  <a:lnTo>
                    <a:pt x="2118" y="669"/>
                  </a:lnTo>
                  <a:lnTo>
                    <a:pt x="2133" y="696"/>
                  </a:lnTo>
                  <a:lnTo>
                    <a:pt x="2141" y="726"/>
                  </a:lnTo>
                  <a:lnTo>
                    <a:pt x="2153" y="746"/>
                  </a:lnTo>
                  <a:lnTo>
                    <a:pt x="2168" y="753"/>
                  </a:lnTo>
                  <a:lnTo>
                    <a:pt x="2185" y="726"/>
                  </a:lnTo>
                  <a:lnTo>
                    <a:pt x="2203" y="694"/>
                  </a:lnTo>
                  <a:lnTo>
                    <a:pt x="2203" y="674"/>
                  </a:lnTo>
                  <a:lnTo>
                    <a:pt x="2220" y="674"/>
                  </a:lnTo>
                  <a:lnTo>
                    <a:pt x="2218" y="649"/>
                  </a:lnTo>
                  <a:lnTo>
                    <a:pt x="2220" y="629"/>
                  </a:lnTo>
                  <a:lnTo>
                    <a:pt x="2230" y="629"/>
                  </a:lnTo>
                  <a:lnTo>
                    <a:pt x="2223" y="614"/>
                  </a:lnTo>
                  <a:lnTo>
                    <a:pt x="2203" y="592"/>
                  </a:lnTo>
                  <a:lnTo>
                    <a:pt x="2198" y="592"/>
                  </a:lnTo>
                  <a:lnTo>
                    <a:pt x="2195" y="587"/>
                  </a:lnTo>
                  <a:lnTo>
                    <a:pt x="2193" y="584"/>
                  </a:lnTo>
                  <a:lnTo>
                    <a:pt x="2195" y="567"/>
                  </a:lnTo>
                  <a:lnTo>
                    <a:pt x="2198" y="557"/>
                  </a:lnTo>
                  <a:lnTo>
                    <a:pt x="2210" y="542"/>
                  </a:lnTo>
                  <a:lnTo>
                    <a:pt x="2238" y="527"/>
                  </a:lnTo>
                  <a:lnTo>
                    <a:pt x="2253" y="517"/>
                  </a:lnTo>
                  <a:lnTo>
                    <a:pt x="2275" y="512"/>
                  </a:lnTo>
                  <a:lnTo>
                    <a:pt x="2290" y="517"/>
                  </a:lnTo>
                  <a:lnTo>
                    <a:pt x="2302" y="532"/>
                  </a:lnTo>
                  <a:lnTo>
                    <a:pt x="2312" y="542"/>
                  </a:lnTo>
                  <a:lnTo>
                    <a:pt x="2322" y="510"/>
                  </a:lnTo>
                  <a:lnTo>
                    <a:pt x="2330" y="500"/>
                  </a:lnTo>
                  <a:lnTo>
                    <a:pt x="2335" y="483"/>
                  </a:lnTo>
                  <a:lnTo>
                    <a:pt x="2359" y="483"/>
                  </a:lnTo>
                  <a:lnTo>
                    <a:pt x="2382" y="468"/>
                  </a:lnTo>
                  <a:lnTo>
                    <a:pt x="2394" y="465"/>
                  </a:lnTo>
                  <a:lnTo>
                    <a:pt x="2422" y="475"/>
                  </a:lnTo>
                  <a:lnTo>
                    <a:pt x="2427" y="460"/>
                  </a:lnTo>
                  <a:lnTo>
                    <a:pt x="2404" y="433"/>
                  </a:lnTo>
                  <a:lnTo>
                    <a:pt x="2372" y="410"/>
                  </a:lnTo>
                  <a:lnTo>
                    <a:pt x="2384" y="400"/>
                  </a:lnTo>
                  <a:lnTo>
                    <a:pt x="2407" y="386"/>
                  </a:lnTo>
                  <a:lnTo>
                    <a:pt x="2399" y="373"/>
                  </a:lnTo>
                  <a:lnTo>
                    <a:pt x="2399" y="353"/>
                  </a:lnTo>
                  <a:lnTo>
                    <a:pt x="2419" y="348"/>
                  </a:lnTo>
                  <a:lnTo>
                    <a:pt x="2427" y="368"/>
                  </a:lnTo>
                  <a:lnTo>
                    <a:pt x="2432" y="386"/>
                  </a:lnTo>
                  <a:lnTo>
                    <a:pt x="2466" y="388"/>
                  </a:lnTo>
                  <a:lnTo>
                    <a:pt x="2479" y="400"/>
                  </a:lnTo>
                  <a:lnTo>
                    <a:pt x="2504" y="403"/>
                  </a:lnTo>
                  <a:lnTo>
                    <a:pt x="2516" y="420"/>
                  </a:lnTo>
                  <a:lnTo>
                    <a:pt x="2526" y="425"/>
                  </a:lnTo>
                  <a:lnTo>
                    <a:pt x="2543" y="410"/>
                  </a:lnTo>
                  <a:lnTo>
                    <a:pt x="2526" y="393"/>
                  </a:lnTo>
                  <a:lnTo>
                    <a:pt x="2534" y="378"/>
                  </a:lnTo>
                  <a:lnTo>
                    <a:pt x="2546" y="378"/>
                  </a:lnTo>
                  <a:lnTo>
                    <a:pt x="2558" y="371"/>
                  </a:lnTo>
                  <a:lnTo>
                    <a:pt x="2563" y="348"/>
                  </a:lnTo>
                  <a:lnTo>
                    <a:pt x="2529" y="348"/>
                  </a:lnTo>
                  <a:lnTo>
                    <a:pt x="2509" y="336"/>
                  </a:lnTo>
                  <a:lnTo>
                    <a:pt x="2481" y="338"/>
                  </a:lnTo>
                  <a:lnTo>
                    <a:pt x="2474" y="351"/>
                  </a:lnTo>
                  <a:lnTo>
                    <a:pt x="2464" y="331"/>
                  </a:lnTo>
                  <a:lnTo>
                    <a:pt x="2456" y="321"/>
                  </a:lnTo>
                  <a:lnTo>
                    <a:pt x="2429" y="316"/>
                  </a:lnTo>
                  <a:lnTo>
                    <a:pt x="2427" y="299"/>
                  </a:lnTo>
                  <a:lnTo>
                    <a:pt x="2392" y="299"/>
                  </a:lnTo>
                  <a:lnTo>
                    <a:pt x="2374" y="281"/>
                  </a:lnTo>
                  <a:lnTo>
                    <a:pt x="2352" y="269"/>
                  </a:lnTo>
                  <a:lnTo>
                    <a:pt x="2330" y="266"/>
                  </a:lnTo>
                  <a:lnTo>
                    <a:pt x="2305" y="256"/>
                  </a:lnTo>
                  <a:lnTo>
                    <a:pt x="2295" y="249"/>
                  </a:lnTo>
                  <a:lnTo>
                    <a:pt x="2270" y="241"/>
                  </a:lnTo>
                  <a:lnTo>
                    <a:pt x="2238" y="241"/>
                  </a:lnTo>
                  <a:lnTo>
                    <a:pt x="2198" y="236"/>
                  </a:lnTo>
                  <a:lnTo>
                    <a:pt x="2193" y="261"/>
                  </a:lnTo>
                  <a:lnTo>
                    <a:pt x="2173" y="264"/>
                  </a:lnTo>
                  <a:lnTo>
                    <a:pt x="2163" y="251"/>
                  </a:lnTo>
                  <a:lnTo>
                    <a:pt x="2143" y="256"/>
                  </a:lnTo>
                  <a:lnTo>
                    <a:pt x="2118" y="246"/>
                  </a:lnTo>
                  <a:lnTo>
                    <a:pt x="2074" y="251"/>
                  </a:lnTo>
                  <a:lnTo>
                    <a:pt x="2064" y="266"/>
                  </a:lnTo>
                  <a:lnTo>
                    <a:pt x="2049" y="261"/>
                  </a:lnTo>
                  <a:lnTo>
                    <a:pt x="2029" y="246"/>
                  </a:lnTo>
                  <a:lnTo>
                    <a:pt x="2009" y="224"/>
                  </a:lnTo>
                  <a:lnTo>
                    <a:pt x="1962" y="214"/>
                  </a:lnTo>
                  <a:lnTo>
                    <a:pt x="1944" y="219"/>
                  </a:lnTo>
                  <a:lnTo>
                    <a:pt x="1932" y="222"/>
                  </a:lnTo>
                  <a:lnTo>
                    <a:pt x="1905" y="219"/>
                  </a:lnTo>
                  <a:lnTo>
                    <a:pt x="1872" y="202"/>
                  </a:lnTo>
                  <a:lnTo>
                    <a:pt x="1850" y="189"/>
                  </a:lnTo>
                  <a:lnTo>
                    <a:pt x="1845" y="182"/>
                  </a:lnTo>
                  <a:lnTo>
                    <a:pt x="1793" y="182"/>
                  </a:lnTo>
                  <a:lnTo>
                    <a:pt x="1778" y="187"/>
                  </a:lnTo>
                  <a:lnTo>
                    <a:pt x="1763" y="169"/>
                  </a:lnTo>
                  <a:lnTo>
                    <a:pt x="1733" y="169"/>
                  </a:lnTo>
                  <a:lnTo>
                    <a:pt x="1721" y="152"/>
                  </a:lnTo>
                  <a:lnTo>
                    <a:pt x="1703" y="162"/>
                  </a:lnTo>
                  <a:lnTo>
                    <a:pt x="1688" y="174"/>
                  </a:lnTo>
                  <a:lnTo>
                    <a:pt x="1698" y="199"/>
                  </a:lnTo>
                  <a:lnTo>
                    <a:pt x="1676" y="202"/>
                  </a:lnTo>
                  <a:lnTo>
                    <a:pt x="1648" y="199"/>
                  </a:lnTo>
                  <a:lnTo>
                    <a:pt x="1626" y="197"/>
                  </a:lnTo>
                  <a:lnTo>
                    <a:pt x="1614" y="204"/>
                  </a:lnTo>
                  <a:lnTo>
                    <a:pt x="1594" y="194"/>
                  </a:lnTo>
                  <a:lnTo>
                    <a:pt x="1581" y="182"/>
                  </a:lnTo>
                  <a:lnTo>
                    <a:pt x="1579" y="202"/>
                  </a:lnTo>
                  <a:lnTo>
                    <a:pt x="1552" y="207"/>
                  </a:lnTo>
                  <a:lnTo>
                    <a:pt x="1517" y="194"/>
                  </a:lnTo>
                  <a:lnTo>
                    <a:pt x="1494" y="184"/>
                  </a:lnTo>
                  <a:lnTo>
                    <a:pt x="1502" y="174"/>
                  </a:lnTo>
                  <a:lnTo>
                    <a:pt x="1517" y="169"/>
                  </a:lnTo>
                  <a:lnTo>
                    <a:pt x="1504" y="144"/>
                  </a:lnTo>
                  <a:lnTo>
                    <a:pt x="1474" y="135"/>
                  </a:lnTo>
                  <a:lnTo>
                    <a:pt x="1437" y="137"/>
                  </a:lnTo>
                  <a:lnTo>
                    <a:pt x="1425" y="167"/>
                  </a:lnTo>
                  <a:lnTo>
                    <a:pt x="1395" y="154"/>
                  </a:lnTo>
                  <a:lnTo>
                    <a:pt x="1368" y="142"/>
                  </a:lnTo>
                  <a:lnTo>
                    <a:pt x="1328" y="135"/>
                  </a:lnTo>
                  <a:lnTo>
                    <a:pt x="1256" y="135"/>
                  </a:lnTo>
                  <a:lnTo>
                    <a:pt x="1228" y="135"/>
                  </a:lnTo>
                  <a:lnTo>
                    <a:pt x="1204" y="144"/>
                  </a:lnTo>
                  <a:lnTo>
                    <a:pt x="1166" y="157"/>
                  </a:lnTo>
                  <a:lnTo>
                    <a:pt x="1184" y="135"/>
                  </a:lnTo>
                  <a:lnTo>
                    <a:pt x="1221" y="117"/>
                  </a:lnTo>
                  <a:lnTo>
                    <a:pt x="1236" y="110"/>
                  </a:lnTo>
                  <a:lnTo>
                    <a:pt x="1256" y="90"/>
                  </a:lnTo>
                  <a:lnTo>
                    <a:pt x="1258" y="65"/>
                  </a:lnTo>
                  <a:lnTo>
                    <a:pt x="1233" y="52"/>
                  </a:lnTo>
                  <a:lnTo>
                    <a:pt x="1223" y="38"/>
                  </a:lnTo>
                  <a:lnTo>
                    <a:pt x="1164" y="33"/>
                  </a:lnTo>
                  <a:lnTo>
                    <a:pt x="1154" y="45"/>
                  </a:lnTo>
                  <a:lnTo>
                    <a:pt x="1134" y="35"/>
                  </a:lnTo>
                  <a:lnTo>
                    <a:pt x="1126" y="20"/>
                  </a:lnTo>
                  <a:lnTo>
                    <a:pt x="1109" y="10"/>
                  </a:lnTo>
                  <a:lnTo>
                    <a:pt x="1097" y="0"/>
                  </a:lnTo>
                  <a:lnTo>
                    <a:pt x="1067" y="13"/>
                  </a:lnTo>
                  <a:lnTo>
                    <a:pt x="1062" y="38"/>
                  </a:lnTo>
                  <a:lnTo>
                    <a:pt x="1054" y="45"/>
                  </a:lnTo>
                  <a:lnTo>
                    <a:pt x="1069" y="50"/>
                  </a:lnTo>
                  <a:lnTo>
                    <a:pt x="1049" y="62"/>
                  </a:lnTo>
                  <a:lnTo>
                    <a:pt x="1020" y="55"/>
                  </a:lnTo>
                  <a:lnTo>
                    <a:pt x="1000" y="57"/>
                  </a:lnTo>
                  <a:lnTo>
                    <a:pt x="990" y="67"/>
                  </a:lnTo>
                  <a:lnTo>
                    <a:pt x="977" y="52"/>
                  </a:lnTo>
                  <a:lnTo>
                    <a:pt x="960" y="60"/>
                  </a:lnTo>
                  <a:lnTo>
                    <a:pt x="945" y="55"/>
                  </a:lnTo>
                  <a:lnTo>
                    <a:pt x="945" y="70"/>
                  </a:lnTo>
                  <a:lnTo>
                    <a:pt x="913" y="72"/>
                  </a:lnTo>
                  <a:lnTo>
                    <a:pt x="885" y="75"/>
                  </a:lnTo>
                  <a:lnTo>
                    <a:pt x="868" y="87"/>
                  </a:lnTo>
                  <a:lnTo>
                    <a:pt x="848" y="95"/>
                  </a:lnTo>
                  <a:lnTo>
                    <a:pt x="848" y="110"/>
                  </a:lnTo>
                  <a:lnTo>
                    <a:pt x="863" y="112"/>
                  </a:lnTo>
                  <a:lnTo>
                    <a:pt x="868" y="135"/>
                  </a:lnTo>
                  <a:lnTo>
                    <a:pt x="841" y="130"/>
                  </a:lnTo>
                  <a:lnTo>
                    <a:pt x="803" y="132"/>
                  </a:lnTo>
                  <a:lnTo>
                    <a:pt x="786" y="139"/>
                  </a:lnTo>
                  <a:lnTo>
                    <a:pt x="781" y="159"/>
                  </a:lnTo>
                  <a:lnTo>
                    <a:pt x="788" y="177"/>
                  </a:lnTo>
                  <a:lnTo>
                    <a:pt x="803" y="177"/>
                  </a:lnTo>
                  <a:lnTo>
                    <a:pt x="818" y="194"/>
                  </a:lnTo>
                  <a:lnTo>
                    <a:pt x="828" y="214"/>
                  </a:lnTo>
                  <a:lnTo>
                    <a:pt x="826" y="229"/>
                  </a:lnTo>
                  <a:lnTo>
                    <a:pt x="801" y="202"/>
                  </a:lnTo>
                  <a:lnTo>
                    <a:pt x="773" y="194"/>
                  </a:lnTo>
                  <a:lnTo>
                    <a:pt x="761" y="177"/>
                  </a:lnTo>
                  <a:lnTo>
                    <a:pt x="746" y="179"/>
                  </a:lnTo>
                  <a:lnTo>
                    <a:pt x="739" y="199"/>
                  </a:lnTo>
                  <a:lnTo>
                    <a:pt x="746" y="212"/>
                  </a:lnTo>
                  <a:lnTo>
                    <a:pt x="749" y="222"/>
                  </a:lnTo>
                  <a:lnTo>
                    <a:pt x="726" y="214"/>
                  </a:lnTo>
                  <a:lnTo>
                    <a:pt x="704" y="194"/>
                  </a:lnTo>
                  <a:lnTo>
                    <a:pt x="701" y="172"/>
                  </a:lnTo>
                  <a:lnTo>
                    <a:pt x="691" y="159"/>
                  </a:lnTo>
                  <a:lnTo>
                    <a:pt x="681" y="169"/>
                  </a:lnTo>
                  <a:lnTo>
                    <a:pt x="684" y="189"/>
                  </a:lnTo>
                  <a:lnTo>
                    <a:pt x="681" y="202"/>
                  </a:lnTo>
                  <a:lnTo>
                    <a:pt x="684" y="214"/>
                  </a:lnTo>
                  <a:lnTo>
                    <a:pt x="694" y="217"/>
                  </a:lnTo>
                  <a:lnTo>
                    <a:pt x="696" y="251"/>
                  </a:lnTo>
                  <a:lnTo>
                    <a:pt x="701" y="266"/>
                  </a:lnTo>
                  <a:lnTo>
                    <a:pt x="724" y="271"/>
                  </a:lnTo>
                  <a:lnTo>
                    <a:pt x="726" y="261"/>
                  </a:lnTo>
                  <a:lnTo>
                    <a:pt x="744" y="266"/>
                  </a:lnTo>
                  <a:lnTo>
                    <a:pt x="754" y="271"/>
                  </a:lnTo>
                  <a:lnTo>
                    <a:pt x="761" y="284"/>
                  </a:lnTo>
                  <a:lnTo>
                    <a:pt x="766" y="299"/>
                  </a:lnTo>
                  <a:lnTo>
                    <a:pt x="776" y="309"/>
                  </a:lnTo>
                  <a:lnTo>
                    <a:pt x="786" y="313"/>
                  </a:lnTo>
                  <a:lnTo>
                    <a:pt x="786" y="326"/>
                  </a:lnTo>
                  <a:lnTo>
                    <a:pt x="771" y="316"/>
                  </a:lnTo>
                  <a:lnTo>
                    <a:pt x="759" y="301"/>
                  </a:lnTo>
                  <a:lnTo>
                    <a:pt x="741" y="289"/>
                  </a:lnTo>
                  <a:lnTo>
                    <a:pt x="721" y="289"/>
                  </a:lnTo>
                  <a:lnTo>
                    <a:pt x="719" y="294"/>
                  </a:lnTo>
                  <a:lnTo>
                    <a:pt x="716" y="309"/>
                  </a:lnTo>
                  <a:lnTo>
                    <a:pt x="706" y="328"/>
                  </a:lnTo>
                  <a:lnTo>
                    <a:pt x="694" y="351"/>
                  </a:lnTo>
                  <a:lnTo>
                    <a:pt x="674" y="361"/>
                  </a:lnTo>
                  <a:lnTo>
                    <a:pt x="644" y="351"/>
                  </a:lnTo>
                  <a:lnTo>
                    <a:pt x="649" y="338"/>
                  </a:lnTo>
                  <a:lnTo>
                    <a:pt x="669" y="333"/>
                  </a:lnTo>
                  <a:lnTo>
                    <a:pt x="684" y="323"/>
                  </a:lnTo>
                  <a:lnTo>
                    <a:pt x="689" y="316"/>
                  </a:lnTo>
                  <a:lnTo>
                    <a:pt x="691" y="304"/>
                  </a:lnTo>
                  <a:lnTo>
                    <a:pt x="686" y="289"/>
                  </a:lnTo>
                  <a:lnTo>
                    <a:pt x="681" y="276"/>
                  </a:lnTo>
                  <a:lnTo>
                    <a:pt x="676" y="259"/>
                  </a:lnTo>
                  <a:lnTo>
                    <a:pt x="676" y="246"/>
                  </a:lnTo>
                  <a:lnTo>
                    <a:pt x="669" y="229"/>
                  </a:lnTo>
                  <a:lnTo>
                    <a:pt x="664" y="207"/>
                  </a:lnTo>
                  <a:lnTo>
                    <a:pt x="657" y="177"/>
                  </a:lnTo>
                  <a:lnTo>
                    <a:pt x="652" y="152"/>
                  </a:lnTo>
                  <a:lnTo>
                    <a:pt x="637" y="135"/>
                  </a:lnTo>
                  <a:lnTo>
                    <a:pt x="612" y="137"/>
                  </a:lnTo>
                  <a:lnTo>
                    <a:pt x="599" y="167"/>
                  </a:lnTo>
                  <a:lnTo>
                    <a:pt x="597" y="199"/>
                  </a:lnTo>
                  <a:lnTo>
                    <a:pt x="575" y="212"/>
                  </a:lnTo>
                  <a:lnTo>
                    <a:pt x="577" y="229"/>
                  </a:lnTo>
                  <a:lnTo>
                    <a:pt x="589" y="249"/>
                  </a:lnTo>
                  <a:lnTo>
                    <a:pt x="604" y="269"/>
                  </a:lnTo>
                  <a:lnTo>
                    <a:pt x="614" y="284"/>
                  </a:lnTo>
                  <a:lnTo>
                    <a:pt x="619" y="296"/>
                  </a:lnTo>
                  <a:lnTo>
                    <a:pt x="602" y="301"/>
                  </a:lnTo>
                  <a:lnTo>
                    <a:pt x="585" y="279"/>
                  </a:lnTo>
                  <a:lnTo>
                    <a:pt x="555" y="261"/>
                  </a:lnTo>
                  <a:lnTo>
                    <a:pt x="520" y="254"/>
                  </a:lnTo>
                  <a:lnTo>
                    <a:pt x="490" y="251"/>
                  </a:lnTo>
                  <a:lnTo>
                    <a:pt x="483" y="264"/>
                  </a:lnTo>
                  <a:lnTo>
                    <a:pt x="493" y="271"/>
                  </a:lnTo>
                  <a:lnTo>
                    <a:pt x="490" y="294"/>
                  </a:lnTo>
                  <a:lnTo>
                    <a:pt x="475" y="299"/>
                  </a:lnTo>
                  <a:lnTo>
                    <a:pt x="473" y="279"/>
                  </a:lnTo>
                  <a:lnTo>
                    <a:pt x="458" y="276"/>
                  </a:lnTo>
                  <a:lnTo>
                    <a:pt x="448" y="291"/>
                  </a:lnTo>
                  <a:lnTo>
                    <a:pt x="410" y="291"/>
                  </a:lnTo>
                  <a:lnTo>
                    <a:pt x="396" y="309"/>
                  </a:lnTo>
                  <a:lnTo>
                    <a:pt x="386" y="289"/>
                  </a:lnTo>
                  <a:lnTo>
                    <a:pt x="373" y="291"/>
                  </a:lnTo>
                  <a:lnTo>
                    <a:pt x="353" y="301"/>
                  </a:lnTo>
                  <a:lnTo>
                    <a:pt x="333" y="309"/>
                  </a:lnTo>
                  <a:lnTo>
                    <a:pt x="309" y="331"/>
                  </a:lnTo>
                  <a:lnTo>
                    <a:pt x="284" y="343"/>
                  </a:lnTo>
                  <a:lnTo>
                    <a:pt x="274" y="326"/>
                  </a:lnTo>
                  <a:lnTo>
                    <a:pt x="274" y="311"/>
                  </a:lnTo>
                  <a:lnTo>
                    <a:pt x="256" y="294"/>
                  </a:lnTo>
                  <a:lnTo>
                    <a:pt x="229" y="296"/>
                  </a:lnTo>
                  <a:lnTo>
                    <a:pt x="236" y="311"/>
                  </a:lnTo>
                  <a:lnTo>
                    <a:pt x="241" y="331"/>
                  </a:lnTo>
                  <a:lnTo>
                    <a:pt x="249" y="348"/>
                  </a:lnTo>
                  <a:lnTo>
                    <a:pt x="251" y="368"/>
                  </a:lnTo>
                  <a:lnTo>
                    <a:pt x="231" y="361"/>
                  </a:lnTo>
                  <a:lnTo>
                    <a:pt x="214" y="356"/>
                  </a:lnTo>
                  <a:lnTo>
                    <a:pt x="204" y="368"/>
                  </a:lnTo>
                  <a:lnTo>
                    <a:pt x="182" y="376"/>
                  </a:lnTo>
                  <a:lnTo>
                    <a:pt x="179" y="391"/>
                  </a:lnTo>
                  <a:lnTo>
                    <a:pt x="192" y="398"/>
                  </a:lnTo>
                  <a:lnTo>
                    <a:pt x="187" y="418"/>
                  </a:lnTo>
                  <a:lnTo>
                    <a:pt x="169" y="418"/>
                  </a:lnTo>
                  <a:lnTo>
                    <a:pt x="169" y="398"/>
                  </a:lnTo>
                  <a:lnTo>
                    <a:pt x="152" y="391"/>
                  </a:lnTo>
                  <a:lnTo>
                    <a:pt x="135" y="398"/>
                  </a:lnTo>
                  <a:lnTo>
                    <a:pt x="137" y="413"/>
                  </a:lnTo>
                  <a:lnTo>
                    <a:pt x="149" y="418"/>
                  </a:lnTo>
                  <a:lnTo>
                    <a:pt x="152" y="425"/>
                  </a:lnTo>
                  <a:lnTo>
                    <a:pt x="144" y="435"/>
                  </a:lnTo>
                  <a:lnTo>
                    <a:pt x="125" y="420"/>
                  </a:lnTo>
                  <a:lnTo>
                    <a:pt x="112" y="403"/>
                  </a:lnTo>
                  <a:lnTo>
                    <a:pt x="102" y="386"/>
                  </a:lnTo>
                  <a:lnTo>
                    <a:pt x="97" y="358"/>
                  </a:lnTo>
                  <a:lnTo>
                    <a:pt x="90" y="348"/>
                  </a:lnTo>
                  <a:lnTo>
                    <a:pt x="110" y="353"/>
                  </a:lnTo>
                  <a:lnTo>
                    <a:pt x="142" y="363"/>
                  </a:lnTo>
                  <a:lnTo>
                    <a:pt x="169" y="356"/>
                  </a:lnTo>
                  <a:lnTo>
                    <a:pt x="182" y="343"/>
                  </a:lnTo>
                  <a:lnTo>
                    <a:pt x="189" y="328"/>
                  </a:lnTo>
                  <a:lnTo>
                    <a:pt x="159" y="306"/>
                  </a:lnTo>
                  <a:lnTo>
                    <a:pt x="122" y="289"/>
                  </a:lnTo>
                  <a:lnTo>
                    <a:pt x="82" y="266"/>
                  </a:lnTo>
                  <a:lnTo>
                    <a:pt x="65" y="259"/>
                  </a:lnTo>
                  <a:lnTo>
                    <a:pt x="45" y="271"/>
                  </a:lnTo>
                  <a:lnTo>
                    <a:pt x="25" y="294"/>
                  </a:lnTo>
                  <a:lnTo>
                    <a:pt x="18" y="311"/>
                  </a:lnTo>
                  <a:lnTo>
                    <a:pt x="18" y="331"/>
                  </a:lnTo>
                  <a:lnTo>
                    <a:pt x="23" y="356"/>
                  </a:lnTo>
                  <a:lnTo>
                    <a:pt x="25" y="386"/>
                  </a:lnTo>
                  <a:lnTo>
                    <a:pt x="33" y="410"/>
                  </a:lnTo>
                  <a:lnTo>
                    <a:pt x="40" y="438"/>
                  </a:lnTo>
                  <a:lnTo>
                    <a:pt x="50" y="448"/>
                  </a:lnTo>
                  <a:lnTo>
                    <a:pt x="62" y="458"/>
                  </a:lnTo>
                  <a:lnTo>
                    <a:pt x="50" y="470"/>
                  </a:lnTo>
                  <a:lnTo>
                    <a:pt x="30" y="490"/>
                  </a:lnTo>
                  <a:lnTo>
                    <a:pt x="15" y="510"/>
                  </a:lnTo>
                  <a:lnTo>
                    <a:pt x="8" y="527"/>
                  </a:lnTo>
                  <a:lnTo>
                    <a:pt x="10" y="547"/>
                  </a:lnTo>
                  <a:lnTo>
                    <a:pt x="0" y="552"/>
                  </a:lnTo>
                  <a:lnTo>
                    <a:pt x="20" y="579"/>
                  </a:lnTo>
                  <a:lnTo>
                    <a:pt x="48" y="604"/>
                  </a:lnTo>
                  <a:lnTo>
                    <a:pt x="95" y="624"/>
                  </a:lnTo>
                  <a:lnTo>
                    <a:pt x="100" y="686"/>
                  </a:lnTo>
                  <a:lnTo>
                    <a:pt x="92" y="696"/>
                  </a:lnTo>
                  <a:lnTo>
                    <a:pt x="82" y="721"/>
                  </a:lnTo>
                  <a:lnTo>
                    <a:pt x="130" y="719"/>
                  </a:lnTo>
                  <a:lnTo>
                    <a:pt x="140" y="744"/>
                  </a:lnTo>
                  <a:lnTo>
                    <a:pt x="212" y="803"/>
                  </a:lnTo>
                  <a:lnTo>
                    <a:pt x="199" y="858"/>
                  </a:lnTo>
                  <a:lnTo>
                    <a:pt x="209" y="865"/>
                  </a:lnTo>
                  <a:lnTo>
                    <a:pt x="189" y="883"/>
                  </a:lnTo>
                  <a:lnTo>
                    <a:pt x="174" y="898"/>
                  </a:lnTo>
                  <a:lnTo>
                    <a:pt x="169" y="910"/>
                  </a:lnTo>
                  <a:lnTo>
                    <a:pt x="192" y="922"/>
                  </a:lnTo>
                  <a:lnTo>
                    <a:pt x="207" y="937"/>
                  </a:lnTo>
                  <a:lnTo>
                    <a:pt x="244" y="915"/>
                  </a:lnTo>
                  <a:lnTo>
                    <a:pt x="266" y="927"/>
                  </a:lnTo>
                  <a:lnTo>
                    <a:pt x="281" y="927"/>
                  </a:lnTo>
                  <a:lnTo>
                    <a:pt x="296" y="942"/>
                  </a:lnTo>
                  <a:lnTo>
                    <a:pt x="314" y="962"/>
                  </a:lnTo>
                  <a:lnTo>
                    <a:pt x="348" y="952"/>
                  </a:lnTo>
                  <a:lnTo>
                    <a:pt x="341" y="927"/>
                  </a:lnTo>
                  <a:lnTo>
                    <a:pt x="348" y="910"/>
                  </a:lnTo>
                  <a:lnTo>
                    <a:pt x="373" y="88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81" name="Freeform 301"/>
            <p:cNvSpPr>
              <a:spLocks/>
            </p:cNvSpPr>
            <p:nvPr/>
          </p:nvSpPr>
          <p:spPr bwMode="auto">
            <a:xfrm>
              <a:off x="5215014" y="2516654"/>
              <a:ext cx="35088" cy="44500"/>
            </a:xfrm>
            <a:custGeom>
              <a:avLst/>
              <a:gdLst>
                <a:gd name="T0" fmla="*/ 0 w 25"/>
                <a:gd name="T1" fmla="*/ 47625 h 32"/>
                <a:gd name="T2" fmla="*/ 3175 w 25"/>
                <a:gd name="T3" fmla="*/ 4763 h 32"/>
                <a:gd name="T4" fmla="*/ 19050 w 25"/>
                <a:gd name="T5" fmla="*/ 0 h 32"/>
                <a:gd name="T6" fmla="*/ 39688 w 25"/>
                <a:gd name="T7" fmla="*/ 50800 h 32"/>
                <a:gd name="T8" fmla="*/ 0 w 25"/>
                <a:gd name="T9" fmla="*/ 47625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" h="32">
                  <a:moveTo>
                    <a:pt x="0" y="30"/>
                  </a:moveTo>
                  <a:lnTo>
                    <a:pt x="2" y="3"/>
                  </a:lnTo>
                  <a:lnTo>
                    <a:pt x="12" y="0"/>
                  </a:lnTo>
                  <a:lnTo>
                    <a:pt x="25" y="32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82" name="Freeform 302"/>
            <p:cNvSpPr>
              <a:spLocks/>
            </p:cNvSpPr>
            <p:nvPr/>
          </p:nvSpPr>
          <p:spPr bwMode="auto">
            <a:xfrm>
              <a:off x="4705555" y="1956224"/>
              <a:ext cx="82803" cy="100127"/>
            </a:xfrm>
            <a:custGeom>
              <a:avLst/>
              <a:gdLst>
                <a:gd name="T0" fmla="*/ 0 w 59"/>
                <a:gd name="T1" fmla="*/ 4763 h 72"/>
                <a:gd name="T2" fmla="*/ 34925 w 59"/>
                <a:gd name="T3" fmla="*/ 0 h 72"/>
                <a:gd name="T4" fmla="*/ 58737 w 59"/>
                <a:gd name="T5" fmla="*/ 15875 h 72"/>
                <a:gd name="T6" fmla="*/ 93662 w 59"/>
                <a:gd name="T7" fmla="*/ 68263 h 72"/>
                <a:gd name="T8" fmla="*/ 90487 w 59"/>
                <a:gd name="T9" fmla="*/ 92075 h 72"/>
                <a:gd name="T10" fmla="*/ 79375 w 59"/>
                <a:gd name="T11" fmla="*/ 114300 h 72"/>
                <a:gd name="T12" fmla="*/ 66675 w 59"/>
                <a:gd name="T13" fmla="*/ 95250 h 72"/>
                <a:gd name="T14" fmla="*/ 58737 w 59"/>
                <a:gd name="T15" fmla="*/ 111125 h 72"/>
                <a:gd name="T16" fmla="*/ 42862 w 59"/>
                <a:gd name="T17" fmla="*/ 76200 h 72"/>
                <a:gd name="T18" fmla="*/ 39687 w 59"/>
                <a:gd name="T19" fmla="*/ 39688 h 72"/>
                <a:gd name="T20" fmla="*/ 0 w 59"/>
                <a:gd name="T21" fmla="*/ 4763 h 7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72">
                  <a:moveTo>
                    <a:pt x="0" y="3"/>
                  </a:moveTo>
                  <a:lnTo>
                    <a:pt x="22" y="0"/>
                  </a:lnTo>
                  <a:lnTo>
                    <a:pt x="37" y="10"/>
                  </a:lnTo>
                  <a:lnTo>
                    <a:pt x="59" y="43"/>
                  </a:lnTo>
                  <a:lnTo>
                    <a:pt x="57" y="58"/>
                  </a:lnTo>
                  <a:lnTo>
                    <a:pt x="50" y="72"/>
                  </a:lnTo>
                  <a:lnTo>
                    <a:pt x="42" y="60"/>
                  </a:lnTo>
                  <a:lnTo>
                    <a:pt x="37" y="70"/>
                  </a:lnTo>
                  <a:lnTo>
                    <a:pt x="27" y="48"/>
                  </a:lnTo>
                  <a:lnTo>
                    <a:pt x="25" y="25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83" name="Freeform 303"/>
            <p:cNvSpPr>
              <a:spLocks/>
            </p:cNvSpPr>
            <p:nvPr/>
          </p:nvSpPr>
          <p:spPr bwMode="auto">
            <a:xfrm>
              <a:off x="4356092" y="1835233"/>
              <a:ext cx="178242" cy="100127"/>
            </a:xfrm>
            <a:custGeom>
              <a:avLst/>
              <a:gdLst>
                <a:gd name="T0" fmla="*/ 0 w 127"/>
                <a:gd name="T1" fmla="*/ 31750 h 72"/>
                <a:gd name="T2" fmla="*/ 74613 w 127"/>
                <a:gd name="T3" fmla="*/ 0 h 72"/>
                <a:gd name="T4" fmla="*/ 103188 w 127"/>
                <a:gd name="T5" fmla="*/ 20638 h 72"/>
                <a:gd name="T6" fmla="*/ 169863 w 127"/>
                <a:gd name="T7" fmla="*/ 39688 h 72"/>
                <a:gd name="T8" fmla="*/ 201613 w 127"/>
                <a:gd name="T9" fmla="*/ 60325 h 72"/>
                <a:gd name="T10" fmla="*/ 146050 w 127"/>
                <a:gd name="T11" fmla="*/ 95250 h 72"/>
                <a:gd name="T12" fmla="*/ 130175 w 127"/>
                <a:gd name="T13" fmla="*/ 114300 h 72"/>
                <a:gd name="T14" fmla="*/ 111125 w 127"/>
                <a:gd name="T15" fmla="*/ 103188 h 72"/>
                <a:gd name="T16" fmla="*/ 114300 w 127"/>
                <a:gd name="T17" fmla="*/ 87313 h 72"/>
                <a:gd name="T18" fmla="*/ 90488 w 127"/>
                <a:gd name="T19" fmla="*/ 84138 h 72"/>
                <a:gd name="T20" fmla="*/ 82550 w 127"/>
                <a:gd name="T21" fmla="*/ 100013 h 72"/>
                <a:gd name="T22" fmla="*/ 63500 w 127"/>
                <a:gd name="T23" fmla="*/ 103188 h 72"/>
                <a:gd name="T24" fmla="*/ 44450 w 127"/>
                <a:gd name="T25" fmla="*/ 84138 h 72"/>
                <a:gd name="T26" fmla="*/ 0 w 127"/>
                <a:gd name="T27" fmla="*/ 31750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7" h="72">
                  <a:moveTo>
                    <a:pt x="0" y="20"/>
                  </a:moveTo>
                  <a:lnTo>
                    <a:pt x="47" y="0"/>
                  </a:lnTo>
                  <a:lnTo>
                    <a:pt x="65" y="13"/>
                  </a:lnTo>
                  <a:lnTo>
                    <a:pt x="107" y="25"/>
                  </a:lnTo>
                  <a:lnTo>
                    <a:pt x="127" y="38"/>
                  </a:lnTo>
                  <a:lnTo>
                    <a:pt x="92" y="60"/>
                  </a:lnTo>
                  <a:lnTo>
                    <a:pt x="82" y="72"/>
                  </a:lnTo>
                  <a:lnTo>
                    <a:pt x="70" y="65"/>
                  </a:lnTo>
                  <a:lnTo>
                    <a:pt x="72" y="55"/>
                  </a:lnTo>
                  <a:lnTo>
                    <a:pt x="57" y="53"/>
                  </a:lnTo>
                  <a:lnTo>
                    <a:pt x="52" y="63"/>
                  </a:lnTo>
                  <a:lnTo>
                    <a:pt x="40" y="65"/>
                  </a:lnTo>
                  <a:lnTo>
                    <a:pt x="28" y="53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84" name="Freeform 304"/>
            <p:cNvSpPr>
              <a:spLocks/>
            </p:cNvSpPr>
            <p:nvPr/>
          </p:nvSpPr>
          <p:spPr bwMode="auto">
            <a:xfrm>
              <a:off x="4471178" y="1881127"/>
              <a:ext cx="143156" cy="72314"/>
            </a:xfrm>
            <a:custGeom>
              <a:avLst/>
              <a:gdLst>
                <a:gd name="T0" fmla="*/ 71438 w 102"/>
                <a:gd name="T1" fmla="*/ 7938 h 52"/>
                <a:gd name="T2" fmla="*/ 161925 w 102"/>
                <a:gd name="T3" fmla="*/ 0 h 52"/>
                <a:gd name="T4" fmla="*/ 153988 w 102"/>
                <a:gd name="T5" fmla="*/ 82550 h 52"/>
                <a:gd name="T6" fmla="*/ 130175 w 102"/>
                <a:gd name="T7" fmla="*/ 61913 h 52"/>
                <a:gd name="T8" fmla="*/ 119063 w 102"/>
                <a:gd name="T9" fmla="*/ 58738 h 52"/>
                <a:gd name="T10" fmla="*/ 71438 w 102"/>
                <a:gd name="T11" fmla="*/ 66675 h 52"/>
                <a:gd name="T12" fmla="*/ 39688 w 102"/>
                <a:gd name="T13" fmla="*/ 66675 h 52"/>
                <a:gd name="T14" fmla="*/ 0 w 102"/>
                <a:gd name="T15" fmla="*/ 61913 h 52"/>
                <a:gd name="T16" fmla="*/ 15875 w 102"/>
                <a:gd name="T17" fmla="*/ 42863 h 52"/>
                <a:gd name="T18" fmla="*/ 71438 w 102"/>
                <a:gd name="T19" fmla="*/ 7938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2" h="52">
                  <a:moveTo>
                    <a:pt x="45" y="5"/>
                  </a:moveTo>
                  <a:lnTo>
                    <a:pt x="102" y="0"/>
                  </a:lnTo>
                  <a:lnTo>
                    <a:pt x="97" y="52"/>
                  </a:lnTo>
                  <a:lnTo>
                    <a:pt x="82" y="39"/>
                  </a:lnTo>
                  <a:lnTo>
                    <a:pt x="75" y="37"/>
                  </a:lnTo>
                  <a:lnTo>
                    <a:pt x="45" y="42"/>
                  </a:lnTo>
                  <a:lnTo>
                    <a:pt x="25" y="42"/>
                  </a:lnTo>
                  <a:lnTo>
                    <a:pt x="0" y="39"/>
                  </a:lnTo>
                  <a:lnTo>
                    <a:pt x="10" y="27"/>
                  </a:lnTo>
                  <a:lnTo>
                    <a:pt x="45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85" name="Freeform 305"/>
            <p:cNvSpPr>
              <a:spLocks/>
            </p:cNvSpPr>
            <p:nvPr/>
          </p:nvSpPr>
          <p:spPr bwMode="auto">
            <a:xfrm>
              <a:off x="4921692" y="2447119"/>
              <a:ext cx="523492" cy="495071"/>
            </a:xfrm>
            <a:custGeom>
              <a:avLst/>
              <a:gdLst>
                <a:gd name="T0" fmla="*/ 311150 w 373"/>
                <a:gd name="T1" fmla="*/ 142875 h 356"/>
                <a:gd name="T2" fmla="*/ 331787 w 373"/>
                <a:gd name="T3" fmla="*/ 127000 h 356"/>
                <a:gd name="T4" fmla="*/ 371475 w 373"/>
                <a:gd name="T5" fmla="*/ 130175 h 356"/>
                <a:gd name="T6" fmla="*/ 403225 w 373"/>
                <a:gd name="T7" fmla="*/ 161925 h 356"/>
                <a:gd name="T8" fmla="*/ 441325 w 373"/>
                <a:gd name="T9" fmla="*/ 201613 h 356"/>
                <a:gd name="T10" fmla="*/ 446087 w 373"/>
                <a:gd name="T11" fmla="*/ 238125 h 356"/>
                <a:gd name="T12" fmla="*/ 461962 w 373"/>
                <a:gd name="T13" fmla="*/ 252413 h 356"/>
                <a:gd name="T14" fmla="*/ 481012 w 373"/>
                <a:gd name="T15" fmla="*/ 315913 h 356"/>
                <a:gd name="T16" fmla="*/ 568325 w 373"/>
                <a:gd name="T17" fmla="*/ 320675 h 356"/>
                <a:gd name="T18" fmla="*/ 592137 w 373"/>
                <a:gd name="T19" fmla="*/ 355600 h 356"/>
                <a:gd name="T20" fmla="*/ 571500 w 373"/>
                <a:gd name="T21" fmla="*/ 434975 h 356"/>
                <a:gd name="T22" fmla="*/ 493712 w 373"/>
                <a:gd name="T23" fmla="*/ 450850 h 356"/>
                <a:gd name="T24" fmla="*/ 409575 w 373"/>
                <a:gd name="T25" fmla="*/ 466725 h 356"/>
                <a:gd name="T26" fmla="*/ 387350 w 373"/>
                <a:gd name="T27" fmla="*/ 493713 h 356"/>
                <a:gd name="T28" fmla="*/ 374650 w 373"/>
                <a:gd name="T29" fmla="*/ 536575 h 356"/>
                <a:gd name="T30" fmla="*/ 339725 w 373"/>
                <a:gd name="T31" fmla="*/ 565150 h 356"/>
                <a:gd name="T32" fmla="*/ 339725 w 373"/>
                <a:gd name="T33" fmla="*/ 541338 h 356"/>
                <a:gd name="T34" fmla="*/ 339725 w 373"/>
                <a:gd name="T35" fmla="*/ 522288 h 356"/>
                <a:gd name="T36" fmla="*/ 327025 w 373"/>
                <a:gd name="T37" fmla="*/ 517525 h 356"/>
                <a:gd name="T38" fmla="*/ 292100 w 373"/>
                <a:gd name="T39" fmla="*/ 514350 h 356"/>
                <a:gd name="T40" fmla="*/ 260350 w 373"/>
                <a:gd name="T41" fmla="*/ 517525 h 356"/>
                <a:gd name="T42" fmla="*/ 236537 w 373"/>
                <a:gd name="T43" fmla="*/ 528638 h 356"/>
                <a:gd name="T44" fmla="*/ 209550 w 373"/>
                <a:gd name="T45" fmla="*/ 493713 h 356"/>
                <a:gd name="T46" fmla="*/ 196850 w 373"/>
                <a:gd name="T47" fmla="*/ 458788 h 356"/>
                <a:gd name="T48" fmla="*/ 177800 w 373"/>
                <a:gd name="T49" fmla="*/ 430213 h 356"/>
                <a:gd name="T50" fmla="*/ 141287 w 373"/>
                <a:gd name="T51" fmla="*/ 384175 h 356"/>
                <a:gd name="T52" fmla="*/ 125412 w 373"/>
                <a:gd name="T53" fmla="*/ 355600 h 356"/>
                <a:gd name="T54" fmla="*/ 106362 w 373"/>
                <a:gd name="T55" fmla="*/ 292100 h 356"/>
                <a:gd name="T56" fmla="*/ 74612 w 373"/>
                <a:gd name="T57" fmla="*/ 241300 h 356"/>
                <a:gd name="T58" fmla="*/ 34925 w 373"/>
                <a:gd name="T59" fmla="*/ 206375 h 356"/>
                <a:gd name="T60" fmla="*/ 31750 w 373"/>
                <a:gd name="T61" fmla="*/ 161925 h 356"/>
                <a:gd name="T62" fmla="*/ 7937 w 373"/>
                <a:gd name="T63" fmla="*/ 146050 h 356"/>
                <a:gd name="T64" fmla="*/ 0 w 373"/>
                <a:gd name="T65" fmla="*/ 114300 h 356"/>
                <a:gd name="T66" fmla="*/ 34925 w 373"/>
                <a:gd name="T67" fmla="*/ 114300 h 356"/>
                <a:gd name="T68" fmla="*/ 58737 w 373"/>
                <a:gd name="T69" fmla="*/ 92075 h 356"/>
                <a:gd name="T70" fmla="*/ 87312 w 373"/>
                <a:gd name="T71" fmla="*/ 71438 h 356"/>
                <a:gd name="T72" fmla="*/ 87312 w 373"/>
                <a:gd name="T73" fmla="*/ 31750 h 356"/>
                <a:gd name="T74" fmla="*/ 114300 w 373"/>
                <a:gd name="T75" fmla="*/ 4763 h 356"/>
                <a:gd name="T76" fmla="*/ 125412 w 373"/>
                <a:gd name="T77" fmla="*/ 0 h 356"/>
                <a:gd name="T78" fmla="*/ 146050 w 373"/>
                <a:gd name="T79" fmla="*/ 15875 h 356"/>
                <a:gd name="T80" fmla="*/ 165100 w 373"/>
                <a:gd name="T81" fmla="*/ 31750 h 356"/>
                <a:gd name="T82" fmla="*/ 196850 w 373"/>
                <a:gd name="T83" fmla="*/ 28575 h 356"/>
                <a:gd name="T84" fmla="*/ 217487 w 373"/>
                <a:gd name="T85" fmla="*/ 60325 h 356"/>
                <a:gd name="T86" fmla="*/ 236537 w 373"/>
                <a:gd name="T87" fmla="*/ 68263 h 356"/>
                <a:gd name="T88" fmla="*/ 265112 w 373"/>
                <a:gd name="T89" fmla="*/ 111125 h 356"/>
                <a:gd name="T90" fmla="*/ 311150 w 373"/>
                <a:gd name="T91" fmla="*/ 142875 h 35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73" h="356">
                  <a:moveTo>
                    <a:pt x="196" y="90"/>
                  </a:moveTo>
                  <a:lnTo>
                    <a:pt x="209" y="80"/>
                  </a:lnTo>
                  <a:lnTo>
                    <a:pt x="234" y="82"/>
                  </a:lnTo>
                  <a:lnTo>
                    <a:pt x="254" y="102"/>
                  </a:lnTo>
                  <a:lnTo>
                    <a:pt x="278" y="127"/>
                  </a:lnTo>
                  <a:lnTo>
                    <a:pt x="281" y="150"/>
                  </a:lnTo>
                  <a:lnTo>
                    <a:pt x="291" y="159"/>
                  </a:lnTo>
                  <a:lnTo>
                    <a:pt x="303" y="199"/>
                  </a:lnTo>
                  <a:lnTo>
                    <a:pt x="358" y="202"/>
                  </a:lnTo>
                  <a:lnTo>
                    <a:pt x="373" y="224"/>
                  </a:lnTo>
                  <a:lnTo>
                    <a:pt x="360" y="274"/>
                  </a:lnTo>
                  <a:lnTo>
                    <a:pt x="311" y="284"/>
                  </a:lnTo>
                  <a:lnTo>
                    <a:pt x="258" y="294"/>
                  </a:lnTo>
                  <a:lnTo>
                    <a:pt x="244" y="311"/>
                  </a:lnTo>
                  <a:lnTo>
                    <a:pt x="236" y="338"/>
                  </a:lnTo>
                  <a:lnTo>
                    <a:pt x="214" y="356"/>
                  </a:lnTo>
                  <a:lnTo>
                    <a:pt x="214" y="341"/>
                  </a:lnTo>
                  <a:lnTo>
                    <a:pt x="214" y="329"/>
                  </a:lnTo>
                  <a:lnTo>
                    <a:pt x="206" y="326"/>
                  </a:lnTo>
                  <a:lnTo>
                    <a:pt x="184" y="324"/>
                  </a:lnTo>
                  <a:lnTo>
                    <a:pt x="164" y="326"/>
                  </a:lnTo>
                  <a:lnTo>
                    <a:pt x="149" y="333"/>
                  </a:lnTo>
                  <a:lnTo>
                    <a:pt x="132" y="311"/>
                  </a:lnTo>
                  <a:lnTo>
                    <a:pt x="124" y="289"/>
                  </a:lnTo>
                  <a:lnTo>
                    <a:pt x="112" y="271"/>
                  </a:lnTo>
                  <a:lnTo>
                    <a:pt x="89" y="242"/>
                  </a:lnTo>
                  <a:lnTo>
                    <a:pt x="79" y="224"/>
                  </a:lnTo>
                  <a:lnTo>
                    <a:pt x="67" y="184"/>
                  </a:lnTo>
                  <a:lnTo>
                    <a:pt x="47" y="152"/>
                  </a:lnTo>
                  <a:lnTo>
                    <a:pt x="22" y="130"/>
                  </a:lnTo>
                  <a:lnTo>
                    <a:pt x="20" y="102"/>
                  </a:lnTo>
                  <a:lnTo>
                    <a:pt x="5" y="92"/>
                  </a:lnTo>
                  <a:lnTo>
                    <a:pt x="0" y="72"/>
                  </a:lnTo>
                  <a:lnTo>
                    <a:pt x="22" y="72"/>
                  </a:lnTo>
                  <a:lnTo>
                    <a:pt x="37" y="58"/>
                  </a:lnTo>
                  <a:lnTo>
                    <a:pt x="55" y="45"/>
                  </a:lnTo>
                  <a:lnTo>
                    <a:pt x="55" y="20"/>
                  </a:lnTo>
                  <a:lnTo>
                    <a:pt x="72" y="3"/>
                  </a:lnTo>
                  <a:lnTo>
                    <a:pt x="79" y="0"/>
                  </a:lnTo>
                  <a:lnTo>
                    <a:pt x="92" y="10"/>
                  </a:lnTo>
                  <a:lnTo>
                    <a:pt x="104" y="20"/>
                  </a:lnTo>
                  <a:lnTo>
                    <a:pt x="124" y="18"/>
                  </a:lnTo>
                  <a:lnTo>
                    <a:pt x="137" y="38"/>
                  </a:lnTo>
                  <a:lnTo>
                    <a:pt x="149" y="43"/>
                  </a:lnTo>
                  <a:lnTo>
                    <a:pt x="167" y="70"/>
                  </a:lnTo>
                  <a:lnTo>
                    <a:pt x="196" y="9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86" name="Freeform 306"/>
            <p:cNvSpPr>
              <a:spLocks/>
            </p:cNvSpPr>
            <p:nvPr/>
          </p:nvSpPr>
          <p:spPr bwMode="auto">
            <a:xfrm>
              <a:off x="4705555" y="1956224"/>
              <a:ext cx="82803" cy="100127"/>
            </a:xfrm>
            <a:custGeom>
              <a:avLst/>
              <a:gdLst>
                <a:gd name="T0" fmla="*/ 58737 w 59"/>
                <a:gd name="T1" fmla="*/ 15875 h 72"/>
                <a:gd name="T2" fmla="*/ 34925 w 59"/>
                <a:gd name="T3" fmla="*/ 0 h 72"/>
                <a:gd name="T4" fmla="*/ 0 w 59"/>
                <a:gd name="T5" fmla="*/ 4763 h 72"/>
                <a:gd name="T6" fmla="*/ 39687 w 59"/>
                <a:gd name="T7" fmla="*/ 39688 h 72"/>
                <a:gd name="T8" fmla="*/ 42862 w 59"/>
                <a:gd name="T9" fmla="*/ 76200 h 72"/>
                <a:gd name="T10" fmla="*/ 58737 w 59"/>
                <a:gd name="T11" fmla="*/ 111125 h 72"/>
                <a:gd name="T12" fmla="*/ 66675 w 59"/>
                <a:gd name="T13" fmla="*/ 95250 h 72"/>
                <a:gd name="T14" fmla="*/ 79375 w 59"/>
                <a:gd name="T15" fmla="*/ 114300 h 72"/>
                <a:gd name="T16" fmla="*/ 90487 w 59"/>
                <a:gd name="T17" fmla="*/ 92075 h 72"/>
                <a:gd name="T18" fmla="*/ 93662 w 59"/>
                <a:gd name="T19" fmla="*/ 68263 h 72"/>
                <a:gd name="T20" fmla="*/ 58737 w 59"/>
                <a:gd name="T21" fmla="*/ 15875 h 7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72">
                  <a:moveTo>
                    <a:pt x="37" y="10"/>
                  </a:moveTo>
                  <a:lnTo>
                    <a:pt x="22" y="0"/>
                  </a:lnTo>
                  <a:lnTo>
                    <a:pt x="0" y="3"/>
                  </a:lnTo>
                  <a:lnTo>
                    <a:pt x="25" y="25"/>
                  </a:lnTo>
                  <a:lnTo>
                    <a:pt x="27" y="48"/>
                  </a:lnTo>
                  <a:lnTo>
                    <a:pt x="37" y="70"/>
                  </a:lnTo>
                  <a:lnTo>
                    <a:pt x="42" y="60"/>
                  </a:lnTo>
                  <a:lnTo>
                    <a:pt x="50" y="72"/>
                  </a:lnTo>
                  <a:lnTo>
                    <a:pt x="57" y="58"/>
                  </a:lnTo>
                  <a:lnTo>
                    <a:pt x="59" y="43"/>
                  </a:lnTo>
                  <a:lnTo>
                    <a:pt x="37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87" name="Freeform 307"/>
            <p:cNvSpPr>
              <a:spLocks/>
            </p:cNvSpPr>
            <p:nvPr/>
          </p:nvSpPr>
          <p:spPr bwMode="auto">
            <a:xfrm>
              <a:off x="4551174" y="1614117"/>
              <a:ext cx="168416" cy="146018"/>
            </a:xfrm>
            <a:custGeom>
              <a:avLst/>
              <a:gdLst>
                <a:gd name="T0" fmla="*/ 0 w 120"/>
                <a:gd name="T1" fmla="*/ 98425 h 105"/>
                <a:gd name="T2" fmla="*/ 20638 w 120"/>
                <a:gd name="T3" fmla="*/ 114300 h 105"/>
                <a:gd name="T4" fmla="*/ 20638 w 120"/>
                <a:gd name="T5" fmla="*/ 127000 h 105"/>
                <a:gd name="T6" fmla="*/ 36513 w 120"/>
                <a:gd name="T7" fmla="*/ 134937 h 105"/>
                <a:gd name="T8" fmla="*/ 71438 w 120"/>
                <a:gd name="T9" fmla="*/ 166687 h 105"/>
                <a:gd name="T10" fmla="*/ 71438 w 120"/>
                <a:gd name="T11" fmla="*/ 142875 h 105"/>
                <a:gd name="T12" fmla="*/ 100013 w 120"/>
                <a:gd name="T13" fmla="*/ 130175 h 105"/>
                <a:gd name="T14" fmla="*/ 134938 w 120"/>
                <a:gd name="T15" fmla="*/ 134937 h 105"/>
                <a:gd name="T16" fmla="*/ 142875 w 120"/>
                <a:gd name="T17" fmla="*/ 111125 h 105"/>
                <a:gd name="T18" fmla="*/ 177800 w 120"/>
                <a:gd name="T19" fmla="*/ 98425 h 105"/>
                <a:gd name="T20" fmla="*/ 166688 w 120"/>
                <a:gd name="T21" fmla="*/ 76200 h 105"/>
                <a:gd name="T22" fmla="*/ 185738 w 120"/>
                <a:gd name="T23" fmla="*/ 39687 h 105"/>
                <a:gd name="T24" fmla="*/ 190500 w 120"/>
                <a:gd name="T25" fmla="*/ 44450 h 105"/>
                <a:gd name="T26" fmla="*/ 190500 w 120"/>
                <a:gd name="T27" fmla="*/ 23812 h 105"/>
                <a:gd name="T28" fmla="*/ 130175 w 120"/>
                <a:gd name="T29" fmla="*/ 0 h 105"/>
                <a:gd name="T30" fmla="*/ 76200 w 120"/>
                <a:gd name="T31" fmla="*/ 36512 h 105"/>
                <a:gd name="T32" fmla="*/ 28575 w 120"/>
                <a:gd name="T33" fmla="*/ 39687 h 105"/>
                <a:gd name="T34" fmla="*/ 12700 w 120"/>
                <a:gd name="T35" fmla="*/ 71437 h 105"/>
                <a:gd name="T36" fmla="*/ 0 w 120"/>
                <a:gd name="T37" fmla="*/ 98425 h 10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20" h="105">
                  <a:moveTo>
                    <a:pt x="0" y="62"/>
                  </a:moveTo>
                  <a:lnTo>
                    <a:pt x="13" y="72"/>
                  </a:lnTo>
                  <a:lnTo>
                    <a:pt x="13" y="80"/>
                  </a:lnTo>
                  <a:lnTo>
                    <a:pt x="23" y="85"/>
                  </a:lnTo>
                  <a:lnTo>
                    <a:pt x="45" y="105"/>
                  </a:lnTo>
                  <a:lnTo>
                    <a:pt x="45" y="90"/>
                  </a:lnTo>
                  <a:lnTo>
                    <a:pt x="63" y="82"/>
                  </a:lnTo>
                  <a:lnTo>
                    <a:pt x="85" y="85"/>
                  </a:lnTo>
                  <a:lnTo>
                    <a:pt x="90" y="70"/>
                  </a:lnTo>
                  <a:lnTo>
                    <a:pt x="112" y="62"/>
                  </a:lnTo>
                  <a:lnTo>
                    <a:pt x="105" y="48"/>
                  </a:lnTo>
                  <a:lnTo>
                    <a:pt x="117" y="25"/>
                  </a:lnTo>
                  <a:lnTo>
                    <a:pt x="120" y="28"/>
                  </a:lnTo>
                  <a:lnTo>
                    <a:pt x="120" y="15"/>
                  </a:lnTo>
                  <a:lnTo>
                    <a:pt x="82" y="0"/>
                  </a:lnTo>
                  <a:lnTo>
                    <a:pt x="48" y="23"/>
                  </a:lnTo>
                  <a:lnTo>
                    <a:pt x="18" y="25"/>
                  </a:lnTo>
                  <a:lnTo>
                    <a:pt x="8" y="45"/>
                  </a:lnTo>
                  <a:lnTo>
                    <a:pt x="0" y="6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88" name="Freeform 308"/>
            <p:cNvSpPr>
              <a:spLocks/>
            </p:cNvSpPr>
            <p:nvPr/>
          </p:nvSpPr>
          <p:spPr bwMode="auto">
            <a:xfrm>
              <a:off x="4572226" y="1559886"/>
              <a:ext cx="203504" cy="93176"/>
            </a:xfrm>
            <a:custGeom>
              <a:avLst/>
              <a:gdLst>
                <a:gd name="T0" fmla="*/ 166688 w 145"/>
                <a:gd name="T1" fmla="*/ 106363 h 67"/>
                <a:gd name="T2" fmla="*/ 166688 w 145"/>
                <a:gd name="T3" fmla="*/ 85725 h 67"/>
                <a:gd name="T4" fmla="*/ 106363 w 145"/>
                <a:gd name="T5" fmla="*/ 61913 h 67"/>
                <a:gd name="T6" fmla="*/ 52388 w 145"/>
                <a:gd name="T7" fmla="*/ 98425 h 67"/>
                <a:gd name="T8" fmla="*/ 4763 w 145"/>
                <a:gd name="T9" fmla="*/ 101600 h 67"/>
                <a:gd name="T10" fmla="*/ 0 w 145"/>
                <a:gd name="T11" fmla="*/ 50800 h 67"/>
                <a:gd name="T12" fmla="*/ 20638 w 145"/>
                <a:gd name="T13" fmla="*/ 30163 h 67"/>
                <a:gd name="T14" fmla="*/ 44450 w 145"/>
                <a:gd name="T15" fmla="*/ 61913 h 67"/>
                <a:gd name="T16" fmla="*/ 71438 w 145"/>
                <a:gd name="T17" fmla="*/ 61913 h 67"/>
                <a:gd name="T18" fmla="*/ 79375 w 145"/>
                <a:gd name="T19" fmla="*/ 34925 h 67"/>
                <a:gd name="T20" fmla="*/ 60325 w 145"/>
                <a:gd name="T21" fmla="*/ 26988 h 67"/>
                <a:gd name="T22" fmla="*/ 47625 w 145"/>
                <a:gd name="T23" fmla="*/ 3175 h 67"/>
                <a:gd name="T24" fmla="*/ 103188 w 145"/>
                <a:gd name="T25" fmla="*/ 0 h 67"/>
                <a:gd name="T26" fmla="*/ 130175 w 145"/>
                <a:gd name="T27" fmla="*/ 22225 h 67"/>
                <a:gd name="T28" fmla="*/ 185738 w 145"/>
                <a:gd name="T29" fmla="*/ 22225 h 67"/>
                <a:gd name="T30" fmla="*/ 230188 w 145"/>
                <a:gd name="T31" fmla="*/ 61913 h 67"/>
                <a:gd name="T32" fmla="*/ 206375 w 145"/>
                <a:gd name="T33" fmla="*/ 77788 h 67"/>
                <a:gd name="T34" fmla="*/ 182563 w 145"/>
                <a:gd name="T35" fmla="*/ 66675 h 67"/>
                <a:gd name="T36" fmla="*/ 166688 w 145"/>
                <a:gd name="T37" fmla="*/ 106363 h 6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45" h="67">
                  <a:moveTo>
                    <a:pt x="105" y="67"/>
                  </a:moveTo>
                  <a:lnTo>
                    <a:pt x="105" y="54"/>
                  </a:lnTo>
                  <a:lnTo>
                    <a:pt x="67" y="39"/>
                  </a:lnTo>
                  <a:lnTo>
                    <a:pt x="33" y="62"/>
                  </a:lnTo>
                  <a:lnTo>
                    <a:pt x="3" y="64"/>
                  </a:lnTo>
                  <a:lnTo>
                    <a:pt x="0" y="32"/>
                  </a:lnTo>
                  <a:lnTo>
                    <a:pt x="13" y="19"/>
                  </a:lnTo>
                  <a:lnTo>
                    <a:pt x="28" y="39"/>
                  </a:lnTo>
                  <a:lnTo>
                    <a:pt x="45" y="39"/>
                  </a:lnTo>
                  <a:lnTo>
                    <a:pt x="50" y="22"/>
                  </a:lnTo>
                  <a:lnTo>
                    <a:pt x="38" y="17"/>
                  </a:lnTo>
                  <a:lnTo>
                    <a:pt x="30" y="2"/>
                  </a:lnTo>
                  <a:lnTo>
                    <a:pt x="65" y="0"/>
                  </a:lnTo>
                  <a:lnTo>
                    <a:pt x="82" y="14"/>
                  </a:lnTo>
                  <a:lnTo>
                    <a:pt x="117" y="14"/>
                  </a:lnTo>
                  <a:lnTo>
                    <a:pt x="145" y="39"/>
                  </a:lnTo>
                  <a:lnTo>
                    <a:pt x="130" y="49"/>
                  </a:lnTo>
                  <a:lnTo>
                    <a:pt x="115" y="42"/>
                  </a:lnTo>
                  <a:lnTo>
                    <a:pt x="105" y="6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89" name="Freeform 309"/>
            <p:cNvSpPr>
              <a:spLocks/>
            </p:cNvSpPr>
            <p:nvPr/>
          </p:nvSpPr>
          <p:spPr bwMode="auto">
            <a:xfrm>
              <a:off x="4614333" y="1527902"/>
              <a:ext cx="122105" cy="51451"/>
            </a:xfrm>
            <a:custGeom>
              <a:avLst/>
              <a:gdLst>
                <a:gd name="T0" fmla="*/ 138113 w 87"/>
                <a:gd name="T1" fmla="*/ 58737 h 37"/>
                <a:gd name="T2" fmla="*/ 82550 w 87"/>
                <a:gd name="T3" fmla="*/ 58737 h 37"/>
                <a:gd name="T4" fmla="*/ 55563 w 87"/>
                <a:gd name="T5" fmla="*/ 36512 h 37"/>
                <a:gd name="T6" fmla="*/ 0 w 87"/>
                <a:gd name="T7" fmla="*/ 39687 h 37"/>
                <a:gd name="T8" fmla="*/ 23813 w 87"/>
                <a:gd name="T9" fmla="*/ 20637 h 37"/>
                <a:gd name="T10" fmla="*/ 58738 w 87"/>
                <a:gd name="T11" fmla="*/ 0 h 37"/>
                <a:gd name="T12" fmla="*/ 106363 w 87"/>
                <a:gd name="T13" fmla="*/ 15875 h 37"/>
                <a:gd name="T14" fmla="*/ 138113 w 87"/>
                <a:gd name="T15" fmla="*/ 58737 h 3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7" h="37">
                  <a:moveTo>
                    <a:pt x="87" y="37"/>
                  </a:moveTo>
                  <a:lnTo>
                    <a:pt x="52" y="37"/>
                  </a:lnTo>
                  <a:lnTo>
                    <a:pt x="35" y="23"/>
                  </a:lnTo>
                  <a:lnTo>
                    <a:pt x="0" y="25"/>
                  </a:lnTo>
                  <a:lnTo>
                    <a:pt x="15" y="13"/>
                  </a:lnTo>
                  <a:lnTo>
                    <a:pt x="37" y="0"/>
                  </a:lnTo>
                  <a:lnTo>
                    <a:pt x="67" y="10"/>
                  </a:lnTo>
                  <a:lnTo>
                    <a:pt x="87" y="3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90" name="Freeform 310"/>
            <p:cNvSpPr>
              <a:spLocks/>
            </p:cNvSpPr>
            <p:nvPr/>
          </p:nvSpPr>
          <p:spPr bwMode="auto">
            <a:xfrm>
              <a:off x="4607316" y="1774048"/>
              <a:ext cx="398585" cy="282306"/>
            </a:xfrm>
            <a:custGeom>
              <a:avLst/>
              <a:gdLst>
                <a:gd name="T0" fmla="*/ 111125 w 284"/>
                <a:gd name="T1" fmla="*/ 212725 h 203"/>
                <a:gd name="T2" fmla="*/ 146050 w 284"/>
                <a:gd name="T3" fmla="*/ 207963 h 203"/>
                <a:gd name="T4" fmla="*/ 169863 w 284"/>
                <a:gd name="T5" fmla="*/ 223838 h 203"/>
                <a:gd name="T6" fmla="*/ 204788 w 284"/>
                <a:gd name="T7" fmla="*/ 276225 h 203"/>
                <a:gd name="T8" fmla="*/ 201613 w 284"/>
                <a:gd name="T9" fmla="*/ 300038 h 203"/>
                <a:gd name="T10" fmla="*/ 190500 w 284"/>
                <a:gd name="T11" fmla="*/ 322263 h 203"/>
                <a:gd name="T12" fmla="*/ 212725 w 284"/>
                <a:gd name="T13" fmla="*/ 300038 h 203"/>
                <a:gd name="T14" fmla="*/ 228600 w 284"/>
                <a:gd name="T15" fmla="*/ 236538 h 203"/>
                <a:gd name="T16" fmla="*/ 257175 w 284"/>
                <a:gd name="T17" fmla="*/ 231775 h 203"/>
                <a:gd name="T18" fmla="*/ 268288 w 284"/>
                <a:gd name="T19" fmla="*/ 268288 h 203"/>
                <a:gd name="T20" fmla="*/ 339725 w 284"/>
                <a:gd name="T21" fmla="*/ 263525 h 203"/>
                <a:gd name="T22" fmla="*/ 355600 w 284"/>
                <a:gd name="T23" fmla="*/ 239713 h 203"/>
                <a:gd name="T24" fmla="*/ 379413 w 284"/>
                <a:gd name="T25" fmla="*/ 244475 h 203"/>
                <a:gd name="T26" fmla="*/ 430213 w 284"/>
                <a:gd name="T27" fmla="*/ 220663 h 203"/>
                <a:gd name="T28" fmla="*/ 450850 w 284"/>
                <a:gd name="T29" fmla="*/ 133350 h 203"/>
                <a:gd name="T30" fmla="*/ 336550 w 284"/>
                <a:gd name="T31" fmla="*/ 39688 h 203"/>
                <a:gd name="T32" fmla="*/ 320675 w 284"/>
                <a:gd name="T33" fmla="*/ 0 h 203"/>
                <a:gd name="T34" fmla="*/ 244475 w 284"/>
                <a:gd name="T35" fmla="*/ 3175 h 203"/>
                <a:gd name="T36" fmla="*/ 228600 w 284"/>
                <a:gd name="T37" fmla="*/ 34925 h 203"/>
                <a:gd name="T38" fmla="*/ 28575 w 284"/>
                <a:gd name="T39" fmla="*/ 53975 h 203"/>
                <a:gd name="T40" fmla="*/ 31750 w 284"/>
                <a:gd name="T41" fmla="*/ 106363 h 203"/>
                <a:gd name="T42" fmla="*/ 7938 w 284"/>
                <a:gd name="T43" fmla="*/ 122238 h 203"/>
                <a:gd name="T44" fmla="*/ 0 w 284"/>
                <a:gd name="T45" fmla="*/ 204788 h 203"/>
                <a:gd name="T46" fmla="*/ 39688 w 284"/>
                <a:gd name="T47" fmla="*/ 204788 h 203"/>
                <a:gd name="T48" fmla="*/ 55563 w 284"/>
                <a:gd name="T49" fmla="*/ 215900 h 203"/>
                <a:gd name="T50" fmla="*/ 95250 w 284"/>
                <a:gd name="T51" fmla="*/ 215900 h 203"/>
                <a:gd name="T52" fmla="*/ 106363 w 284"/>
                <a:gd name="T53" fmla="*/ 212725 h 203"/>
                <a:gd name="T54" fmla="*/ 111125 w 284"/>
                <a:gd name="T55" fmla="*/ 212725 h 20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84" h="203">
                  <a:moveTo>
                    <a:pt x="70" y="134"/>
                  </a:moveTo>
                  <a:lnTo>
                    <a:pt x="92" y="131"/>
                  </a:lnTo>
                  <a:lnTo>
                    <a:pt x="107" y="141"/>
                  </a:lnTo>
                  <a:lnTo>
                    <a:pt x="129" y="174"/>
                  </a:lnTo>
                  <a:lnTo>
                    <a:pt x="127" y="189"/>
                  </a:lnTo>
                  <a:lnTo>
                    <a:pt x="120" y="203"/>
                  </a:lnTo>
                  <a:lnTo>
                    <a:pt x="134" y="189"/>
                  </a:lnTo>
                  <a:lnTo>
                    <a:pt x="144" y="149"/>
                  </a:lnTo>
                  <a:lnTo>
                    <a:pt x="162" y="146"/>
                  </a:lnTo>
                  <a:lnTo>
                    <a:pt x="169" y="169"/>
                  </a:lnTo>
                  <a:lnTo>
                    <a:pt x="214" y="166"/>
                  </a:lnTo>
                  <a:lnTo>
                    <a:pt x="224" y="151"/>
                  </a:lnTo>
                  <a:lnTo>
                    <a:pt x="239" y="154"/>
                  </a:lnTo>
                  <a:lnTo>
                    <a:pt x="271" y="139"/>
                  </a:lnTo>
                  <a:lnTo>
                    <a:pt x="284" y="84"/>
                  </a:lnTo>
                  <a:lnTo>
                    <a:pt x="212" y="25"/>
                  </a:lnTo>
                  <a:lnTo>
                    <a:pt x="202" y="0"/>
                  </a:lnTo>
                  <a:lnTo>
                    <a:pt x="154" y="2"/>
                  </a:lnTo>
                  <a:lnTo>
                    <a:pt x="144" y="22"/>
                  </a:lnTo>
                  <a:lnTo>
                    <a:pt x="18" y="34"/>
                  </a:lnTo>
                  <a:lnTo>
                    <a:pt x="20" y="67"/>
                  </a:lnTo>
                  <a:lnTo>
                    <a:pt x="5" y="77"/>
                  </a:lnTo>
                  <a:lnTo>
                    <a:pt x="0" y="129"/>
                  </a:lnTo>
                  <a:lnTo>
                    <a:pt x="25" y="129"/>
                  </a:lnTo>
                  <a:lnTo>
                    <a:pt x="35" y="136"/>
                  </a:lnTo>
                  <a:lnTo>
                    <a:pt x="60" y="136"/>
                  </a:lnTo>
                  <a:lnTo>
                    <a:pt x="67" y="134"/>
                  </a:lnTo>
                  <a:lnTo>
                    <a:pt x="70" y="13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91" name="Freeform 311"/>
            <p:cNvSpPr>
              <a:spLocks/>
            </p:cNvSpPr>
            <p:nvPr/>
          </p:nvSpPr>
          <p:spPr bwMode="auto">
            <a:xfrm>
              <a:off x="4607316" y="1774048"/>
              <a:ext cx="398585" cy="282306"/>
            </a:xfrm>
            <a:custGeom>
              <a:avLst/>
              <a:gdLst>
                <a:gd name="T0" fmla="*/ 111125 w 284"/>
                <a:gd name="T1" fmla="*/ 212725 h 203"/>
                <a:gd name="T2" fmla="*/ 146050 w 284"/>
                <a:gd name="T3" fmla="*/ 207963 h 203"/>
                <a:gd name="T4" fmla="*/ 169863 w 284"/>
                <a:gd name="T5" fmla="*/ 223838 h 203"/>
                <a:gd name="T6" fmla="*/ 204788 w 284"/>
                <a:gd name="T7" fmla="*/ 276225 h 203"/>
                <a:gd name="T8" fmla="*/ 201613 w 284"/>
                <a:gd name="T9" fmla="*/ 300038 h 203"/>
                <a:gd name="T10" fmla="*/ 190500 w 284"/>
                <a:gd name="T11" fmla="*/ 322263 h 203"/>
                <a:gd name="T12" fmla="*/ 212725 w 284"/>
                <a:gd name="T13" fmla="*/ 300038 h 203"/>
                <a:gd name="T14" fmla="*/ 228600 w 284"/>
                <a:gd name="T15" fmla="*/ 236538 h 203"/>
                <a:gd name="T16" fmla="*/ 257175 w 284"/>
                <a:gd name="T17" fmla="*/ 231775 h 203"/>
                <a:gd name="T18" fmla="*/ 268288 w 284"/>
                <a:gd name="T19" fmla="*/ 268288 h 203"/>
                <a:gd name="T20" fmla="*/ 339725 w 284"/>
                <a:gd name="T21" fmla="*/ 263525 h 203"/>
                <a:gd name="T22" fmla="*/ 355600 w 284"/>
                <a:gd name="T23" fmla="*/ 239713 h 203"/>
                <a:gd name="T24" fmla="*/ 379413 w 284"/>
                <a:gd name="T25" fmla="*/ 244475 h 203"/>
                <a:gd name="T26" fmla="*/ 430213 w 284"/>
                <a:gd name="T27" fmla="*/ 220663 h 203"/>
                <a:gd name="T28" fmla="*/ 450850 w 284"/>
                <a:gd name="T29" fmla="*/ 133350 h 203"/>
                <a:gd name="T30" fmla="*/ 336550 w 284"/>
                <a:gd name="T31" fmla="*/ 39688 h 203"/>
                <a:gd name="T32" fmla="*/ 320675 w 284"/>
                <a:gd name="T33" fmla="*/ 0 h 203"/>
                <a:gd name="T34" fmla="*/ 244475 w 284"/>
                <a:gd name="T35" fmla="*/ 3175 h 203"/>
                <a:gd name="T36" fmla="*/ 228600 w 284"/>
                <a:gd name="T37" fmla="*/ 34925 h 203"/>
                <a:gd name="T38" fmla="*/ 28575 w 284"/>
                <a:gd name="T39" fmla="*/ 53975 h 203"/>
                <a:gd name="T40" fmla="*/ 31750 w 284"/>
                <a:gd name="T41" fmla="*/ 106363 h 203"/>
                <a:gd name="T42" fmla="*/ 7938 w 284"/>
                <a:gd name="T43" fmla="*/ 122238 h 203"/>
                <a:gd name="T44" fmla="*/ 0 w 284"/>
                <a:gd name="T45" fmla="*/ 204788 h 203"/>
                <a:gd name="T46" fmla="*/ 39688 w 284"/>
                <a:gd name="T47" fmla="*/ 204788 h 203"/>
                <a:gd name="T48" fmla="*/ 55563 w 284"/>
                <a:gd name="T49" fmla="*/ 215900 h 203"/>
                <a:gd name="T50" fmla="*/ 95250 w 284"/>
                <a:gd name="T51" fmla="*/ 215900 h 203"/>
                <a:gd name="T52" fmla="*/ 111125 w 284"/>
                <a:gd name="T53" fmla="*/ 212725 h 203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284" h="203">
                  <a:moveTo>
                    <a:pt x="70" y="134"/>
                  </a:moveTo>
                  <a:lnTo>
                    <a:pt x="92" y="131"/>
                  </a:lnTo>
                  <a:lnTo>
                    <a:pt x="107" y="141"/>
                  </a:lnTo>
                  <a:lnTo>
                    <a:pt x="129" y="174"/>
                  </a:lnTo>
                  <a:lnTo>
                    <a:pt x="127" y="189"/>
                  </a:lnTo>
                  <a:lnTo>
                    <a:pt x="120" y="203"/>
                  </a:lnTo>
                  <a:lnTo>
                    <a:pt x="134" y="189"/>
                  </a:lnTo>
                  <a:lnTo>
                    <a:pt x="144" y="149"/>
                  </a:lnTo>
                  <a:lnTo>
                    <a:pt x="162" y="146"/>
                  </a:lnTo>
                  <a:lnTo>
                    <a:pt x="169" y="169"/>
                  </a:lnTo>
                  <a:lnTo>
                    <a:pt x="214" y="166"/>
                  </a:lnTo>
                  <a:lnTo>
                    <a:pt x="224" y="151"/>
                  </a:lnTo>
                  <a:lnTo>
                    <a:pt x="239" y="154"/>
                  </a:lnTo>
                  <a:lnTo>
                    <a:pt x="271" y="139"/>
                  </a:lnTo>
                  <a:lnTo>
                    <a:pt x="284" y="84"/>
                  </a:lnTo>
                  <a:lnTo>
                    <a:pt x="212" y="25"/>
                  </a:lnTo>
                  <a:lnTo>
                    <a:pt x="202" y="0"/>
                  </a:lnTo>
                  <a:lnTo>
                    <a:pt x="154" y="2"/>
                  </a:lnTo>
                  <a:lnTo>
                    <a:pt x="144" y="22"/>
                  </a:lnTo>
                  <a:lnTo>
                    <a:pt x="18" y="34"/>
                  </a:lnTo>
                  <a:lnTo>
                    <a:pt x="20" y="67"/>
                  </a:lnTo>
                  <a:lnTo>
                    <a:pt x="5" y="77"/>
                  </a:lnTo>
                  <a:lnTo>
                    <a:pt x="0" y="129"/>
                  </a:lnTo>
                  <a:lnTo>
                    <a:pt x="25" y="129"/>
                  </a:lnTo>
                  <a:lnTo>
                    <a:pt x="35" y="136"/>
                  </a:lnTo>
                  <a:lnTo>
                    <a:pt x="60" y="136"/>
                  </a:lnTo>
                  <a:lnTo>
                    <a:pt x="70" y="134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92" name="Freeform 312"/>
            <p:cNvSpPr>
              <a:spLocks/>
            </p:cNvSpPr>
            <p:nvPr/>
          </p:nvSpPr>
          <p:spPr bwMode="auto">
            <a:xfrm>
              <a:off x="4614332" y="1614117"/>
              <a:ext cx="234380" cy="207206"/>
            </a:xfrm>
            <a:custGeom>
              <a:avLst/>
              <a:gdLst>
                <a:gd name="T0" fmla="*/ 20638 w 167"/>
                <a:gd name="T1" fmla="*/ 236537 h 149"/>
                <a:gd name="T2" fmla="*/ 220663 w 167"/>
                <a:gd name="T3" fmla="*/ 217487 h 149"/>
                <a:gd name="T4" fmla="*/ 236538 w 167"/>
                <a:gd name="T5" fmla="*/ 185737 h 149"/>
                <a:gd name="T6" fmla="*/ 252413 w 167"/>
                <a:gd name="T7" fmla="*/ 146050 h 149"/>
                <a:gd name="T8" fmla="*/ 265113 w 167"/>
                <a:gd name="T9" fmla="*/ 130175 h 149"/>
                <a:gd name="T10" fmla="*/ 257175 w 167"/>
                <a:gd name="T11" fmla="*/ 31750 h 149"/>
                <a:gd name="T12" fmla="*/ 182563 w 167"/>
                <a:gd name="T13" fmla="*/ 0 h 149"/>
                <a:gd name="T14" fmla="*/ 158750 w 167"/>
                <a:gd name="T15" fmla="*/ 15875 h 149"/>
                <a:gd name="T16" fmla="*/ 134938 w 167"/>
                <a:gd name="T17" fmla="*/ 4762 h 149"/>
                <a:gd name="T18" fmla="*/ 119063 w 167"/>
                <a:gd name="T19" fmla="*/ 44450 h 149"/>
                <a:gd name="T20" fmla="*/ 114300 w 167"/>
                <a:gd name="T21" fmla="*/ 39687 h 149"/>
                <a:gd name="T22" fmla="*/ 95250 w 167"/>
                <a:gd name="T23" fmla="*/ 76200 h 149"/>
                <a:gd name="T24" fmla="*/ 106363 w 167"/>
                <a:gd name="T25" fmla="*/ 98425 h 149"/>
                <a:gd name="T26" fmla="*/ 71438 w 167"/>
                <a:gd name="T27" fmla="*/ 111125 h 149"/>
                <a:gd name="T28" fmla="*/ 63500 w 167"/>
                <a:gd name="T29" fmla="*/ 134937 h 149"/>
                <a:gd name="T30" fmla="*/ 28575 w 167"/>
                <a:gd name="T31" fmla="*/ 130175 h 149"/>
                <a:gd name="T32" fmla="*/ 0 w 167"/>
                <a:gd name="T33" fmla="*/ 142875 h 149"/>
                <a:gd name="T34" fmla="*/ 0 w 167"/>
                <a:gd name="T35" fmla="*/ 166687 h 149"/>
                <a:gd name="T36" fmla="*/ 0 w 167"/>
                <a:gd name="T37" fmla="*/ 206375 h 149"/>
                <a:gd name="T38" fmla="*/ 20638 w 167"/>
                <a:gd name="T39" fmla="*/ 206375 h 149"/>
                <a:gd name="T40" fmla="*/ 20638 w 167"/>
                <a:gd name="T41" fmla="*/ 236537 h 14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67" h="149">
                  <a:moveTo>
                    <a:pt x="13" y="149"/>
                  </a:moveTo>
                  <a:lnTo>
                    <a:pt x="139" y="137"/>
                  </a:lnTo>
                  <a:lnTo>
                    <a:pt x="149" y="117"/>
                  </a:lnTo>
                  <a:lnTo>
                    <a:pt x="159" y="92"/>
                  </a:lnTo>
                  <a:lnTo>
                    <a:pt x="167" y="82"/>
                  </a:lnTo>
                  <a:lnTo>
                    <a:pt x="162" y="20"/>
                  </a:lnTo>
                  <a:lnTo>
                    <a:pt x="115" y="0"/>
                  </a:lnTo>
                  <a:lnTo>
                    <a:pt x="100" y="10"/>
                  </a:lnTo>
                  <a:lnTo>
                    <a:pt x="85" y="3"/>
                  </a:lnTo>
                  <a:lnTo>
                    <a:pt x="75" y="28"/>
                  </a:lnTo>
                  <a:lnTo>
                    <a:pt x="72" y="25"/>
                  </a:lnTo>
                  <a:lnTo>
                    <a:pt x="60" y="48"/>
                  </a:lnTo>
                  <a:lnTo>
                    <a:pt x="67" y="62"/>
                  </a:lnTo>
                  <a:lnTo>
                    <a:pt x="45" y="70"/>
                  </a:lnTo>
                  <a:lnTo>
                    <a:pt x="40" y="85"/>
                  </a:lnTo>
                  <a:lnTo>
                    <a:pt x="18" y="82"/>
                  </a:lnTo>
                  <a:lnTo>
                    <a:pt x="0" y="90"/>
                  </a:lnTo>
                  <a:lnTo>
                    <a:pt x="0" y="105"/>
                  </a:lnTo>
                  <a:lnTo>
                    <a:pt x="0" y="130"/>
                  </a:lnTo>
                  <a:lnTo>
                    <a:pt x="13" y="130"/>
                  </a:lnTo>
                  <a:lnTo>
                    <a:pt x="13" y="14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93" name="Freeform 313"/>
            <p:cNvSpPr>
              <a:spLocks/>
            </p:cNvSpPr>
            <p:nvPr/>
          </p:nvSpPr>
          <p:spPr bwMode="auto">
            <a:xfrm>
              <a:off x="4541349" y="1700345"/>
              <a:ext cx="28068" cy="25033"/>
            </a:xfrm>
            <a:custGeom>
              <a:avLst/>
              <a:gdLst>
                <a:gd name="T0" fmla="*/ 0 w 20"/>
                <a:gd name="T1" fmla="*/ 15875 h 18"/>
                <a:gd name="T2" fmla="*/ 31750 w 20"/>
                <a:gd name="T3" fmla="*/ 28575 h 18"/>
                <a:gd name="T4" fmla="*/ 31750 w 20"/>
                <a:gd name="T5" fmla="*/ 15875 h 18"/>
                <a:gd name="T6" fmla="*/ 11113 w 20"/>
                <a:gd name="T7" fmla="*/ 0 h 18"/>
                <a:gd name="T8" fmla="*/ 0 w 20"/>
                <a:gd name="T9" fmla="*/ 15875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" h="18">
                  <a:moveTo>
                    <a:pt x="0" y="10"/>
                  </a:moveTo>
                  <a:lnTo>
                    <a:pt x="20" y="18"/>
                  </a:lnTo>
                  <a:lnTo>
                    <a:pt x="20" y="10"/>
                  </a:lnTo>
                  <a:lnTo>
                    <a:pt x="7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94" name="Freeform 314"/>
            <p:cNvSpPr>
              <a:spLocks/>
            </p:cNvSpPr>
            <p:nvPr/>
          </p:nvSpPr>
          <p:spPr bwMode="auto">
            <a:xfrm>
              <a:off x="4569422" y="2118924"/>
              <a:ext cx="81356" cy="81356"/>
            </a:xfrm>
            <a:custGeom>
              <a:avLst/>
              <a:gdLst>
                <a:gd name="T0" fmla="*/ 3175 w 37"/>
                <a:gd name="T1" fmla="*/ 31750 h 42"/>
                <a:gd name="T2" fmla="*/ 11113 w 37"/>
                <a:gd name="T3" fmla="*/ 63500 h 42"/>
                <a:gd name="T4" fmla="*/ 31750 w 37"/>
                <a:gd name="T5" fmla="*/ 66675 h 42"/>
                <a:gd name="T6" fmla="*/ 58738 w 37"/>
                <a:gd name="T7" fmla="*/ 47625 h 42"/>
                <a:gd name="T8" fmla="*/ 55563 w 37"/>
                <a:gd name="T9" fmla="*/ 7938 h 42"/>
                <a:gd name="T10" fmla="*/ 50800 w 37"/>
                <a:gd name="T11" fmla="*/ 4763 h 42"/>
                <a:gd name="T12" fmla="*/ 39688 w 37"/>
                <a:gd name="T13" fmla="*/ 0 h 42"/>
                <a:gd name="T14" fmla="*/ 26988 w 37"/>
                <a:gd name="T15" fmla="*/ 0 h 42"/>
                <a:gd name="T16" fmla="*/ 15875 w 37"/>
                <a:gd name="T17" fmla="*/ 4763 h 42"/>
                <a:gd name="T18" fmla="*/ 3175 w 37"/>
                <a:gd name="T19" fmla="*/ 12700 h 42"/>
                <a:gd name="T20" fmla="*/ 0 w 37"/>
                <a:gd name="T21" fmla="*/ 20638 h 42"/>
                <a:gd name="T22" fmla="*/ 0 w 37"/>
                <a:gd name="T23" fmla="*/ 23813 h 42"/>
                <a:gd name="T24" fmla="*/ 3175 w 37"/>
                <a:gd name="T25" fmla="*/ 31750 h 4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7" h="42">
                  <a:moveTo>
                    <a:pt x="2" y="20"/>
                  </a:moveTo>
                  <a:lnTo>
                    <a:pt x="7" y="40"/>
                  </a:lnTo>
                  <a:lnTo>
                    <a:pt x="20" y="42"/>
                  </a:lnTo>
                  <a:lnTo>
                    <a:pt x="37" y="30"/>
                  </a:lnTo>
                  <a:lnTo>
                    <a:pt x="35" y="5"/>
                  </a:lnTo>
                  <a:lnTo>
                    <a:pt x="32" y="3"/>
                  </a:lnTo>
                  <a:lnTo>
                    <a:pt x="25" y="0"/>
                  </a:lnTo>
                  <a:lnTo>
                    <a:pt x="17" y="0"/>
                  </a:lnTo>
                  <a:lnTo>
                    <a:pt x="10" y="3"/>
                  </a:lnTo>
                  <a:lnTo>
                    <a:pt x="2" y="8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2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95" name="Freeform 315"/>
            <p:cNvSpPr>
              <a:spLocks/>
            </p:cNvSpPr>
            <p:nvPr/>
          </p:nvSpPr>
          <p:spPr bwMode="auto">
            <a:xfrm>
              <a:off x="4555384" y="2102237"/>
              <a:ext cx="42104" cy="37547"/>
            </a:xfrm>
            <a:custGeom>
              <a:avLst/>
              <a:gdLst>
                <a:gd name="T0" fmla="*/ 15875 w 30"/>
                <a:gd name="T1" fmla="*/ 39688 h 27"/>
                <a:gd name="T2" fmla="*/ 19050 w 30"/>
                <a:gd name="T3" fmla="*/ 31750 h 27"/>
                <a:gd name="T4" fmla="*/ 31750 w 30"/>
                <a:gd name="T5" fmla="*/ 23813 h 27"/>
                <a:gd name="T6" fmla="*/ 39688 w 30"/>
                <a:gd name="T7" fmla="*/ 19050 h 27"/>
                <a:gd name="T8" fmla="*/ 47625 w 30"/>
                <a:gd name="T9" fmla="*/ 19050 h 27"/>
                <a:gd name="T10" fmla="*/ 39688 w 30"/>
                <a:gd name="T11" fmla="*/ 11113 h 27"/>
                <a:gd name="T12" fmla="*/ 31750 w 30"/>
                <a:gd name="T13" fmla="*/ 3175 h 27"/>
                <a:gd name="T14" fmla="*/ 26988 w 30"/>
                <a:gd name="T15" fmla="*/ 0 h 27"/>
                <a:gd name="T16" fmla="*/ 23813 w 30"/>
                <a:gd name="T17" fmla="*/ 0 h 27"/>
                <a:gd name="T18" fmla="*/ 7938 w 30"/>
                <a:gd name="T19" fmla="*/ 7938 h 27"/>
                <a:gd name="T20" fmla="*/ 3175 w 30"/>
                <a:gd name="T21" fmla="*/ 11113 h 27"/>
                <a:gd name="T22" fmla="*/ 0 w 30"/>
                <a:gd name="T23" fmla="*/ 19050 h 27"/>
                <a:gd name="T24" fmla="*/ 7938 w 30"/>
                <a:gd name="T25" fmla="*/ 31750 h 27"/>
                <a:gd name="T26" fmla="*/ 15875 w 30"/>
                <a:gd name="T27" fmla="*/ 42863 h 27"/>
                <a:gd name="T28" fmla="*/ 15875 w 30"/>
                <a:gd name="T29" fmla="*/ 39688 h 2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0" h="27">
                  <a:moveTo>
                    <a:pt x="10" y="25"/>
                  </a:moveTo>
                  <a:lnTo>
                    <a:pt x="12" y="20"/>
                  </a:lnTo>
                  <a:lnTo>
                    <a:pt x="20" y="15"/>
                  </a:lnTo>
                  <a:lnTo>
                    <a:pt x="25" y="12"/>
                  </a:lnTo>
                  <a:lnTo>
                    <a:pt x="30" y="12"/>
                  </a:lnTo>
                  <a:lnTo>
                    <a:pt x="25" y="7"/>
                  </a:lnTo>
                  <a:lnTo>
                    <a:pt x="20" y="2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5" y="5"/>
                  </a:lnTo>
                  <a:lnTo>
                    <a:pt x="2" y="7"/>
                  </a:lnTo>
                  <a:lnTo>
                    <a:pt x="0" y="12"/>
                  </a:lnTo>
                  <a:lnTo>
                    <a:pt x="5" y="20"/>
                  </a:lnTo>
                  <a:lnTo>
                    <a:pt x="10" y="27"/>
                  </a:lnTo>
                  <a:lnTo>
                    <a:pt x="10" y="2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96" name="Freeform 316"/>
            <p:cNvSpPr>
              <a:spLocks/>
            </p:cNvSpPr>
            <p:nvPr/>
          </p:nvSpPr>
          <p:spPr bwMode="auto">
            <a:xfrm>
              <a:off x="4534337" y="2125881"/>
              <a:ext cx="44910" cy="69536"/>
            </a:xfrm>
            <a:custGeom>
              <a:avLst/>
              <a:gdLst>
                <a:gd name="T0" fmla="*/ 39688 w 32"/>
                <a:gd name="T1" fmla="*/ 15875 h 50"/>
                <a:gd name="T2" fmla="*/ 26988 w 32"/>
                <a:gd name="T3" fmla="*/ 0 h 50"/>
                <a:gd name="T4" fmla="*/ 11113 w 32"/>
                <a:gd name="T5" fmla="*/ 4763 h 50"/>
                <a:gd name="T6" fmla="*/ 15875 w 32"/>
                <a:gd name="T7" fmla="*/ 28575 h 50"/>
                <a:gd name="T8" fmla="*/ 0 w 32"/>
                <a:gd name="T9" fmla="*/ 58738 h 50"/>
                <a:gd name="T10" fmla="*/ 11113 w 32"/>
                <a:gd name="T11" fmla="*/ 66675 h 50"/>
                <a:gd name="T12" fmla="*/ 23813 w 32"/>
                <a:gd name="T13" fmla="*/ 79375 h 50"/>
                <a:gd name="T14" fmla="*/ 50800 w 32"/>
                <a:gd name="T15" fmla="*/ 55563 h 50"/>
                <a:gd name="T16" fmla="*/ 42863 w 32"/>
                <a:gd name="T17" fmla="*/ 23813 h 50"/>
                <a:gd name="T18" fmla="*/ 39688 w 32"/>
                <a:gd name="T19" fmla="*/ 15875 h 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2" h="50">
                  <a:moveTo>
                    <a:pt x="25" y="10"/>
                  </a:moveTo>
                  <a:lnTo>
                    <a:pt x="17" y="0"/>
                  </a:lnTo>
                  <a:lnTo>
                    <a:pt x="7" y="3"/>
                  </a:lnTo>
                  <a:lnTo>
                    <a:pt x="10" y="18"/>
                  </a:lnTo>
                  <a:lnTo>
                    <a:pt x="0" y="37"/>
                  </a:lnTo>
                  <a:lnTo>
                    <a:pt x="7" y="42"/>
                  </a:lnTo>
                  <a:lnTo>
                    <a:pt x="15" y="50"/>
                  </a:lnTo>
                  <a:lnTo>
                    <a:pt x="32" y="35"/>
                  </a:lnTo>
                  <a:lnTo>
                    <a:pt x="27" y="15"/>
                  </a:lnTo>
                  <a:lnTo>
                    <a:pt x="25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97" name="Freeform 317"/>
            <p:cNvSpPr>
              <a:spLocks/>
            </p:cNvSpPr>
            <p:nvPr/>
          </p:nvSpPr>
          <p:spPr bwMode="auto">
            <a:xfrm>
              <a:off x="4534337" y="2111977"/>
              <a:ext cx="23858" cy="34767"/>
            </a:xfrm>
            <a:custGeom>
              <a:avLst/>
              <a:gdLst>
                <a:gd name="T0" fmla="*/ 15875 w 17"/>
                <a:gd name="T1" fmla="*/ 39687 h 25"/>
                <a:gd name="T2" fmla="*/ 11112 w 17"/>
                <a:gd name="T3" fmla="*/ 20637 h 25"/>
                <a:gd name="T4" fmla="*/ 26987 w 17"/>
                <a:gd name="T5" fmla="*/ 15875 h 25"/>
                <a:gd name="T6" fmla="*/ 23812 w 17"/>
                <a:gd name="T7" fmla="*/ 7937 h 25"/>
                <a:gd name="T8" fmla="*/ 19050 w 17"/>
                <a:gd name="T9" fmla="*/ 4762 h 25"/>
                <a:gd name="T10" fmla="*/ 11112 w 17"/>
                <a:gd name="T11" fmla="*/ 4762 h 25"/>
                <a:gd name="T12" fmla="*/ 3175 w 17"/>
                <a:gd name="T13" fmla="*/ 0 h 25"/>
                <a:gd name="T14" fmla="*/ 0 w 17"/>
                <a:gd name="T15" fmla="*/ 15875 h 25"/>
                <a:gd name="T16" fmla="*/ 0 w 17"/>
                <a:gd name="T17" fmla="*/ 39687 h 25"/>
                <a:gd name="T18" fmla="*/ 7937 w 17"/>
                <a:gd name="T19" fmla="*/ 39687 h 25"/>
                <a:gd name="T20" fmla="*/ 11112 w 17"/>
                <a:gd name="T21" fmla="*/ 39687 h 25"/>
                <a:gd name="T22" fmla="*/ 15875 w 17"/>
                <a:gd name="T23" fmla="*/ 39687 h 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7" h="25">
                  <a:moveTo>
                    <a:pt x="10" y="25"/>
                  </a:moveTo>
                  <a:lnTo>
                    <a:pt x="7" y="13"/>
                  </a:lnTo>
                  <a:lnTo>
                    <a:pt x="17" y="10"/>
                  </a:lnTo>
                  <a:lnTo>
                    <a:pt x="15" y="5"/>
                  </a:lnTo>
                  <a:lnTo>
                    <a:pt x="12" y="3"/>
                  </a:lnTo>
                  <a:lnTo>
                    <a:pt x="7" y="3"/>
                  </a:lnTo>
                  <a:lnTo>
                    <a:pt x="2" y="0"/>
                  </a:lnTo>
                  <a:lnTo>
                    <a:pt x="0" y="1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7" y="25"/>
                  </a:lnTo>
                  <a:lnTo>
                    <a:pt x="10" y="2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98" name="Freeform 318"/>
            <p:cNvSpPr>
              <a:spLocks/>
            </p:cNvSpPr>
            <p:nvPr/>
          </p:nvSpPr>
          <p:spPr bwMode="auto">
            <a:xfrm>
              <a:off x="4534337" y="2111977"/>
              <a:ext cx="23858" cy="34767"/>
            </a:xfrm>
            <a:custGeom>
              <a:avLst/>
              <a:gdLst>
                <a:gd name="T0" fmla="*/ 15875 w 17"/>
                <a:gd name="T1" fmla="*/ 39687 h 25"/>
                <a:gd name="T2" fmla="*/ 11112 w 17"/>
                <a:gd name="T3" fmla="*/ 20637 h 25"/>
                <a:gd name="T4" fmla="*/ 26987 w 17"/>
                <a:gd name="T5" fmla="*/ 15875 h 25"/>
                <a:gd name="T6" fmla="*/ 23812 w 17"/>
                <a:gd name="T7" fmla="*/ 7937 h 25"/>
                <a:gd name="T8" fmla="*/ 19050 w 17"/>
                <a:gd name="T9" fmla="*/ 4762 h 25"/>
                <a:gd name="T10" fmla="*/ 11112 w 17"/>
                <a:gd name="T11" fmla="*/ 4762 h 25"/>
                <a:gd name="T12" fmla="*/ 3175 w 17"/>
                <a:gd name="T13" fmla="*/ 0 h 25"/>
                <a:gd name="T14" fmla="*/ 0 w 17"/>
                <a:gd name="T15" fmla="*/ 15875 h 25"/>
                <a:gd name="T16" fmla="*/ 0 w 17"/>
                <a:gd name="T17" fmla="*/ 39687 h 25"/>
                <a:gd name="T18" fmla="*/ 7937 w 17"/>
                <a:gd name="T19" fmla="*/ 39687 h 25"/>
                <a:gd name="T20" fmla="*/ 15875 w 17"/>
                <a:gd name="T21" fmla="*/ 39687 h 2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7" h="25">
                  <a:moveTo>
                    <a:pt x="10" y="25"/>
                  </a:moveTo>
                  <a:lnTo>
                    <a:pt x="7" y="13"/>
                  </a:lnTo>
                  <a:lnTo>
                    <a:pt x="17" y="10"/>
                  </a:lnTo>
                  <a:lnTo>
                    <a:pt x="15" y="5"/>
                  </a:lnTo>
                  <a:lnTo>
                    <a:pt x="12" y="3"/>
                  </a:lnTo>
                  <a:lnTo>
                    <a:pt x="7" y="3"/>
                  </a:lnTo>
                  <a:lnTo>
                    <a:pt x="2" y="0"/>
                  </a:lnTo>
                  <a:lnTo>
                    <a:pt x="0" y="1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10" y="2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99" name="Freeform 319"/>
            <p:cNvSpPr>
              <a:spLocks/>
            </p:cNvSpPr>
            <p:nvPr/>
          </p:nvSpPr>
          <p:spPr bwMode="auto">
            <a:xfrm>
              <a:off x="4443109" y="2029931"/>
              <a:ext cx="91223" cy="86224"/>
            </a:xfrm>
            <a:custGeom>
              <a:avLst/>
              <a:gdLst>
                <a:gd name="T0" fmla="*/ 79375 w 65"/>
                <a:gd name="T1" fmla="*/ 69850 h 62"/>
                <a:gd name="T2" fmla="*/ 92075 w 65"/>
                <a:gd name="T3" fmla="*/ 61913 h 62"/>
                <a:gd name="T4" fmla="*/ 103188 w 65"/>
                <a:gd name="T5" fmla="*/ 61913 h 62"/>
                <a:gd name="T6" fmla="*/ 103188 w 65"/>
                <a:gd name="T7" fmla="*/ 58738 h 62"/>
                <a:gd name="T8" fmla="*/ 100013 w 65"/>
                <a:gd name="T9" fmla="*/ 46038 h 62"/>
                <a:gd name="T10" fmla="*/ 100013 w 65"/>
                <a:gd name="T11" fmla="*/ 30163 h 62"/>
                <a:gd name="T12" fmla="*/ 100013 w 65"/>
                <a:gd name="T13" fmla="*/ 26988 h 62"/>
                <a:gd name="T14" fmla="*/ 95250 w 65"/>
                <a:gd name="T15" fmla="*/ 19050 h 62"/>
                <a:gd name="T16" fmla="*/ 95250 w 65"/>
                <a:gd name="T17" fmla="*/ 15875 h 62"/>
                <a:gd name="T18" fmla="*/ 87313 w 65"/>
                <a:gd name="T19" fmla="*/ 11113 h 62"/>
                <a:gd name="T20" fmla="*/ 79375 w 65"/>
                <a:gd name="T21" fmla="*/ 11113 h 62"/>
                <a:gd name="T22" fmla="*/ 71438 w 65"/>
                <a:gd name="T23" fmla="*/ 3175 h 62"/>
                <a:gd name="T24" fmla="*/ 60325 w 65"/>
                <a:gd name="T25" fmla="*/ 3175 h 62"/>
                <a:gd name="T26" fmla="*/ 47625 w 65"/>
                <a:gd name="T27" fmla="*/ 0 h 62"/>
                <a:gd name="T28" fmla="*/ 31750 w 65"/>
                <a:gd name="T29" fmla="*/ 0 h 62"/>
                <a:gd name="T30" fmla="*/ 28575 w 65"/>
                <a:gd name="T31" fmla="*/ 3175 h 62"/>
                <a:gd name="T32" fmla="*/ 15875 w 65"/>
                <a:gd name="T33" fmla="*/ 11113 h 62"/>
                <a:gd name="T34" fmla="*/ 12700 w 65"/>
                <a:gd name="T35" fmla="*/ 11113 h 62"/>
                <a:gd name="T36" fmla="*/ 7938 w 65"/>
                <a:gd name="T37" fmla="*/ 7938 h 62"/>
                <a:gd name="T38" fmla="*/ 7938 w 65"/>
                <a:gd name="T39" fmla="*/ 3175 h 62"/>
                <a:gd name="T40" fmla="*/ 4763 w 65"/>
                <a:gd name="T41" fmla="*/ 3175 h 62"/>
                <a:gd name="T42" fmla="*/ 0 w 65"/>
                <a:gd name="T43" fmla="*/ 7938 h 62"/>
                <a:gd name="T44" fmla="*/ 7938 w 65"/>
                <a:gd name="T45" fmla="*/ 23813 h 62"/>
                <a:gd name="T46" fmla="*/ 15875 w 65"/>
                <a:gd name="T47" fmla="*/ 26988 h 62"/>
                <a:gd name="T48" fmla="*/ 15875 w 65"/>
                <a:gd name="T49" fmla="*/ 34925 h 62"/>
                <a:gd name="T50" fmla="*/ 15875 w 65"/>
                <a:gd name="T51" fmla="*/ 38100 h 62"/>
                <a:gd name="T52" fmla="*/ 23813 w 65"/>
                <a:gd name="T53" fmla="*/ 42863 h 62"/>
                <a:gd name="T54" fmla="*/ 36513 w 65"/>
                <a:gd name="T55" fmla="*/ 53975 h 62"/>
                <a:gd name="T56" fmla="*/ 44450 w 65"/>
                <a:gd name="T57" fmla="*/ 58738 h 62"/>
                <a:gd name="T58" fmla="*/ 47625 w 65"/>
                <a:gd name="T59" fmla="*/ 61913 h 62"/>
                <a:gd name="T60" fmla="*/ 47625 w 65"/>
                <a:gd name="T61" fmla="*/ 69850 h 62"/>
                <a:gd name="T62" fmla="*/ 52388 w 65"/>
                <a:gd name="T63" fmla="*/ 74613 h 62"/>
                <a:gd name="T64" fmla="*/ 55563 w 65"/>
                <a:gd name="T65" fmla="*/ 77788 h 62"/>
                <a:gd name="T66" fmla="*/ 60325 w 65"/>
                <a:gd name="T67" fmla="*/ 85725 h 62"/>
                <a:gd name="T68" fmla="*/ 60325 w 65"/>
                <a:gd name="T69" fmla="*/ 90488 h 62"/>
                <a:gd name="T70" fmla="*/ 63500 w 65"/>
                <a:gd name="T71" fmla="*/ 90488 h 62"/>
                <a:gd name="T72" fmla="*/ 68263 w 65"/>
                <a:gd name="T73" fmla="*/ 90488 h 62"/>
                <a:gd name="T74" fmla="*/ 71438 w 65"/>
                <a:gd name="T75" fmla="*/ 90488 h 62"/>
                <a:gd name="T76" fmla="*/ 76200 w 65"/>
                <a:gd name="T77" fmla="*/ 98425 h 62"/>
                <a:gd name="T78" fmla="*/ 76200 w 65"/>
                <a:gd name="T79" fmla="*/ 85725 h 62"/>
                <a:gd name="T80" fmla="*/ 76200 w 65"/>
                <a:gd name="T81" fmla="*/ 77788 h 62"/>
                <a:gd name="T82" fmla="*/ 76200 w 65"/>
                <a:gd name="T83" fmla="*/ 69850 h 62"/>
                <a:gd name="T84" fmla="*/ 79375 w 65"/>
                <a:gd name="T85" fmla="*/ 69850 h 6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5" h="62">
                  <a:moveTo>
                    <a:pt x="50" y="44"/>
                  </a:moveTo>
                  <a:lnTo>
                    <a:pt x="58" y="39"/>
                  </a:lnTo>
                  <a:lnTo>
                    <a:pt x="65" y="39"/>
                  </a:lnTo>
                  <a:lnTo>
                    <a:pt x="65" y="37"/>
                  </a:lnTo>
                  <a:lnTo>
                    <a:pt x="63" y="29"/>
                  </a:lnTo>
                  <a:lnTo>
                    <a:pt x="63" y="19"/>
                  </a:lnTo>
                  <a:lnTo>
                    <a:pt x="63" y="17"/>
                  </a:lnTo>
                  <a:lnTo>
                    <a:pt x="60" y="12"/>
                  </a:lnTo>
                  <a:lnTo>
                    <a:pt x="60" y="10"/>
                  </a:lnTo>
                  <a:lnTo>
                    <a:pt x="55" y="7"/>
                  </a:lnTo>
                  <a:lnTo>
                    <a:pt x="50" y="7"/>
                  </a:lnTo>
                  <a:lnTo>
                    <a:pt x="45" y="2"/>
                  </a:lnTo>
                  <a:lnTo>
                    <a:pt x="38" y="2"/>
                  </a:lnTo>
                  <a:lnTo>
                    <a:pt x="30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0" y="7"/>
                  </a:lnTo>
                  <a:lnTo>
                    <a:pt x="8" y="7"/>
                  </a:lnTo>
                  <a:lnTo>
                    <a:pt x="5" y="5"/>
                  </a:lnTo>
                  <a:lnTo>
                    <a:pt x="5" y="2"/>
                  </a:lnTo>
                  <a:lnTo>
                    <a:pt x="3" y="2"/>
                  </a:lnTo>
                  <a:lnTo>
                    <a:pt x="0" y="5"/>
                  </a:lnTo>
                  <a:lnTo>
                    <a:pt x="5" y="15"/>
                  </a:lnTo>
                  <a:lnTo>
                    <a:pt x="10" y="17"/>
                  </a:lnTo>
                  <a:lnTo>
                    <a:pt x="10" y="22"/>
                  </a:lnTo>
                  <a:lnTo>
                    <a:pt x="10" y="24"/>
                  </a:lnTo>
                  <a:lnTo>
                    <a:pt x="15" y="27"/>
                  </a:lnTo>
                  <a:lnTo>
                    <a:pt x="23" y="34"/>
                  </a:lnTo>
                  <a:lnTo>
                    <a:pt x="28" y="37"/>
                  </a:lnTo>
                  <a:lnTo>
                    <a:pt x="30" y="39"/>
                  </a:lnTo>
                  <a:lnTo>
                    <a:pt x="30" y="44"/>
                  </a:lnTo>
                  <a:lnTo>
                    <a:pt x="33" y="47"/>
                  </a:lnTo>
                  <a:lnTo>
                    <a:pt x="35" y="49"/>
                  </a:lnTo>
                  <a:lnTo>
                    <a:pt x="38" y="54"/>
                  </a:lnTo>
                  <a:lnTo>
                    <a:pt x="38" y="57"/>
                  </a:lnTo>
                  <a:lnTo>
                    <a:pt x="40" y="57"/>
                  </a:lnTo>
                  <a:lnTo>
                    <a:pt x="43" y="57"/>
                  </a:lnTo>
                  <a:lnTo>
                    <a:pt x="45" y="57"/>
                  </a:lnTo>
                  <a:lnTo>
                    <a:pt x="48" y="62"/>
                  </a:lnTo>
                  <a:lnTo>
                    <a:pt x="48" y="54"/>
                  </a:lnTo>
                  <a:lnTo>
                    <a:pt x="48" y="49"/>
                  </a:lnTo>
                  <a:lnTo>
                    <a:pt x="48" y="44"/>
                  </a:lnTo>
                  <a:lnTo>
                    <a:pt x="50" y="4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400" name="Freeform 320"/>
            <p:cNvSpPr>
              <a:spLocks/>
            </p:cNvSpPr>
            <p:nvPr/>
          </p:nvSpPr>
          <p:spPr bwMode="auto">
            <a:xfrm>
              <a:off x="4443109" y="2029931"/>
              <a:ext cx="91223" cy="86224"/>
            </a:xfrm>
            <a:custGeom>
              <a:avLst/>
              <a:gdLst>
                <a:gd name="T0" fmla="*/ 79375 w 65"/>
                <a:gd name="T1" fmla="*/ 69850 h 62"/>
                <a:gd name="T2" fmla="*/ 92075 w 65"/>
                <a:gd name="T3" fmla="*/ 61913 h 62"/>
                <a:gd name="T4" fmla="*/ 103188 w 65"/>
                <a:gd name="T5" fmla="*/ 61913 h 62"/>
                <a:gd name="T6" fmla="*/ 103188 w 65"/>
                <a:gd name="T7" fmla="*/ 58738 h 62"/>
                <a:gd name="T8" fmla="*/ 100013 w 65"/>
                <a:gd name="T9" fmla="*/ 46038 h 62"/>
                <a:gd name="T10" fmla="*/ 100013 w 65"/>
                <a:gd name="T11" fmla="*/ 30163 h 62"/>
                <a:gd name="T12" fmla="*/ 100013 w 65"/>
                <a:gd name="T13" fmla="*/ 26988 h 62"/>
                <a:gd name="T14" fmla="*/ 95250 w 65"/>
                <a:gd name="T15" fmla="*/ 19050 h 62"/>
                <a:gd name="T16" fmla="*/ 95250 w 65"/>
                <a:gd name="T17" fmla="*/ 15875 h 62"/>
                <a:gd name="T18" fmla="*/ 87313 w 65"/>
                <a:gd name="T19" fmla="*/ 11113 h 62"/>
                <a:gd name="T20" fmla="*/ 79375 w 65"/>
                <a:gd name="T21" fmla="*/ 11113 h 62"/>
                <a:gd name="T22" fmla="*/ 71438 w 65"/>
                <a:gd name="T23" fmla="*/ 3175 h 62"/>
                <a:gd name="T24" fmla="*/ 60325 w 65"/>
                <a:gd name="T25" fmla="*/ 3175 h 62"/>
                <a:gd name="T26" fmla="*/ 47625 w 65"/>
                <a:gd name="T27" fmla="*/ 0 h 62"/>
                <a:gd name="T28" fmla="*/ 31750 w 65"/>
                <a:gd name="T29" fmla="*/ 0 h 62"/>
                <a:gd name="T30" fmla="*/ 28575 w 65"/>
                <a:gd name="T31" fmla="*/ 3175 h 62"/>
                <a:gd name="T32" fmla="*/ 15875 w 65"/>
                <a:gd name="T33" fmla="*/ 11113 h 62"/>
                <a:gd name="T34" fmla="*/ 12700 w 65"/>
                <a:gd name="T35" fmla="*/ 11113 h 62"/>
                <a:gd name="T36" fmla="*/ 7938 w 65"/>
                <a:gd name="T37" fmla="*/ 7938 h 62"/>
                <a:gd name="T38" fmla="*/ 7938 w 65"/>
                <a:gd name="T39" fmla="*/ 3175 h 62"/>
                <a:gd name="T40" fmla="*/ 4763 w 65"/>
                <a:gd name="T41" fmla="*/ 3175 h 62"/>
                <a:gd name="T42" fmla="*/ 0 w 65"/>
                <a:gd name="T43" fmla="*/ 7938 h 62"/>
                <a:gd name="T44" fmla="*/ 7938 w 65"/>
                <a:gd name="T45" fmla="*/ 23813 h 62"/>
                <a:gd name="T46" fmla="*/ 15875 w 65"/>
                <a:gd name="T47" fmla="*/ 26988 h 62"/>
                <a:gd name="T48" fmla="*/ 15875 w 65"/>
                <a:gd name="T49" fmla="*/ 34925 h 62"/>
                <a:gd name="T50" fmla="*/ 15875 w 65"/>
                <a:gd name="T51" fmla="*/ 38100 h 62"/>
                <a:gd name="T52" fmla="*/ 23813 w 65"/>
                <a:gd name="T53" fmla="*/ 42863 h 62"/>
                <a:gd name="T54" fmla="*/ 36513 w 65"/>
                <a:gd name="T55" fmla="*/ 53975 h 62"/>
                <a:gd name="T56" fmla="*/ 44450 w 65"/>
                <a:gd name="T57" fmla="*/ 58738 h 62"/>
                <a:gd name="T58" fmla="*/ 47625 w 65"/>
                <a:gd name="T59" fmla="*/ 61913 h 62"/>
                <a:gd name="T60" fmla="*/ 47625 w 65"/>
                <a:gd name="T61" fmla="*/ 69850 h 62"/>
                <a:gd name="T62" fmla="*/ 52388 w 65"/>
                <a:gd name="T63" fmla="*/ 74613 h 62"/>
                <a:gd name="T64" fmla="*/ 55563 w 65"/>
                <a:gd name="T65" fmla="*/ 77788 h 62"/>
                <a:gd name="T66" fmla="*/ 60325 w 65"/>
                <a:gd name="T67" fmla="*/ 85725 h 62"/>
                <a:gd name="T68" fmla="*/ 60325 w 65"/>
                <a:gd name="T69" fmla="*/ 90488 h 62"/>
                <a:gd name="T70" fmla="*/ 63500 w 65"/>
                <a:gd name="T71" fmla="*/ 90488 h 62"/>
                <a:gd name="T72" fmla="*/ 68263 w 65"/>
                <a:gd name="T73" fmla="*/ 90488 h 62"/>
                <a:gd name="T74" fmla="*/ 71438 w 65"/>
                <a:gd name="T75" fmla="*/ 90488 h 62"/>
                <a:gd name="T76" fmla="*/ 76200 w 65"/>
                <a:gd name="T77" fmla="*/ 98425 h 62"/>
                <a:gd name="T78" fmla="*/ 76200 w 65"/>
                <a:gd name="T79" fmla="*/ 85725 h 62"/>
                <a:gd name="T80" fmla="*/ 76200 w 65"/>
                <a:gd name="T81" fmla="*/ 77788 h 62"/>
                <a:gd name="T82" fmla="*/ 79375 w 65"/>
                <a:gd name="T83" fmla="*/ 69850 h 6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65" h="62">
                  <a:moveTo>
                    <a:pt x="50" y="44"/>
                  </a:moveTo>
                  <a:lnTo>
                    <a:pt x="58" y="39"/>
                  </a:lnTo>
                  <a:lnTo>
                    <a:pt x="65" y="39"/>
                  </a:lnTo>
                  <a:lnTo>
                    <a:pt x="65" y="37"/>
                  </a:lnTo>
                  <a:lnTo>
                    <a:pt x="63" y="29"/>
                  </a:lnTo>
                  <a:lnTo>
                    <a:pt x="63" y="19"/>
                  </a:lnTo>
                  <a:lnTo>
                    <a:pt x="63" y="17"/>
                  </a:lnTo>
                  <a:lnTo>
                    <a:pt x="60" y="12"/>
                  </a:lnTo>
                  <a:lnTo>
                    <a:pt x="60" y="10"/>
                  </a:lnTo>
                  <a:lnTo>
                    <a:pt x="55" y="7"/>
                  </a:lnTo>
                  <a:lnTo>
                    <a:pt x="50" y="7"/>
                  </a:lnTo>
                  <a:lnTo>
                    <a:pt x="45" y="2"/>
                  </a:lnTo>
                  <a:lnTo>
                    <a:pt x="38" y="2"/>
                  </a:lnTo>
                  <a:lnTo>
                    <a:pt x="30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0" y="7"/>
                  </a:lnTo>
                  <a:lnTo>
                    <a:pt x="8" y="7"/>
                  </a:lnTo>
                  <a:lnTo>
                    <a:pt x="5" y="5"/>
                  </a:lnTo>
                  <a:lnTo>
                    <a:pt x="5" y="2"/>
                  </a:lnTo>
                  <a:lnTo>
                    <a:pt x="3" y="2"/>
                  </a:lnTo>
                  <a:lnTo>
                    <a:pt x="0" y="5"/>
                  </a:lnTo>
                  <a:lnTo>
                    <a:pt x="5" y="15"/>
                  </a:lnTo>
                  <a:lnTo>
                    <a:pt x="10" y="17"/>
                  </a:lnTo>
                  <a:lnTo>
                    <a:pt x="10" y="22"/>
                  </a:lnTo>
                  <a:lnTo>
                    <a:pt x="10" y="24"/>
                  </a:lnTo>
                  <a:lnTo>
                    <a:pt x="15" y="27"/>
                  </a:lnTo>
                  <a:lnTo>
                    <a:pt x="23" y="34"/>
                  </a:lnTo>
                  <a:lnTo>
                    <a:pt x="28" y="37"/>
                  </a:lnTo>
                  <a:lnTo>
                    <a:pt x="30" y="39"/>
                  </a:lnTo>
                  <a:lnTo>
                    <a:pt x="30" y="44"/>
                  </a:lnTo>
                  <a:lnTo>
                    <a:pt x="33" y="47"/>
                  </a:lnTo>
                  <a:lnTo>
                    <a:pt x="35" y="49"/>
                  </a:lnTo>
                  <a:lnTo>
                    <a:pt x="38" y="54"/>
                  </a:lnTo>
                  <a:lnTo>
                    <a:pt x="38" y="57"/>
                  </a:lnTo>
                  <a:lnTo>
                    <a:pt x="40" y="57"/>
                  </a:lnTo>
                  <a:lnTo>
                    <a:pt x="43" y="57"/>
                  </a:lnTo>
                  <a:lnTo>
                    <a:pt x="45" y="57"/>
                  </a:lnTo>
                  <a:lnTo>
                    <a:pt x="48" y="62"/>
                  </a:lnTo>
                  <a:lnTo>
                    <a:pt x="48" y="54"/>
                  </a:lnTo>
                  <a:lnTo>
                    <a:pt x="48" y="49"/>
                  </a:lnTo>
                  <a:lnTo>
                    <a:pt x="50" y="4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401" name="Freeform 321"/>
            <p:cNvSpPr>
              <a:spLocks/>
            </p:cNvSpPr>
            <p:nvPr/>
          </p:nvSpPr>
          <p:spPr bwMode="auto">
            <a:xfrm>
              <a:off x="4408183" y="1990986"/>
              <a:ext cx="123347" cy="105137"/>
            </a:xfrm>
            <a:custGeom>
              <a:avLst/>
              <a:gdLst>
                <a:gd name="T0" fmla="*/ 134938 w 100"/>
                <a:gd name="T1" fmla="*/ 142875 h 105"/>
                <a:gd name="T2" fmla="*/ 130175 w 100"/>
                <a:gd name="T3" fmla="*/ 134938 h 105"/>
                <a:gd name="T4" fmla="*/ 127000 w 100"/>
                <a:gd name="T5" fmla="*/ 134938 h 105"/>
                <a:gd name="T6" fmla="*/ 122238 w 100"/>
                <a:gd name="T7" fmla="*/ 134938 h 105"/>
                <a:gd name="T8" fmla="*/ 119063 w 100"/>
                <a:gd name="T9" fmla="*/ 134938 h 105"/>
                <a:gd name="T10" fmla="*/ 119063 w 100"/>
                <a:gd name="T11" fmla="*/ 130175 h 105"/>
                <a:gd name="T12" fmla="*/ 114300 w 100"/>
                <a:gd name="T13" fmla="*/ 122238 h 105"/>
                <a:gd name="T14" fmla="*/ 111125 w 100"/>
                <a:gd name="T15" fmla="*/ 119063 h 105"/>
                <a:gd name="T16" fmla="*/ 106363 w 100"/>
                <a:gd name="T17" fmla="*/ 114300 h 105"/>
                <a:gd name="T18" fmla="*/ 106363 w 100"/>
                <a:gd name="T19" fmla="*/ 106363 h 105"/>
                <a:gd name="T20" fmla="*/ 103188 w 100"/>
                <a:gd name="T21" fmla="*/ 103188 h 105"/>
                <a:gd name="T22" fmla="*/ 95250 w 100"/>
                <a:gd name="T23" fmla="*/ 98425 h 105"/>
                <a:gd name="T24" fmla="*/ 82550 w 100"/>
                <a:gd name="T25" fmla="*/ 87313 h 105"/>
                <a:gd name="T26" fmla="*/ 74613 w 100"/>
                <a:gd name="T27" fmla="*/ 82550 h 105"/>
                <a:gd name="T28" fmla="*/ 74613 w 100"/>
                <a:gd name="T29" fmla="*/ 79375 h 105"/>
                <a:gd name="T30" fmla="*/ 74613 w 100"/>
                <a:gd name="T31" fmla="*/ 71438 h 105"/>
                <a:gd name="T32" fmla="*/ 66675 w 100"/>
                <a:gd name="T33" fmla="*/ 68263 h 105"/>
                <a:gd name="T34" fmla="*/ 58738 w 100"/>
                <a:gd name="T35" fmla="*/ 52388 h 105"/>
                <a:gd name="T36" fmla="*/ 63500 w 100"/>
                <a:gd name="T37" fmla="*/ 47625 h 105"/>
                <a:gd name="T38" fmla="*/ 66675 w 100"/>
                <a:gd name="T39" fmla="*/ 47625 h 105"/>
                <a:gd name="T40" fmla="*/ 66675 w 100"/>
                <a:gd name="T41" fmla="*/ 52388 h 105"/>
                <a:gd name="T42" fmla="*/ 71438 w 100"/>
                <a:gd name="T43" fmla="*/ 55563 h 105"/>
                <a:gd name="T44" fmla="*/ 74613 w 100"/>
                <a:gd name="T45" fmla="*/ 55563 h 105"/>
                <a:gd name="T46" fmla="*/ 87313 w 100"/>
                <a:gd name="T47" fmla="*/ 47625 h 105"/>
                <a:gd name="T48" fmla="*/ 90488 w 100"/>
                <a:gd name="T49" fmla="*/ 44450 h 105"/>
                <a:gd name="T50" fmla="*/ 106363 w 100"/>
                <a:gd name="T51" fmla="*/ 44450 h 105"/>
                <a:gd name="T52" fmla="*/ 119063 w 100"/>
                <a:gd name="T53" fmla="*/ 47625 h 105"/>
                <a:gd name="T54" fmla="*/ 130175 w 100"/>
                <a:gd name="T55" fmla="*/ 47625 h 105"/>
                <a:gd name="T56" fmla="*/ 138113 w 100"/>
                <a:gd name="T57" fmla="*/ 55563 h 105"/>
                <a:gd name="T58" fmla="*/ 146050 w 100"/>
                <a:gd name="T59" fmla="*/ 55563 h 105"/>
                <a:gd name="T60" fmla="*/ 150813 w 100"/>
                <a:gd name="T61" fmla="*/ 60325 h 105"/>
                <a:gd name="T62" fmla="*/ 153988 w 100"/>
                <a:gd name="T63" fmla="*/ 63500 h 105"/>
                <a:gd name="T64" fmla="*/ 153988 w 100"/>
                <a:gd name="T65" fmla="*/ 60325 h 105"/>
                <a:gd name="T66" fmla="*/ 153988 w 100"/>
                <a:gd name="T67" fmla="*/ 52388 h 105"/>
                <a:gd name="T68" fmla="*/ 150813 w 100"/>
                <a:gd name="T69" fmla="*/ 47625 h 105"/>
                <a:gd name="T70" fmla="*/ 158750 w 100"/>
                <a:gd name="T71" fmla="*/ 44450 h 105"/>
                <a:gd name="T72" fmla="*/ 158750 w 100"/>
                <a:gd name="T73" fmla="*/ 39688 h 105"/>
                <a:gd name="T74" fmla="*/ 153988 w 100"/>
                <a:gd name="T75" fmla="*/ 39688 h 105"/>
                <a:gd name="T76" fmla="*/ 150813 w 100"/>
                <a:gd name="T77" fmla="*/ 36513 h 105"/>
                <a:gd name="T78" fmla="*/ 150813 w 100"/>
                <a:gd name="T79" fmla="*/ 31750 h 105"/>
                <a:gd name="T80" fmla="*/ 150813 w 100"/>
                <a:gd name="T81" fmla="*/ 23813 h 105"/>
                <a:gd name="T82" fmla="*/ 146050 w 100"/>
                <a:gd name="T83" fmla="*/ 28575 h 105"/>
                <a:gd name="T84" fmla="*/ 114300 w 100"/>
                <a:gd name="T85" fmla="*/ 20638 h 105"/>
                <a:gd name="T86" fmla="*/ 82550 w 100"/>
                <a:gd name="T87" fmla="*/ 4763 h 105"/>
                <a:gd name="T88" fmla="*/ 71438 w 100"/>
                <a:gd name="T89" fmla="*/ 0 h 105"/>
                <a:gd name="T90" fmla="*/ 42863 w 100"/>
                <a:gd name="T91" fmla="*/ 12700 h 105"/>
                <a:gd name="T92" fmla="*/ 0 w 100"/>
                <a:gd name="T93" fmla="*/ 0 h 105"/>
                <a:gd name="T94" fmla="*/ 4763 w 100"/>
                <a:gd name="T95" fmla="*/ 23813 h 105"/>
                <a:gd name="T96" fmla="*/ 23813 w 100"/>
                <a:gd name="T97" fmla="*/ 36513 h 105"/>
                <a:gd name="T98" fmla="*/ 31750 w 100"/>
                <a:gd name="T99" fmla="*/ 44450 h 105"/>
                <a:gd name="T100" fmla="*/ 39688 w 100"/>
                <a:gd name="T101" fmla="*/ 74613 h 105"/>
                <a:gd name="T102" fmla="*/ 63500 w 100"/>
                <a:gd name="T103" fmla="*/ 90488 h 105"/>
                <a:gd name="T104" fmla="*/ 63500 w 100"/>
                <a:gd name="T105" fmla="*/ 111125 h 105"/>
                <a:gd name="T106" fmla="*/ 95250 w 100"/>
                <a:gd name="T107" fmla="*/ 122238 h 105"/>
                <a:gd name="T108" fmla="*/ 114300 w 100"/>
                <a:gd name="T109" fmla="*/ 134938 h 105"/>
                <a:gd name="T110" fmla="*/ 130175 w 100"/>
                <a:gd name="T111" fmla="*/ 158750 h 105"/>
                <a:gd name="T112" fmla="*/ 138113 w 100"/>
                <a:gd name="T113" fmla="*/ 166688 h 105"/>
                <a:gd name="T114" fmla="*/ 142875 w 100"/>
                <a:gd name="T115" fmla="*/ 161925 h 105"/>
                <a:gd name="T116" fmla="*/ 134938 w 100"/>
                <a:gd name="T117" fmla="*/ 142875 h 10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00" h="105">
                  <a:moveTo>
                    <a:pt x="85" y="90"/>
                  </a:moveTo>
                  <a:lnTo>
                    <a:pt x="82" y="85"/>
                  </a:lnTo>
                  <a:lnTo>
                    <a:pt x="80" y="85"/>
                  </a:lnTo>
                  <a:lnTo>
                    <a:pt x="77" y="85"/>
                  </a:lnTo>
                  <a:lnTo>
                    <a:pt x="75" y="85"/>
                  </a:lnTo>
                  <a:lnTo>
                    <a:pt x="75" y="82"/>
                  </a:lnTo>
                  <a:lnTo>
                    <a:pt x="72" y="77"/>
                  </a:lnTo>
                  <a:lnTo>
                    <a:pt x="70" y="75"/>
                  </a:lnTo>
                  <a:lnTo>
                    <a:pt x="67" y="72"/>
                  </a:lnTo>
                  <a:lnTo>
                    <a:pt x="67" y="67"/>
                  </a:lnTo>
                  <a:lnTo>
                    <a:pt x="65" y="65"/>
                  </a:lnTo>
                  <a:lnTo>
                    <a:pt x="60" y="62"/>
                  </a:lnTo>
                  <a:lnTo>
                    <a:pt x="52" y="55"/>
                  </a:lnTo>
                  <a:lnTo>
                    <a:pt x="47" y="52"/>
                  </a:lnTo>
                  <a:lnTo>
                    <a:pt x="47" y="50"/>
                  </a:lnTo>
                  <a:lnTo>
                    <a:pt x="47" y="45"/>
                  </a:lnTo>
                  <a:lnTo>
                    <a:pt x="42" y="43"/>
                  </a:lnTo>
                  <a:lnTo>
                    <a:pt x="37" y="33"/>
                  </a:lnTo>
                  <a:lnTo>
                    <a:pt x="40" y="30"/>
                  </a:lnTo>
                  <a:lnTo>
                    <a:pt x="42" y="30"/>
                  </a:lnTo>
                  <a:lnTo>
                    <a:pt x="42" y="33"/>
                  </a:lnTo>
                  <a:lnTo>
                    <a:pt x="45" y="35"/>
                  </a:lnTo>
                  <a:lnTo>
                    <a:pt x="47" y="35"/>
                  </a:lnTo>
                  <a:lnTo>
                    <a:pt x="55" y="30"/>
                  </a:lnTo>
                  <a:lnTo>
                    <a:pt x="57" y="28"/>
                  </a:lnTo>
                  <a:lnTo>
                    <a:pt x="67" y="28"/>
                  </a:lnTo>
                  <a:lnTo>
                    <a:pt x="75" y="30"/>
                  </a:lnTo>
                  <a:lnTo>
                    <a:pt x="82" y="30"/>
                  </a:lnTo>
                  <a:lnTo>
                    <a:pt x="87" y="35"/>
                  </a:lnTo>
                  <a:lnTo>
                    <a:pt x="92" y="35"/>
                  </a:lnTo>
                  <a:lnTo>
                    <a:pt x="95" y="38"/>
                  </a:lnTo>
                  <a:lnTo>
                    <a:pt x="97" y="40"/>
                  </a:lnTo>
                  <a:lnTo>
                    <a:pt x="97" y="38"/>
                  </a:lnTo>
                  <a:lnTo>
                    <a:pt x="97" y="33"/>
                  </a:lnTo>
                  <a:lnTo>
                    <a:pt x="95" y="30"/>
                  </a:lnTo>
                  <a:lnTo>
                    <a:pt x="100" y="28"/>
                  </a:lnTo>
                  <a:lnTo>
                    <a:pt x="100" y="25"/>
                  </a:lnTo>
                  <a:lnTo>
                    <a:pt x="97" y="25"/>
                  </a:lnTo>
                  <a:lnTo>
                    <a:pt x="95" y="23"/>
                  </a:lnTo>
                  <a:lnTo>
                    <a:pt x="95" y="20"/>
                  </a:lnTo>
                  <a:lnTo>
                    <a:pt x="95" y="15"/>
                  </a:lnTo>
                  <a:lnTo>
                    <a:pt x="92" y="18"/>
                  </a:lnTo>
                  <a:lnTo>
                    <a:pt x="72" y="13"/>
                  </a:lnTo>
                  <a:lnTo>
                    <a:pt x="52" y="3"/>
                  </a:lnTo>
                  <a:lnTo>
                    <a:pt x="45" y="0"/>
                  </a:lnTo>
                  <a:lnTo>
                    <a:pt x="27" y="8"/>
                  </a:lnTo>
                  <a:lnTo>
                    <a:pt x="0" y="0"/>
                  </a:lnTo>
                  <a:lnTo>
                    <a:pt x="3" y="15"/>
                  </a:lnTo>
                  <a:lnTo>
                    <a:pt x="15" y="23"/>
                  </a:lnTo>
                  <a:lnTo>
                    <a:pt x="20" y="28"/>
                  </a:lnTo>
                  <a:lnTo>
                    <a:pt x="25" y="47"/>
                  </a:lnTo>
                  <a:lnTo>
                    <a:pt x="40" y="57"/>
                  </a:lnTo>
                  <a:lnTo>
                    <a:pt x="40" y="70"/>
                  </a:lnTo>
                  <a:lnTo>
                    <a:pt x="60" y="77"/>
                  </a:lnTo>
                  <a:lnTo>
                    <a:pt x="72" y="85"/>
                  </a:lnTo>
                  <a:lnTo>
                    <a:pt x="82" y="100"/>
                  </a:lnTo>
                  <a:lnTo>
                    <a:pt x="87" y="105"/>
                  </a:lnTo>
                  <a:lnTo>
                    <a:pt x="90" y="102"/>
                  </a:lnTo>
                  <a:lnTo>
                    <a:pt x="85" y="9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402" name="Freeform 322"/>
            <p:cNvSpPr>
              <a:spLocks/>
            </p:cNvSpPr>
            <p:nvPr/>
          </p:nvSpPr>
          <p:spPr bwMode="auto">
            <a:xfrm>
              <a:off x="4510476" y="2084163"/>
              <a:ext cx="51930" cy="62579"/>
            </a:xfrm>
            <a:custGeom>
              <a:avLst/>
              <a:gdLst>
                <a:gd name="T0" fmla="*/ 58738 w 37"/>
                <a:gd name="T1" fmla="*/ 28575 h 45"/>
                <a:gd name="T2" fmla="*/ 58738 w 37"/>
                <a:gd name="T3" fmla="*/ 23812 h 45"/>
                <a:gd name="T4" fmla="*/ 46038 w 37"/>
                <a:gd name="T5" fmla="*/ 23812 h 45"/>
                <a:gd name="T6" fmla="*/ 34925 w 37"/>
                <a:gd name="T7" fmla="*/ 15875 h 45"/>
                <a:gd name="T8" fmla="*/ 23813 w 37"/>
                <a:gd name="T9" fmla="*/ 7937 h 45"/>
                <a:gd name="T10" fmla="*/ 15875 w 37"/>
                <a:gd name="T11" fmla="*/ 0 h 45"/>
                <a:gd name="T12" fmla="*/ 3175 w 37"/>
                <a:gd name="T13" fmla="*/ 7937 h 45"/>
                <a:gd name="T14" fmla="*/ 0 w 37"/>
                <a:gd name="T15" fmla="*/ 15875 h 45"/>
                <a:gd name="T16" fmla="*/ 0 w 37"/>
                <a:gd name="T17" fmla="*/ 23812 h 45"/>
                <a:gd name="T18" fmla="*/ 0 w 37"/>
                <a:gd name="T19" fmla="*/ 36512 h 45"/>
                <a:gd name="T20" fmla="*/ 7938 w 37"/>
                <a:gd name="T21" fmla="*/ 55562 h 45"/>
                <a:gd name="T22" fmla="*/ 3175 w 37"/>
                <a:gd name="T23" fmla="*/ 60325 h 45"/>
                <a:gd name="T24" fmla="*/ 19050 w 37"/>
                <a:gd name="T25" fmla="*/ 68262 h 45"/>
                <a:gd name="T26" fmla="*/ 26988 w 37"/>
                <a:gd name="T27" fmla="*/ 71437 h 45"/>
                <a:gd name="T28" fmla="*/ 26988 w 37"/>
                <a:gd name="T29" fmla="*/ 47625 h 45"/>
                <a:gd name="T30" fmla="*/ 30163 w 37"/>
                <a:gd name="T31" fmla="*/ 31750 h 45"/>
                <a:gd name="T32" fmla="*/ 38100 w 37"/>
                <a:gd name="T33" fmla="*/ 36512 h 45"/>
                <a:gd name="T34" fmla="*/ 46038 w 37"/>
                <a:gd name="T35" fmla="*/ 36512 h 45"/>
                <a:gd name="T36" fmla="*/ 50800 w 37"/>
                <a:gd name="T37" fmla="*/ 39687 h 45"/>
                <a:gd name="T38" fmla="*/ 53975 w 37"/>
                <a:gd name="T39" fmla="*/ 31750 h 45"/>
                <a:gd name="T40" fmla="*/ 53975 w 37"/>
                <a:gd name="T41" fmla="*/ 28575 h 45"/>
                <a:gd name="T42" fmla="*/ 58738 w 37"/>
                <a:gd name="T43" fmla="*/ 28575 h 45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37" h="45">
                  <a:moveTo>
                    <a:pt x="37" y="18"/>
                  </a:moveTo>
                  <a:lnTo>
                    <a:pt x="37" y="15"/>
                  </a:lnTo>
                  <a:lnTo>
                    <a:pt x="29" y="15"/>
                  </a:lnTo>
                  <a:lnTo>
                    <a:pt x="22" y="10"/>
                  </a:lnTo>
                  <a:lnTo>
                    <a:pt x="15" y="5"/>
                  </a:lnTo>
                  <a:lnTo>
                    <a:pt x="10" y="0"/>
                  </a:lnTo>
                  <a:lnTo>
                    <a:pt x="2" y="5"/>
                  </a:lnTo>
                  <a:lnTo>
                    <a:pt x="0" y="10"/>
                  </a:lnTo>
                  <a:lnTo>
                    <a:pt x="0" y="15"/>
                  </a:lnTo>
                  <a:lnTo>
                    <a:pt x="0" y="23"/>
                  </a:lnTo>
                  <a:lnTo>
                    <a:pt x="5" y="35"/>
                  </a:lnTo>
                  <a:lnTo>
                    <a:pt x="2" y="38"/>
                  </a:lnTo>
                  <a:lnTo>
                    <a:pt x="12" y="43"/>
                  </a:lnTo>
                  <a:lnTo>
                    <a:pt x="17" y="45"/>
                  </a:lnTo>
                  <a:lnTo>
                    <a:pt x="17" y="30"/>
                  </a:lnTo>
                  <a:lnTo>
                    <a:pt x="19" y="20"/>
                  </a:lnTo>
                  <a:lnTo>
                    <a:pt x="24" y="23"/>
                  </a:lnTo>
                  <a:lnTo>
                    <a:pt x="29" y="23"/>
                  </a:lnTo>
                  <a:lnTo>
                    <a:pt x="32" y="25"/>
                  </a:lnTo>
                  <a:lnTo>
                    <a:pt x="34" y="20"/>
                  </a:lnTo>
                  <a:lnTo>
                    <a:pt x="34" y="18"/>
                  </a:lnTo>
                  <a:lnTo>
                    <a:pt x="37" y="1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403" name="Freeform 323"/>
            <p:cNvSpPr>
              <a:spLocks/>
            </p:cNvSpPr>
            <p:nvPr/>
          </p:nvSpPr>
          <p:spPr bwMode="auto">
            <a:xfrm>
              <a:off x="4510476" y="2084163"/>
              <a:ext cx="94023" cy="87608"/>
            </a:xfrm>
            <a:custGeom>
              <a:avLst/>
              <a:gdLst>
                <a:gd name="T0" fmla="*/ 58738 w 37"/>
                <a:gd name="T1" fmla="*/ 28575 h 45"/>
                <a:gd name="T2" fmla="*/ 58738 w 37"/>
                <a:gd name="T3" fmla="*/ 23812 h 45"/>
                <a:gd name="T4" fmla="*/ 46038 w 37"/>
                <a:gd name="T5" fmla="*/ 23812 h 45"/>
                <a:gd name="T6" fmla="*/ 34925 w 37"/>
                <a:gd name="T7" fmla="*/ 15875 h 45"/>
                <a:gd name="T8" fmla="*/ 23813 w 37"/>
                <a:gd name="T9" fmla="*/ 7937 h 45"/>
                <a:gd name="T10" fmla="*/ 15875 w 37"/>
                <a:gd name="T11" fmla="*/ 0 h 45"/>
                <a:gd name="T12" fmla="*/ 3175 w 37"/>
                <a:gd name="T13" fmla="*/ 7937 h 45"/>
                <a:gd name="T14" fmla="*/ 0 w 37"/>
                <a:gd name="T15" fmla="*/ 15875 h 45"/>
                <a:gd name="T16" fmla="*/ 0 w 37"/>
                <a:gd name="T17" fmla="*/ 23812 h 45"/>
                <a:gd name="T18" fmla="*/ 0 w 37"/>
                <a:gd name="T19" fmla="*/ 36512 h 45"/>
                <a:gd name="T20" fmla="*/ 7938 w 37"/>
                <a:gd name="T21" fmla="*/ 55562 h 45"/>
                <a:gd name="T22" fmla="*/ 3175 w 37"/>
                <a:gd name="T23" fmla="*/ 60325 h 45"/>
                <a:gd name="T24" fmla="*/ 19050 w 37"/>
                <a:gd name="T25" fmla="*/ 68262 h 45"/>
                <a:gd name="T26" fmla="*/ 26988 w 37"/>
                <a:gd name="T27" fmla="*/ 71437 h 45"/>
                <a:gd name="T28" fmla="*/ 26988 w 37"/>
                <a:gd name="T29" fmla="*/ 47625 h 45"/>
                <a:gd name="T30" fmla="*/ 30163 w 37"/>
                <a:gd name="T31" fmla="*/ 31750 h 45"/>
                <a:gd name="T32" fmla="*/ 38100 w 37"/>
                <a:gd name="T33" fmla="*/ 36512 h 45"/>
                <a:gd name="T34" fmla="*/ 46038 w 37"/>
                <a:gd name="T35" fmla="*/ 36512 h 45"/>
                <a:gd name="T36" fmla="*/ 50800 w 37"/>
                <a:gd name="T37" fmla="*/ 39687 h 45"/>
                <a:gd name="T38" fmla="*/ 53975 w 37"/>
                <a:gd name="T39" fmla="*/ 31750 h 45"/>
                <a:gd name="T40" fmla="*/ 58738 w 37"/>
                <a:gd name="T41" fmla="*/ 28575 h 4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7" h="45">
                  <a:moveTo>
                    <a:pt x="37" y="18"/>
                  </a:moveTo>
                  <a:lnTo>
                    <a:pt x="37" y="15"/>
                  </a:lnTo>
                  <a:lnTo>
                    <a:pt x="29" y="15"/>
                  </a:lnTo>
                  <a:lnTo>
                    <a:pt x="22" y="10"/>
                  </a:lnTo>
                  <a:lnTo>
                    <a:pt x="15" y="5"/>
                  </a:lnTo>
                  <a:lnTo>
                    <a:pt x="10" y="0"/>
                  </a:lnTo>
                  <a:lnTo>
                    <a:pt x="2" y="5"/>
                  </a:lnTo>
                  <a:lnTo>
                    <a:pt x="0" y="10"/>
                  </a:lnTo>
                  <a:lnTo>
                    <a:pt x="0" y="15"/>
                  </a:lnTo>
                  <a:lnTo>
                    <a:pt x="0" y="23"/>
                  </a:lnTo>
                  <a:lnTo>
                    <a:pt x="5" y="35"/>
                  </a:lnTo>
                  <a:lnTo>
                    <a:pt x="2" y="38"/>
                  </a:lnTo>
                  <a:lnTo>
                    <a:pt x="12" y="43"/>
                  </a:lnTo>
                  <a:lnTo>
                    <a:pt x="17" y="45"/>
                  </a:lnTo>
                  <a:lnTo>
                    <a:pt x="17" y="30"/>
                  </a:lnTo>
                  <a:lnTo>
                    <a:pt x="19" y="20"/>
                  </a:lnTo>
                  <a:lnTo>
                    <a:pt x="24" y="23"/>
                  </a:lnTo>
                  <a:lnTo>
                    <a:pt x="29" y="23"/>
                  </a:lnTo>
                  <a:lnTo>
                    <a:pt x="32" y="25"/>
                  </a:lnTo>
                  <a:lnTo>
                    <a:pt x="34" y="20"/>
                  </a:lnTo>
                  <a:lnTo>
                    <a:pt x="37" y="1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404" name="Freeform 324"/>
            <p:cNvSpPr>
              <a:spLocks/>
            </p:cNvSpPr>
            <p:nvPr/>
          </p:nvSpPr>
          <p:spPr bwMode="auto">
            <a:xfrm>
              <a:off x="4524505" y="2002111"/>
              <a:ext cx="101051" cy="123768"/>
            </a:xfrm>
            <a:custGeom>
              <a:avLst/>
              <a:gdLst>
                <a:gd name="T0" fmla="*/ 82550 w 72"/>
                <a:gd name="T1" fmla="*/ 133350 h 89"/>
                <a:gd name="T2" fmla="*/ 90488 w 72"/>
                <a:gd name="T3" fmla="*/ 133350 h 89"/>
                <a:gd name="T4" fmla="*/ 101600 w 72"/>
                <a:gd name="T5" fmla="*/ 138113 h 89"/>
                <a:gd name="T6" fmla="*/ 106363 w 72"/>
                <a:gd name="T7" fmla="*/ 141288 h 89"/>
                <a:gd name="T8" fmla="*/ 106363 w 72"/>
                <a:gd name="T9" fmla="*/ 138113 h 89"/>
                <a:gd name="T10" fmla="*/ 90488 w 72"/>
                <a:gd name="T11" fmla="*/ 109538 h 89"/>
                <a:gd name="T12" fmla="*/ 90488 w 72"/>
                <a:gd name="T13" fmla="*/ 93663 h 89"/>
                <a:gd name="T14" fmla="*/ 114300 w 72"/>
                <a:gd name="T15" fmla="*/ 74613 h 89"/>
                <a:gd name="T16" fmla="*/ 98425 w 72"/>
                <a:gd name="T17" fmla="*/ 61913 h 89"/>
                <a:gd name="T18" fmla="*/ 69850 w 72"/>
                <a:gd name="T19" fmla="*/ 47625 h 89"/>
                <a:gd name="T20" fmla="*/ 42863 w 72"/>
                <a:gd name="T21" fmla="*/ 26988 h 89"/>
                <a:gd name="T22" fmla="*/ 34925 w 72"/>
                <a:gd name="T23" fmla="*/ 3175 h 89"/>
                <a:gd name="T24" fmla="*/ 11113 w 72"/>
                <a:gd name="T25" fmla="*/ 0 h 89"/>
                <a:gd name="T26" fmla="*/ 0 w 72"/>
                <a:gd name="T27" fmla="*/ 11113 h 89"/>
                <a:gd name="T28" fmla="*/ 0 w 72"/>
                <a:gd name="T29" fmla="*/ 19050 h 89"/>
                <a:gd name="T30" fmla="*/ 0 w 72"/>
                <a:gd name="T31" fmla="*/ 23813 h 89"/>
                <a:gd name="T32" fmla="*/ 3175 w 72"/>
                <a:gd name="T33" fmla="*/ 26988 h 89"/>
                <a:gd name="T34" fmla="*/ 7938 w 72"/>
                <a:gd name="T35" fmla="*/ 26988 h 89"/>
                <a:gd name="T36" fmla="*/ 7938 w 72"/>
                <a:gd name="T37" fmla="*/ 31750 h 89"/>
                <a:gd name="T38" fmla="*/ 0 w 72"/>
                <a:gd name="T39" fmla="*/ 34925 h 89"/>
                <a:gd name="T40" fmla="*/ 3175 w 72"/>
                <a:gd name="T41" fmla="*/ 39688 h 89"/>
                <a:gd name="T42" fmla="*/ 3175 w 72"/>
                <a:gd name="T43" fmla="*/ 47625 h 89"/>
                <a:gd name="T44" fmla="*/ 3175 w 72"/>
                <a:gd name="T45" fmla="*/ 50800 h 89"/>
                <a:gd name="T46" fmla="*/ 7938 w 72"/>
                <a:gd name="T47" fmla="*/ 58738 h 89"/>
                <a:gd name="T48" fmla="*/ 7938 w 72"/>
                <a:gd name="T49" fmla="*/ 61913 h 89"/>
                <a:gd name="T50" fmla="*/ 7938 w 72"/>
                <a:gd name="T51" fmla="*/ 77788 h 89"/>
                <a:gd name="T52" fmla="*/ 11113 w 72"/>
                <a:gd name="T53" fmla="*/ 90488 h 89"/>
                <a:gd name="T54" fmla="*/ 11113 w 72"/>
                <a:gd name="T55" fmla="*/ 93663 h 89"/>
                <a:gd name="T56" fmla="*/ 0 w 72"/>
                <a:gd name="T57" fmla="*/ 93663 h 89"/>
                <a:gd name="T58" fmla="*/ 7938 w 72"/>
                <a:gd name="T59" fmla="*/ 101600 h 89"/>
                <a:gd name="T60" fmla="*/ 19050 w 72"/>
                <a:gd name="T61" fmla="*/ 109538 h 89"/>
                <a:gd name="T62" fmla="*/ 30163 w 72"/>
                <a:gd name="T63" fmla="*/ 117475 h 89"/>
                <a:gd name="T64" fmla="*/ 42863 w 72"/>
                <a:gd name="T65" fmla="*/ 117475 h 89"/>
                <a:gd name="T66" fmla="*/ 42863 w 72"/>
                <a:gd name="T67" fmla="*/ 122238 h 89"/>
                <a:gd name="T68" fmla="*/ 58738 w 72"/>
                <a:gd name="T69" fmla="*/ 114300 h 89"/>
                <a:gd name="T70" fmla="*/ 61913 w 72"/>
                <a:gd name="T71" fmla="*/ 114300 h 89"/>
                <a:gd name="T72" fmla="*/ 66675 w 72"/>
                <a:gd name="T73" fmla="*/ 117475 h 89"/>
                <a:gd name="T74" fmla="*/ 74613 w 72"/>
                <a:gd name="T75" fmla="*/ 125413 h 89"/>
                <a:gd name="T76" fmla="*/ 82550 w 72"/>
                <a:gd name="T77" fmla="*/ 133350 h 89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72" h="89">
                  <a:moveTo>
                    <a:pt x="52" y="84"/>
                  </a:moveTo>
                  <a:lnTo>
                    <a:pt x="57" y="84"/>
                  </a:lnTo>
                  <a:lnTo>
                    <a:pt x="64" y="87"/>
                  </a:lnTo>
                  <a:lnTo>
                    <a:pt x="67" y="89"/>
                  </a:lnTo>
                  <a:lnTo>
                    <a:pt x="67" y="87"/>
                  </a:lnTo>
                  <a:lnTo>
                    <a:pt x="57" y="69"/>
                  </a:lnTo>
                  <a:lnTo>
                    <a:pt x="57" y="59"/>
                  </a:lnTo>
                  <a:lnTo>
                    <a:pt x="72" y="47"/>
                  </a:lnTo>
                  <a:lnTo>
                    <a:pt x="62" y="39"/>
                  </a:lnTo>
                  <a:lnTo>
                    <a:pt x="44" y="30"/>
                  </a:lnTo>
                  <a:lnTo>
                    <a:pt x="27" y="17"/>
                  </a:lnTo>
                  <a:lnTo>
                    <a:pt x="22" y="2"/>
                  </a:lnTo>
                  <a:lnTo>
                    <a:pt x="7" y="0"/>
                  </a:lnTo>
                  <a:lnTo>
                    <a:pt x="0" y="7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5" y="17"/>
                  </a:lnTo>
                  <a:lnTo>
                    <a:pt x="5" y="20"/>
                  </a:lnTo>
                  <a:lnTo>
                    <a:pt x="0" y="22"/>
                  </a:lnTo>
                  <a:lnTo>
                    <a:pt x="2" y="25"/>
                  </a:lnTo>
                  <a:lnTo>
                    <a:pt x="2" y="30"/>
                  </a:lnTo>
                  <a:lnTo>
                    <a:pt x="2" y="32"/>
                  </a:lnTo>
                  <a:lnTo>
                    <a:pt x="5" y="37"/>
                  </a:lnTo>
                  <a:lnTo>
                    <a:pt x="5" y="39"/>
                  </a:lnTo>
                  <a:lnTo>
                    <a:pt x="5" y="49"/>
                  </a:lnTo>
                  <a:lnTo>
                    <a:pt x="7" y="57"/>
                  </a:lnTo>
                  <a:lnTo>
                    <a:pt x="7" y="59"/>
                  </a:lnTo>
                  <a:lnTo>
                    <a:pt x="0" y="59"/>
                  </a:lnTo>
                  <a:lnTo>
                    <a:pt x="5" y="64"/>
                  </a:lnTo>
                  <a:lnTo>
                    <a:pt x="12" y="69"/>
                  </a:lnTo>
                  <a:lnTo>
                    <a:pt x="19" y="74"/>
                  </a:lnTo>
                  <a:lnTo>
                    <a:pt x="27" y="74"/>
                  </a:lnTo>
                  <a:lnTo>
                    <a:pt x="27" y="77"/>
                  </a:lnTo>
                  <a:lnTo>
                    <a:pt x="37" y="72"/>
                  </a:lnTo>
                  <a:lnTo>
                    <a:pt x="39" y="72"/>
                  </a:lnTo>
                  <a:lnTo>
                    <a:pt x="42" y="74"/>
                  </a:lnTo>
                  <a:lnTo>
                    <a:pt x="47" y="79"/>
                  </a:lnTo>
                  <a:lnTo>
                    <a:pt x="52" y="8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</p:grpSp>
      <p:sp>
        <p:nvSpPr>
          <p:cNvPr id="4" name="Rectangle à coins arrondis 3"/>
          <p:cNvSpPr/>
          <p:nvPr/>
        </p:nvSpPr>
        <p:spPr>
          <a:xfrm>
            <a:off x="2465393" y="1988451"/>
            <a:ext cx="1085157" cy="407384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 dirty="0" smtClean="0">
                <a:solidFill>
                  <a:schemeClr val="accent5"/>
                </a:solidFill>
              </a:rPr>
              <a:t>France</a:t>
            </a:r>
          </a:p>
          <a:p>
            <a:pPr algn="ctr"/>
            <a:r>
              <a:rPr lang="fr-FR" sz="1100" dirty="0" smtClean="0">
                <a:solidFill>
                  <a:schemeClr val="accent5"/>
                </a:solidFill>
              </a:rPr>
              <a:t>11,000</a:t>
            </a:r>
            <a:endParaRPr lang="en-US" sz="1100" dirty="0">
              <a:solidFill>
                <a:schemeClr val="accent5"/>
              </a:solidFill>
            </a:endParaRPr>
          </a:p>
        </p:txBody>
      </p:sp>
      <p:sp>
        <p:nvSpPr>
          <p:cNvPr id="430" name="Rectangle à coins arrondis 429"/>
          <p:cNvSpPr/>
          <p:nvPr/>
        </p:nvSpPr>
        <p:spPr>
          <a:xfrm>
            <a:off x="4059876" y="1693281"/>
            <a:ext cx="1085157" cy="407384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 dirty="0" smtClean="0">
                <a:solidFill>
                  <a:schemeClr val="accent5"/>
                </a:solidFill>
              </a:rPr>
              <a:t>Europe</a:t>
            </a:r>
          </a:p>
          <a:p>
            <a:pPr algn="ctr"/>
            <a:r>
              <a:rPr lang="fr-FR" sz="1100" dirty="0" smtClean="0">
                <a:solidFill>
                  <a:schemeClr val="accent5"/>
                </a:solidFill>
              </a:rPr>
              <a:t>17,000</a:t>
            </a:r>
            <a:endParaRPr lang="en-US" sz="1100" dirty="0">
              <a:solidFill>
                <a:schemeClr val="accent5"/>
              </a:solidFill>
            </a:endParaRPr>
          </a:p>
        </p:txBody>
      </p:sp>
      <p:sp>
        <p:nvSpPr>
          <p:cNvPr id="431" name="Rectangle à coins arrondis 430"/>
          <p:cNvSpPr/>
          <p:nvPr/>
        </p:nvSpPr>
        <p:spPr>
          <a:xfrm>
            <a:off x="5580112" y="2115752"/>
            <a:ext cx="1085157" cy="407384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 dirty="0" smtClean="0">
                <a:solidFill>
                  <a:schemeClr val="accent5"/>
                </a:solidFill>
              </a:rPr>
              <a:t>Asia</a:t>
            </a:r>
          </a:p>
          <a:p>
            <a:pPr algn="ctr"/>
            <a:r>
              <a:rPr lang="fr-FR" sz="1100" dirty="0" smtClean="0">
                <a:solidFill>
                  <a:schemeClr val="accent5"/>
                </a:solidFill>
              </a:rPr>
              <a:t>14,000</a:t>
            </a:r>
            <a:endParaRPr lang="en-US" sz="1100" dirty="0">
              <a:solidFill>
                <a:schemeClr val="accent5"/>
              </a:solidFill>
            </a:endParaRPr>
          </a:p>
        </p:txBody>
      </p:sp>
      <p:sp>
        <p:nvSpPr>
          <p:cNvPr id="432" name="Rectangle à coins arrondis 431"/>
          <p:cNvSpPr/>
          <p:nvPr/>
        </p:nvSpPr>
        <p:spPr>
          <a:xfrm>
            <a:off x="3389974" y="2838208"/>
            <a:ext cx="1085157" cy="407384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 dirty="0" smtClean="0">
                <a:solidFill>
                  <a:schemeClr val="accent5"/>
                </a:solidFill>
              </a:rPr>
              <a:t>MEA</a:t>
            </a:r>
          </a:p>
          <a:p>
            <a:pPr algn="ctr"/>
            <a:r>
              <a:rPr lang="fr-FR" sz="1100" dirty="0" smtClean="0">
                <a:solidFill>
                  <a:schemeClr val="accent5"/>
                </a:solidFill>
              </a:rPr>
              <a:t>1,500</a:t>
            </a:r>
            <a:endParaRPr lang="en-US" sz="1100" dirty="0">
              <a:solidFill>
                <a:schemeClr val="accent5"/>
              </a:solidFill>
            </a:endParaRPr>
          </a:p>
        </p:txBody>
      </p:sp>
      <p:sp>
        <p:nvSpPr>
          <p:cNvPr id="433" name="Rectangle à coins arrondis 432"/>
          <p:cNvSpPr/>
          <p:nvPr/>
        </p:nvSpPr>
        <p:spPr>
          <a:xfrm>
            <a:off x="880634" y="2174265"/>
            <a:ext cx="1085157" cy="407384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 dirty="0" err="1" smtClean="0">
                <a:solidFill>
                  <a:schemeClr val="accent5"/>
                </a:solidFill>
              </a:rPr>
              <a:t>North</a:t>
            </a:r>
            <a:r>
              <a:rPr lang="fr-FR" sz="1100" b="1" dirty="0" smtClean="0">
                <a:solidFill>
                  <a:schemeClr val="accent5"/>
                </a:solidFill>
              </a:rPr>
              <a:t> </a:t>
            </a:r>
            <a:r>
              <a:rPr lang="fr-FR" sz="1100" b="1" dirty="0" err="1" smtClean="0">
                <a:solidFill>
                  <a:schemeClr val="accent5"/>
                </a:solidFill>
              </a:rPr>
              <a:t>America</a:t>
            </a:r>
            <a:endParaRPr lang="fr-FR" sz="1100" b="1" dirty="0" smtClean="0">
              <a:solidFill>
                <a:schemeClr val="accent5"/>
              </a:solidFill>
            </a:endParaRPr>
          </a:p>
          <a:p>
            <a:pPr algn="ctr"/>
            <a:r>
              <a:rPr lang="fr-FR" sz="1100" dirty="0" smtClean="0">
                <a:solidFill>
                  <a:schemeClr val="accent5"/>
                </a:solidFill>
              </a:rPr>
              <a:t>1,600</a:t>
            </a:r>
            <a:endParaRPr lang="en-US" sz="11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4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40"/>
          <p:cNvSpPr txBox="1">
            <a:spLocks noChangeArrowheads="1"/>
          </p:cNvSpPr>
          <p:nvPr/>
        </p:nvSpPr>
        <p:spPr bwMode="auto">
          <a:xfrm>
            <a:off x="4579142" y="3298543"/>
            <a:ext cx="45648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>
            <a:spAutoFit/>
          </a:bodyPr>
          <a:lstStyle/>
          <a:p>
            <a:pPr algn="ctr"/>
            <a:r>
              <a:rPr lang="en-US" sz="2400" b="1" dirty="0">
                <a:solidFill>
                  <a:srgbClr val="00B4B9"/>
                </a:solidFill>
                <a:latin typeface="+mj-lt"/>
                <a:ea typeface="Arial" charset="0"/>
                <a:cs typeface="Arial" charset="0"/>
              </a:rPr>
              <a:t>RECRUITMENTS</a:t>
            </a:r>
          </a:p>
        </p:txBody>
      </p:sp>
      <p:sp>
        <p:nvSpPr>
          <p:cNvPr id="13" name="ZoneTexte 41"/>
          <p:cNvSpPr txBox="1">
            <a:spLocks noChangeArrowheads="1"/>
          </p:cNvSpPr>
          <p:nvPr/>
        </p:nvSpPr>
        <p:spPr bwMode="auto">
          <a:xfrm>
            <a:off x="454702" y="3261540"/>
            <a:ext cx="1761666" cy="715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US" sz="3600" b="1" dirty="0">
                <a:solidFill>
                  <a:srgbClr val="00B4B9"/>
                </a:solidFill>
                <a:latin typeface="+mj-lt"/>
                <a:ea typeface="Arial" charset="0"/>
                <a:cs typeface="Arial" charset="0"/>
              </a:rPr>
              <a:t>45 000</a:t>
            </a:r>
          </a:p>
          <a:p>
            <a:pPr algn="ctr"/>
            <a:r>
              <a:rPr lang="en-US" sz="1050" dirty="0" smtClean="0">
                <a:solidFill>
                  <a:schemeClr val="accent4"/>
                </a:solidFill>
                <a:latin typeface="+mj-lt"/>
                <a:cs typeface="Lucida Sans Unicode" panose="020B0602030504020204" pitchFamily="34" charset="0"/>
              </a:rPr>
              <a:t>EMPLOYEES AS OF TODAY</a:t>
            </a:r>
            <a:endParaRPr lang="en-US" sz="1050" dirty="0">
              <a:solidFill>
                <a:schemeClr val="accent4"/>
              </a:solidFill>
              <a:latin typeface="+mj-lt"/>
              <a:cs typeface="Lucida Sans Unicode" panose="020B0602030504020204" pitchFamily="34" charset="0"/>
            </a:endParaRPr>
          </a:p>
        </p:txBody>
      </p:sp>
      <p:sp>
        <p:nvSpPr>
          <p:cNvPr id="14" name="ZoneTexte 42"/>
          <p:cNvSpPr txBox="1">
            <a:spLocks noChangeArrowheads="1"/>
          </p:cNvSpPr>
          <p:nvPr/>
        </p:nvSpPr>
        <p:spPr bwMode="auto">
          <a:xfrm>
            <a:off x="726094" y="4164047"/>
            <a:ext cx="1218883" cy="715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US" sz="3600" b="1" dirty="0">
                <a:solidFill>
                  <a:srgbClr val="00B4B9"/>
                </a:solidFill>
                <a:latin typeface="+mj-lt"/>
                <a:ea typeface="Arial" charset="0"/>
                <a:cs typeface="Arial" charset="0"/>
              </a:rPr>
              <a:t>90%</a:t>
            </a:r>
          </a:p>
          <a:p>
            <a:pPr algn="ctr"/>
            <a:r>
              <a:rPr lang="en-US" sz="1050" dirty="0">
                <a:solidFill>
                  <a:schemeClr val="accent4"/>
                </a:solidFill>
                <a:latin typeface="+mj-lt"/>
                <a:cs typeface="Lucida Sans Unicode" panose="020B0602030504020204" pitchFamily="34" charset="0"/>
              </a:rPr>
              <a:t>ENGINEERS</a:t>
            </a:r>
          </a:p>
        </p:txBody>
      </p:sp>
      <p:sp>
        <p:nvSpPr>
          <p:cNvPr id="15" name="ZoneTexte 43"/>
          <p:cNvSpPr txBox="1">
            <a:spLocks noChangeArrowheads="1"/>
          </p:cNvSpPr>
          <p:nvPr/>
        </p:nvSpPr>
        <p:spPr bwMode="auto">
          <a:xfrm>
            <a:off x="2483370" y="3261540"/>
            <a:ext cx="1775950" cy="715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US" sz="3600" b="1" dirty="0">
                <a:solidFill>
                  <a:srgbClr val="00B4B9"/>
                </a:solidFill>
                <a:latin typeface="+mj-lt"/>
                <a:ea typeface="Arial" charset="0"/>
                <a:cs typeface="Arial" charset="0"/>
              </a:rPr>
              <a:t>80</a:t>
            </a:r>
          </a:p>
          <a:p>
            <a:pPr algn="ctr"/>
            <a:r>
              <a:rPr lang="en-US" sz="1050" dirty="0">
                <a:solidFill>
                  <a:schemeClr val="accent4"/>
                </a:solidFill>
                <a:latin typeface="+mj-lt"/>
                <a:cs typeface="Lucida Sans Unicode" panose="020B0602030504020204" pitchFamily="34" charset="0"/>
              </a:rPr>
              <a:t>NATIONALITIES</a:t>
            </a:r>
          </a:p>
        </p:txBody>
      </p:sp>
      <p:sp>
        <p:nvSpPr>
          <p:cNvPr id="16" name="ZoneTexte 45"/>
          <p:cNvSpPr txBox="1">
            <a:spLocks noChangeArrowheads="1"/>
          </p:cNvSpPr>
          <p:nvPr/>
        </p:nvSpPr>
        <p:spPr bwMode="auto">
          <a:xfrm>
            <a:off x="5604086" y="3999601"/>
            <a:ext cx="2159231" cy="854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US" sz="1050" dirty="0">
                <a:solidFill>
                  <a:schemeClr val="accent4"/>
                </a:solidFill>
                <a:latin typeface="+mj-lt"/>
                <a:cs typeface="Lucida Sans Unicode" panose="020B0602030504020204" pitchFamily="34" charset="0"/>
              </a:rPr>
              <a:t>MORE THAN</a:t>
            </a:r>
          </a:p>
          <a:p>
            <a:pPr algn="ctr"/>
            <a:r>
              <a:rPr lang="en-US" sz="2400" b="1" dirty="0">
                <a:solidFill>
                  <a:srgbClr val="00B4B9"/>
                </a:solidFill>
                <a:latin typeface="+mj-lt"/>
                <a:ea typeface="Arial" charset="0"/>
                <a:cs typeface="Arial" charset="0"/>
              </a:rPr>
              <a:t>8 000</a:t>
            </a:r>
          </a:p>
          <a:p>
            <a:pPr algn="ctr"/>
            <a:r>
              <a:rPr lang="en-US" sz="1050" dirty="0">
                <a:solidFill>
                  <a:schemeClr val="accent4"/>
                </a:solidFill>
                <a:latin typeface="+mj-lt"/>
                <a:cs typeface="Lucida Sans Unicode" panose="020B0602030504020204" pitchFamily="34" charset="0"/>
              </a:rPr>
              <a:t>CONSULTANTS RECRUITED</a:t>
            </a:r>
          </a:p>
          <a:p>
            <a:pPr algn="ctr"/>
            <a:r>
              <a:rPr lang="en-US" sz="1050" dirty="0">
                <a:solidFill>
                  <a:schemeClr val="accent4"/>
                </a:solidFill>
                <a:latin typeface="+mj-lt"/>
                <a:cs typeface="Lucida Sans Unicode" panose="020B0602030504020204" pitchFamily="34" charset="0"/>
              </a:rPr>
              <a:t>PER YEAR</a:t>
            </a:r>
          </a:p>
        </p:txBody>
      </p:sp>
      <p:sp>
        <p:nvSpPr>
          <p:cNvPr id="18" name="Rectangle 50"/>
          <p:cNvSpPr>
            <a:spLocks noChangeArrowheads="1"/>
          </p:cNvSpPr>
          <p:nvPr/>
        </p:nvSpPr>
        <p:spPr bwMode="auto">
          <a:xfrm>
            <a:off x="2490512" y="4121728"/>
            <a:ext cx="1761666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600" b="1" dirty="0">
                <a:solidFill>
                  <a:srgbClr val="00B4B9"/>
                </a:solidFill>
                <a:latin typeface="+mj-lt"/>
                <a:ea typeface="Arial" charset="0"/>
                <a:cs typeface="Arial" charset="0"/>
              </a:rPr>
              <a:t>&lt;32 y/o</a:t>
            </a:r>
          </a:p>
          <a:p>
            <a:pPr algn="ctr"/>
            <a:r>
              <a:rPr lang="en-US" sz="1050" dirty="0">
                <a:solidFill>
                  <a:schemeClr val="accent4"/>
                </a:solidFill>
                <a:latin typeface="+mj-lt"/>
                <a:cs typeface="Lucida Sans Unicode" panose="020B0602030504020204" pitchFamily="34" charset="0"/>
              </a:rPr>
              <a:t>AVERAGE AGE</a:t>
            </a:r>
          </a:p>
        </p:txBody>
      </p:sp>
      <p:cxnSp>
        <p:nvCxnSpPr>
          <p:cNvPr id="21" name="Connecteur droit 20"/>
          <p:cNvCxnSpPr/>
          <p:nvPr/>
        </p:nvCxnSpPr>
        <p:spPr>
          <a:xfrm>
            <a:off x="4572000" y="3455631"/>
            <a:ext cx="0" cy="1660849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/>
          <p:cNvSpPr txBox="1">
            <a:spLocks/>
          </p:cNvSpPr>
          <p:nvPr/>
        </p:nvSpPr>
        <p:spPr bwMode="gray">
          <a:xfrm>
            <a:off x="261499" y="231139"/>
            <a:ext cx="8426450" cy="332887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Our people</a:t>
            </a:r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64201"/>
            <a:ext cx="9144000" cy="261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3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LFORECOLOR" val="Highlight_TableColor1"/>
  <p:tag name="DEVICE" val="Canon Colorpass 1000"/>
  <p:tag name="LINECOLOR" val="R0_G131_B19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ULERID" val="SlideFooter1"/>
  <p:tag name="ANCHORPOINT" val="NO VALUE"/>
  <p:tag name="CHARTLIBVERSION" val="NO VALUE"/>
  <p:tag name="DDVERSION" val="2.0"/>
  <p:tag name="LINECOLOR" val="NO VALUE"/>
  <p:tag name="PLACEHOLDERSIZE" val="NO VALUE"/>
  <p:tag name="TYPE" val="Slide Footer"/>
  <p:tag name="FILLFORECOLOR" val="Transparent"/>
  <p:tag name="SUBOBJECTID" val="SlideFooter"/>
  <p:tag name="OBJECTID" val="SlideFooter"/>
  <p:tag name="SOURCE" val="rulers.ppt!SlideFooter1"/>
  <p:tag name="LEFT" val="226.75"/>
  <p:tag name="TOP" val="556.56"/>
  <p:tag name="HEIGHT" val="30.24"/>
  <p:tag name="WIDTH" val="421.2"/>
  <p:tag name="FONTCOLOR" val="Slide Footer Font"/>
  <p:tag name="DEVICE" val="Canon Colorpass 100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MSOFTTAG" val="&lt;Data vendor=&quot;FactSet&quot; application=&quot;PresLink&quot; version=&quot;2013.1&quot; XMLVersion=&quot;C591227E-C126-49DE-B816-0EB840665770&quot; iXMLVersion=&quot;1&quot;&gt;&#10;  &lt;Main FileType=&quot;2&quot; FileUID=&quot;&quot; FileName=&quot;Book1.xlsx&quot; Path=&quot;\\emcu08fi2\IB_ECHANGE$\p-pes-mengi1-1069\B-Exec\3 - Presentations\18 - Communication\2017 10 29 CACIB rider on section 2&quot; Landmark=&quot;Chart 6&quot; LMFriendly=&quot;Chart 6 (Back-up)&quot; SheetSlideName=&quot;_bdm.436135e81033410d95e49286ec3d56c3.edm&quot; Address=&quot;Back-up!Chart 6&quot; AddrAdjusted=&quot;Back-up!Chart 6&quot; LastUpdate=&quot;2017.11.05:18.35.53&quot; FileDesc=&quot;Book1.xlsx&quot; Text=&quot;&quot; Value=&quot;&quot; Inst=&quot;0&quot; SBR=&quot;False&quot; SBC=&quot;False&quot; DestType=&quot;1&quot; HeaderRows=&quot;0&quot; /&gt;&#10;&lt;/Data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MSOFTTAG" val="&lt;Data vendor=&quot;FactSet&quot; application=&quot;PresLink&quot; version=&quot;2013.1&quot; XMLVersion=&quot;C591227E-C126-49DE-B816-0EB840665770&quot; iXMLVersion=&quot;1&quot;&gt;&#10;  &lt;Main FileType=&quot;2&quot; FileUID=&quot;&quot; FileName=&quot;Book1.xlsx&quot; Path=&quot;\\emcu08fi2\IB_ECHANGE$\p-pes-mengi1-1069\B-Exec\3 - Presentations\18 - Communication\2017 10 29 CACIB rider on section 2&quot; Landmark=&quot;Chart 7&quot; LMFriendly=&quot;Chart 7 (Back-up)&quot; SheetSlideName=&quot;_bdm.436135e81033410d95e49286ec3d56c3.edm&quot; Address=&quot;Back-up!Chart 7&quot; AddrAdjusted=&quot;Back-up!Chart 7&quot; LastUpdate=&quot;2017.11.05:18.35.59&quot; FileDesc=&quot;Book1.xlsx&quot; Text=&quot;&quot; Value=&quot;&quot; Inst=&quot;0&quot; SBR=&quot;False&quot; SBC=&quot;False&quot; DestType=&quot;1&quot; HeaderRows=&quot;0&quot; /&gt;&#10;&lt;/Data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MSOFTTAG" val="&lt;Data vendor=&quot;FactSet&quot; application=&quot;PresLink&quot; version=&quot;2013.1&quot; XMLVersion=&quot;C591227E-C126-49DE-B816-0EB840665770&quot; iXMLVersion=&quot;1&quot;&gt;&#10;  &lt;Main FileType=&quot;2&quot; FileUID=&quot;&quot; FileName=&quot;Book1.xlsx&quot; Path=&quot;\\emcu08fi2\IB_ECHANGE$\p-pes-mengi1-1069\B-Exec\3 - Presentations\18 - Communication\2017 10 29 CACIB rider on section 2&quot; Landmark=&quot;Chart 9&quot; LMFriendly=&quot;Chart 9 (Back-up)&quot; SheetSlideName=&quot;_bdm.436135e81033410d95e49286ec3d56c3.edm&quot; Address=&quot;Back-up!Chart 9&quot; AddrAdjusted=&quot;Back-up!Chart 9&quot; LastUpdate=&quot;2017.11.05:18.36.59&quot; FileDesc=&quot;Book1.xlsx&quot; Text=&quot;&quot; Value=&quot;&quot; Inst=&quot;0&quot; SBR=&quot;False&quot; SBC=&quot;False&quot; DestType=&quot;1&quot; HeaderRows=&quot;0&quot; /&gt;&#10;&lt;/Data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MSOFTTAG" val="&lt;Data vendor=&quot;FactSet&quot; application=&quot;PresLink&quot; version=&quot;2013.1&quot; XMLVersion=&quot;C591227E-C126-49DE-B816-0EB840665770&quot; iXMLVersion=&quot;1&quot;&gt;&#10;  &lt;Main FileType=&quot;2&quot; FileUID=&quot;&quot; FileName=&quot;Book1.xlsx&quot; Path=&quot;\\emcu08fi2\IB_ECHANGE$\p-pes-mengi1-1069\B-Exec\3 - Presentations\18 - Communication\2017 10 29 CACIB rider on section 2&quot; Landmark=&quot;Chart 8&quot; LMFriendly=&quot;Chart 8 (Back-up)&quot; SheetSlideName=&quot;_bdm.436135e81033410d95e49286ec3d56c3.edm&quot; Address=&quot;Back-up!Chart 8&quot; AddrAdjusted=&quot;Back-up!Chart 8&quot; LastUpdate=&quot;2017.11.05:18.37.05&quot; FileDesc=&quot;Book1.xlsx&quot; Text=&quot;&quot; Value=&quot;&quot; Inst=&quot;0&quot; SBR=&quot;False&quot; SBC=&quot;False&quot; DestType=&quot;1&quot; HeaderRows=&quot;0&quot; /&gt;&#10;&lt;/Data&gt;"/>
</p:tagLst>
</file>

<file path=ppt/theme/theme1.xml><?xml version="1.0" encoding="utf-8"?>
<a:theme xmlns:a="http://schemas.openxmlformats.org/drawingml/2006/main" name="Altran">
  <a:themeElements>
    <a:clrScheme name="Altran bureautique">
      <a:dk1>
        <a:sysClr val="windowText" lastClr="000000"/>
      </a:dk1>
      <a:lt1>
        <a:srgbClr val="FFFFFF"/>
      </a:lt1>
      <a:dk2>
        <a:srgbClr val="007EAF"/>
      </a:dk2>
      <a:lt2>
        <a:srgbClr val="5F509B"/>
      </a:lt2>
      <a:accent1>
        <a:srgbClr val="EB5F1E"/>
      </a:accent1>
      <a:accent2>
        <a:srgbClr val="FAEB46"/>
      </a:accent2>
      <a:accent3>
        <a:srgbClr val="E12364"/>
      </a:accent3>
      <a:accent4>
        <a:srgbClr val="464B69"/>
      </a:accent4>
      <a:accent5>
        <a:srgbClr val="00B4B9"/>
      </a:accent5>
      <a:accent6>
        <a:srgbClr val="5FC3EB"/>
      </a:accent6>
      <a:hlink>
        <a:srgbClr val="007EAF"/>
      </a:hlink>
      <a:folHlink>
        <a:srgbClr val="007EAF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Altran">
  <a:themeElements>
    <a:clrScheme name="Altran bureautique">
      <a:dk1>
        <a:sysClr val="windowText" lastClr="000000"/>
      </a:dk1>
      <a:lt1>
        <a:srgbClr val="FFFFFF"/>
      </a:lt1>
      <a:dk2>
        <a:srgbClr val="007EAF"/>
      </a:dk2>
      <a:lt2>
        <a:srgbClr val="5F509B"/>
      </a:lt2>
      <a:accent1>
        <a:srgbClr val="EB5F1E"/>
      </a:accent1>
      <a:accent2>
        <a:srgbClr val="FAEB46"/>
      </a:accent2>
      <a:accent3>
        <a:srgbClr val="E12364"/>
      </a:accent3>
      <a:accent4>
        <a:srgbClr val="464B69"/>
      </a:accent4>
      <a:accent5>
        <a:srgbClr val="00B4B9"/>
      </a:accent5>
      <a:accent6>
        <a:srgbClr val="5FC3EB"/>
      </a:accent6>
      <a:hlink>
        <a:srgbClr val="007EAF"/>
      </a:hlink>
      <a:folHlink>
        <a:srgbClr val="007EAF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Altran_PPT_16-9_v2</Template>
  <TotalTime>16793</TotalTime>
  <Words>1525</Words>
  <Application>Microsoft Office PowerPoint</Application>
  <PresentationFormat>Presentación en pantalla (16:9)</PresentationFormat>
  <Paragraphs>536</Paragraphs>
  <Slides>33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13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33</vt:i4>
      </vt:variant>
    </vt:vector>
  </HeadingPairs>
  <TitlesOfParts>
    <vt:vector size="48" baseType="lpstr">
      <vt:lpstr>MS PGothic</vt:lpstr>
      <vt:lpstr>Arial</vt:lpstr>
      <vt:lpstr>Arial Black</vt:lpstr>
      <vt:lpstr>Arial Narrow</vt:lpstr>
      <vt:lpstr>Arial Unicode MS</vt:lpstr>
      <vt:lpstr>AvenirNext LT Pro Regular</vt:lpstr>
      <vt:lpstr>BentonSans</vt:lpstr>
      <vt:lpstr>BentonSans Book</vt:lpstr>
      <vt:lpstr>Georgia</vt:lpstr>
      <vt:lpstr>Lucida Sans Unicode</vt:lpstr>
      <vt:lpstr>Quarto Bold</vt:lpstr>
      <vt:lpstr>Wingdings</vt:lpstr>
      <vt:lpstr>Wingdings 2</vt:lpstr>
      <vt:lpstr>Altran</vt:lpstr>
      <vt:lpstr>1_Altran</vt:lpstr>
      <vt:lpstr>Presentación de PowerPoint</vt:lpstr>
      <vt:lpstr>1.</vt:lpstr>
      <vt:lpstr>Presentación de PowerPoint</vt:lpstr>
      <vt:lpstr>Unmatched footprint in ER&amp;D services </vt:lpstr>
      <vt:lpstr>Leadership across 3 domains and 10 industries</vt:lpstr>
      <vt:lpstr>Presentación de PowerPoint</vt:lpstr>
      <vt:lpstr>Presentación de PowerPoint</vt:lpstr>
      <vt:lpstr>Our global reach</vt:lpstr>
      <vt:lpstr>Presentación de PowerPoint</vt:lpstr>
      <vt:lpstr>2.</vt:lpstr>
      <vt:lpstr>Aricent: a digital leader in design and engineering services</vt:lpstr>
      <vt:lpstr>Presentación de PowerPoint</vt:lpstr>
      <vt:lpstr>Integrated capabilities supporting market leadership</vt:lpstr>
      <vt:lpstr>Presentación de PowerPoint</vt:lpstr>
      <vt:lpstr>Global presence</vt:lpstr>
      <vt:lpstr>3.</vt:lpstr>
      <vt:lpstr>Presentación de PowerPoint</vt:lpstr>
      <vt:lpstr>Presentación de PowerPoint</vt:lpstr>
      <vt:lpstr>Presentación de PowerPoint</vt:lpstr>
      <vt:lpstr>Innovative Product Development</vt:lpstr>
      <vt:lpstr>4.</vt:lpstr>
      <vt:lpstr>Strategic domains for each of our industries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>Altran</Manager>
  <Company>Altran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>Altran</dc:subject>
  <dc:creator>O</dc:creator>
  <cp:lastModifiedBy>Diana Maria Barrero Rodriguez</cp:lastModifiedBy>
  <cp:revision>628</cp:revision>
  <cp:lastPrinted>2017-07-19T08:14:51Z</cp:lastPrinted>
  <dcterms:created xsi:type="dcterms:W3CDTF">2017-06-02T08:25:59Z</dcterms:created>
  <dcterms:modified xsi:type="dcterms:W3CDTF">2018-08-28T07:11:37Z</dcterms:modified>
</cp:coreProperties>
</file>